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wav" ContentType="audio/wav"/>
  <Default Extension="gif" ContentType="image/gif"/>
  <Default Extension="vml" ContentType="application/vnd.openxmlformats-officedocument.vmlDrawing"/>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Masters/slideMaster12.xml" ContentType="application/vnd.openxmlformats-officedocument.presentationml.slideMaster+xml"/>
  <Override PartName="/ppt/slideMasters/slideMaster13.xml" ContentType="application/vnd.openxmlformats-officedocument.presentationml.slideMaster+xml"/>
  <Override PartName="/ppt/slideMasters/slideMaster14.xml" ContentType="application/vnd.openxmlformats-officedocument.presentationml.slideMaster+xml"/>
  <Override PartName="/ppt/slideMasters/slideMaster15.xml" ContentType="application/vnd.openxmlformats-officedocument.presentationml.slideMaster+xml"/>
  <Override PartName="/ppt/slideMasters/slideMaster16.xml" ContentType="application/vnd.openxmlformats-officedocument.presentationml.slideMaster+xml"/>
  <Override PartName="/ppt/slideMasters/slideMaster17.xml" ContentType="application/vnd.openxmlformats-officedocument.presentationml.slideMaster+xml"/>
  <Override PartName="/ppt/slideMasters/slideMaster18.xml" ContentType="application/vnd.openxmlformats-officedocument.presentationml.slideMaster+xml"/>
  <Override PartName="/ppt/slideMasters/slideMaster19.xml" ContentType="application/vnd.openxmlformats-officedocument.presentationml.slideMaster+xml"/>
  <Override PartName="/ppt/slideMasters/slideMaster20.xml" ContentType="application/vnd.openxmlformats-officedocument.presentationml.slideMaster+xml"/>
  <Override PartName="/ppt/slideMasters/slideMaster21.xml" ContentType="application/vnd.openxmlformats-officedocument.presentationml.slideMaster+xml"/>
  <Override PartName="/ppt/slideMasters/slideMaster22.xml" ContentType="application/vnd.openxmlformats-officedocument.presentationml.slideMaster+xml"/>
  <Override PartName="/ppt/slideMasters/slideMaster23.xml" ContentType="application/vnd.openxmlformats-officedocument.presentationml.slideMaster+xml"/>
  <Override PartName="/ppt/slideMasters/slideMaster24.xml" ContentType="application/vnd.openxmlformats-officedocument.presentationml.slideMaster+xml"/>
  <Override PartName="/ppt/slideMasters/slideMaster25.xml" ContentType="application/vnd.openxmlformats-officedocument.presentationml.slideMaster+xml"/>
  <Override PartName="/ppt/slideMasters/slideMaster26.xml" ContentType="application/vnd.openxmlformats-officedocument.presentationml.slideMaster+xml"/>
  <Override PartName="/ppt/slideMasters/slideMaster27.xml" ContentType="application/vnd.openxmlformats-officedocument.presentationml.slideMaster+xml"/>
  <Override PartName="/ppt/slideMasters/slideMaster28.xml" ContentType="application/vnd.openxmlformats-officedocument.presentationml.slideMaster+xml"/>
  <Override PartName="/ppt/slideMasters/slideMaster29.xml" ContentType="application/vnd.openxmlformats-officedocument.presentationml.slideMaster+xml"/>
  <Override PartName="/ppt/slideMasters/slideMaster30.xml" ContentType="application/vnd.openxmlformats-officedocument.presentationml.slideMaster+xml"/>
  <Override PartName="/ppt/slideMasters/slideMaster3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slides/slide167.xml" ContentType="application/vnd.openxmlformats-officedocument.presentationml.slide+xml"/>
  <Override PartName="/ppt/slides/slide168.xml" ContentType="application/vnd.openxmlformats-officedocument.presentationml.slide+xml"/>
  <Override PartName="/ppt/slides/slide169.xml" ContentType="application/vnd.openxmlformats-officedocument.presentationml.slide+xml"/>
  <Override PartName="/ppt/slides/slide170.xml" ContentType="application/vnd.openxmlformats-officedocument.presentationml.slide+xml"/>
  <Override PartName="/ppt/slides/slide171.xml" ContentType="application/vnd.openxmlformats-officedocument.presentationml.slide+xml"/>
  <Override PartName="/ppt/slides/slide172.xml" ContentType="application/vnd.openxmlformats-officedocument.presentationml.slide+xml"/>
  <Override PartName="/ppt/slides/slide173.xml" ContentType="application/vnd.openxmlformats-officedocument.presentationml.slide+xml"/>
  <Override PartName="/ppt/slides/slide174.xml" ContentType="application/vnd.openxmlformats-officedocument.presentationml.slide+xml"/>
  <Override PartName="/ppt/slides/slide175.xml" ContentType="application/vnd.openxmlformats-officedocument.presentationml.slide+xml"/>
  <Override PartName="/ppt/slides/slide176.xml" ContentType="application/vnd.openxmlformats-officedocument.presentationml.slide+xml"/>
  <Override PartName="/ppt/slides/slide177.xml" ContentType="application/vnd.openxmlformats-officedocument.presentationml.slide+xml"/>
  <Override PartName="/ppt/slides/slide178.xml" ContentType="application/vnd.openxmlformats-officedocument.presentationml.slide+xml"/>
  <Override PartName="/ppt/slides/slide179.xml" ContentType="application/vnd.openxmlformats-officedocument.presentationml.slide+xml"/>
  <Override PartName="/ppt/slides/slide180.xml" ContentType="application/vnd.openxmlformats-officedocument.presentationml.slide+xml"/>
  <Override PartName="/ppt/slides/slide181.xml" ContentType="application/vnd.openxmlformats-officedocument.presentationml.slide+xml"/>
  <Override PartName="/ppt/slides/slide182.xml" ContentType="application/vnd.openxmlformats-officedocument.presentationml.slide+xml"/>
  <Override PartName="/ppt/slides/slide183.xml" ContentType="application/vnd.openxmlformats-officedocument.presentationml.slide+xml"/>
  <Override PartName="/ppt/slides/slide184.xml" ContentType="application/vnd.openxmlformats-officedocument.presentationml.slide+xml"/>
  <Override PartName="/ppt/slides/slide185.xml" ContentType="application/vnd.openxmlformats-officedocument.presentationml.slide+xml"/>
  <Override PartName="/ppt/slides/slide186.xml" ContentType="application/vnd.openxmlformats-officedocument.presentationml.slide+xml"/>
  <Override PartName="/ppt/slides/slide187.xml" ContentType="application/vnd.openxmlformats-officedocument.presentationml.slide+xml"/>
  <Override PartName="/ppt/slides/slide188.xml" ContentType="application/vnd.openxmlformats-officedocument.presentationml.slide+xml"/>
  <Override PartName="/ppt/slides/slide189.xml" ContentType="application/vnd.openxmlformats-officedocument.presentationml.slide+xml"/>
  <Override PartName="/ppt/slides/slide190.xml" ContentType="application/vnd.openxmlformats-officedocument.presentationml.slide+xml"/>
  <Override PartName="/ppt/slides/slide191.xml" ContentType="application/vnd.openxmlformats-officedocument.presentationml.slide+xml"/>
  <Override PartName="/ppt/slides/slide192.xml" ContentType="application/vnd.openxmlformats-officedocument.presentationml.slide+xml"/>
  <Override PartName="/ppt/slides/slide193.xml" ContentType="application/vnd.openxmlformats-officedocument.presentationml.slide+xml"/>
  <Override PartName="/ppt/slides/slide194.xml" ContentType="application/vnd.openxmlformats-officedocument.presentationml.slide+xml"/>
  <Override PartName="/ppt/slides/slide195.xml" ContentType="application/vnd.openxmlformats-officedocument.presentationml.slide+xml"/>
  <Override PartName="/ppt/slides/slide196.xml" ContentType="application/vnd.openxmlformats-officedocument.presentationml.slide+xml"/>
  <Override PartName="/ppt/slides/slide197.xml" ContentType="application/vnd.openxmlformats-officedocument.presentationml.slide+xml"/>
  <Override PartName="/ppt/slides/slide198.xml" ContentType="application/vnd.openxmlformats-officedocument.presentationml.slide+xml"/>
  <Override PartName="/ppt/slides/slide199.xml" ContentType="application/vnd.openxmlformats-officedocument.presentationml.slide+xml"/>
  <Override PartName="/ppt/slides/slide200.xml" ContentType="application/vnd.openxmlformats-officedocument.presentationml.slide+xml"/>
  <Override PartName="/ppt/slides/slide201.xml" ContentType="application/vnd.openxmlformats-officedocument.presentationml.slide+xml"/>
  <Override PartName="/ppt/slides/slide202.xml" ContentType="application/vnd.openxmlformats-officedocument.presentationml.slide+xml"/>
  <Override PartName="/ppt/slides/slide203.xml" ContentType="application/vnd.openxmlformats-officedocument.presentationml.slide+xml"/>
  <Override PartName="/ppt/slides/slide204.xml" ContentType="application/vnd.openxmlformats-officedocument.presentationml.slide+xml"/>
  <Override PartName="/ppt/slides/slide205.xml" ContentType="application/vnd.openxmlformats-officedocument.presentationml.slide+xml"/>
  <Override PartName="/ppt/slides/slide206.xml" ContentType="application/vnd.openxmlformats-officedocument.presentationml.slide+xml"/>
  <Override PartName="/ppt/slides/slide207.xml" ContentType="application/vnd.openxmlformats-officedocument.presentationml.slide+xml"/>
  <Override PartName="/ppt/slides/slide208.xml" ContentType="application/vnd.openxmlformats-officedocument.presentationml.slide+xml"/>
  <Override PartName="/ppt/slides/slide209.xml" ContentType="application/vnd.openxmlformats-officedocument.presentationml.slide+xml"/>
  <Override PartName="/ppt/slides/slide210.xml" ContentType="application/vnd.openxmlformats-officedocument.presentationml.slide+xml"/>
  <Override PartName="/ppt/slides/slide211.xml" ContentType="application/vnd.openxmlformats-officedocument.presentationml.slide+xml"/>
  <Override PartName="/ppt/slides/slide212.xml" ContentType="application/vnd.openxmlformats-officedocument.presentationml.slide+xml"/>
  <Override PartName="/ppt/slides/slide213.xml" ContentType="application/vnd.openxmlformats-officedocument.presentationml.slide+xml"/>
  <Override PartName="/ppt/slides/slide214.xml" ContentType="application/vnd.openxmlformats-officedocument.presentationml.slide+xml"/>
  <Override PartName="/ppt/slides/slide215.xml" ContentType="application/vnd.openxmlformats-officedocument.presentationml.slide+xml"/>
  <Override PartName="/ppt/slides/slide216.xml" ContentType="application/vnd.openxmlformats-officedocument.presentationml.slide+xml"/>
  <Override PartName="/ppt/slides/slide217.xml" ContentType="application/vnd.openxmlformats-officedocument.presentationml.slide+xml"/>
  <Override PartName="/ppt/slides/slide21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theme/theme3.xml" ContentType="application/vnd.openxmlformats-officedocument.theme+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theme/theme4.xml" ContentType="application/vnd.openxmlformats-officedocument.theme+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theme/theme5.xml" ContentType="application/vnd.openxmlformats-officedocument.theme+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theme/theme6.xml" ContentType="application/vnd.openxmlformats-officedocument.theme+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theme/theme7.xml" ContentType="application/vnd.openxmlformats-officedocument.theme+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theme/theme8.xml" ContentType="application/vnd.openxmlformats-officedocument.theme+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theme/theme9.xml" ContentType="application/vnd.openxmlformats-officedocument.theme+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theme/theme10.xml" ContentType="application/vnd.openxmlformats-officedocument.theme+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theme/theme11.xml" ContentType="application/vnd.openxmlformats-officedocument.theme+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theme/theme12.xml" ContentType="application/vnd.openxmlformats-officedocument.theme+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theme/theme13.xml" ContentType="application/vnd.openxmlformats-officedocument.theme+xml"/>
  <Override PartName="/ppt/slideLayouts/slideLayout150.xml" ContentType="application/vnd.openxmlformats-officedocument.presentationml.slideLayout+xml"/>
  <Override PartName="/ppt/slideLayouts/slideLayout151.xml" ContentType="application/vnd.openxmlformats-officedocument.presentationml.slideLayout+xml"/>
  <Override PartName="/ppt/slideLayouts/slideLayout152.xml" ContentType="application/vnd.openxmlformats-officedocument.presentationml.slideLayout+xml"/>
  <Override PartName="/ppt/slideLayouts/slideLayout153.xml" ContentType="application/vnd.openxmlformats-officedocument.presentationml.slideLayout+xml"/>
  <Override PartName="/ppt/slideLayouts/slideLayout154.xml" ContentType="application/vnd.openxmlformats-officedocument.presentationml.slideLayout+xml"/>
  <Override PartName="/ppt/slideLayouts/slideLayout155.xml" ContentType="application/vnd.openxmlformats-officedocument.presentationml.slideLayout+xml"/>
  <Override PartName="/ppt/slideLayouts/slideLayout156.xml" ContentType="application/vnd.openxmlformats-officedocument.presentationml.slideLayout+xml"/>
  <Override PartName="/ppt/slideLayouts/slideLayout157.xml" ContentType="application/vnd.openxmlformats-officedocument.presentationml.slideLayout+xml"/>
  <Override PartName="/ppt/slideLayouts/slideLayout158.xml" ContentType="application/vnd.openxmlformats-officedocument.presentationml.slideLayout+xml"/>
  <Override PartName="/ppt/slideLayouts/slideLayout159.xml" ContentType="application/vnd.openxmlformats-officedocument.presentationml.slideLayout+xml"/>
  <Override PartName="/ppt/slideLayouts/slideLayout160.xml" ContentType="application/vnd.openxmlformats-officedocument.presentationml.slideLayout+xml"/>
  <Override PartName="/ppt/slideLayouts/slideLayout161.xml" ContentType="application/vnd.openxmlformats-officedocument.presentationml.slideLayout+xml"/>
  <Override PartName="/ppt/theme/theme14.xml" ContentType="application/vnd.openxmlformats-officedocument.theme+xml"/>
  <Override PartName="/ppt/slideLayouts/slideLayout162.xml" ContentType="application/vnd.openxmlformats-officedocument.presentationml.slideLayout+xml"/>
  <Override PartName="/ppt/slideLayouts/slideLayout163.xml" ContentType="application/vnd.openxmlformats-officedocument.presentationml.slideLayout+xml"/>
  <Override PartName="/ppt/slideLayouts/slideLayout164.xml" ContentType="application/vnd.openxmlformats-officedocument.presentationml.slideLayout+xml"/>
  <Override PartName="/ppt/slideLayouts/slideLayout165.xml" ContentType="application/vnd.openxmlformats-officedocument.presentationml.slideLayout+xml"/>
  <Override PartName="/ppt/slideLayouts/slideLayout166.xml" ContentType="application/vnd.openxmlformats-officedocument.presentationml.slideLayout+xml"/>
  <Override PartName="/ppt/slideLayouts/slideLayout167.xml" ContentType="application/vnd.openxmlformats-officedocument.presentationml.slideLayout+xml"/>
  <Override PartName="/ppt/slideLayouts/slideLayout168.xml" ContentType="application/vnd.openxmlformats-officedocument.presentationml.slideLayout+xml"/>
  <Override PartName="/ppt/slideLayouts/slideLayout169.xml" ContentType="application/vnd.openxmlformats-officedocument.presentationml.slideLayout+xml"/>
  <Override PartName="/ppt/slideLayouts/slideLayout170.xml" ContentType="application/vnd.openxmlformats-officedocument.presentationml.slideLayout+xml"/>
  <Override PartName="/ppt/slideLayouts/slideLayout171.xml" ContentType="application/vnd.openxmlformats-officedocument.presentationml.slideLayout+xml"/>
  <Override PartName="/ppt/slideLayouts/slideLayout172.xml" ContentType="application/vnd.openxmlformats-officedocument.presentationml.slideLayout+xml"/>
  <Override PartName="/ppt/slideLayouts/slideLayout173.xml" ContentType="application/vnd.openxmlformats-officedocument.presentationml.slideLayout+xml"/>
  <Override PartName="/ppt/theme/theme15.xml" ContentType="application/vnd.openxmlformats-officedocument.theme+xml"/>
  <Override PartName="/ppt/slideLayouts/slideLayout174.xml" ContentType="application/vnd.openxmlformats-officedocument.presentationml.slideLayout+xml"/>
  <Override PartName="/ppt/slideLayouts/slideLayout175.xml" ContentType="application/vnd.openxmlformats-officedocument.presentationml.slideLayout+xml"/>
  <Override PartName="/ppt/slideLayouts/slideLayout176.xml" ContentType="application/vnd.openxmlformats-officedocument.presentationml.slideLayout+xml"/>
  <Override PartName="/ppt/slideLayouts/slideLayout177.xml" ContentType="application/vnd.openxmlformats-officedocument.presentationml.slideLayout+xml"/>
  <Override PartName="/ppt/slideLayouts/slideLayout178.xml" ContentType="application/vnd.openxmlformats-officedocument.presentationml.slideLayout+xml"/>
  <Override PartName="/ppt/slideLayouts/slideLayout179.xml" ContentType="application/vnd.openxmlformats-officedocument.presentationml.slideLayout+xml"/>
  <Override PartName="/ppt/slideLayouts/slideLayout180.xml" ContentType="application/vnd.openxmlformats-officedocument.presentationml.slideLayout+xml"/>
  <Override PartName="/ppt/slideLayouts/slideLayout181.xml" ContentType="application/vnd.openxmlformats-officedocument.presentationml.slideLayout+xml"/>
  <Override PartName="/ppt/slideLayouts/slideLayout182.xml" ContentType="application/vnd.openxmlformats-officedocument.presentationml.slideLayout+xml"/>
  <Override PartName="/ppt/slideLayouts/slideLayout183.xml" ContentType="application/vnd.openxmlformats-officedocument.presentationml.slideLayout+xml"/>
  <Override PartName="/ppt/slideLayouts/slideLayout184.xml" ContentType="application/vnd.openxmlformats-officedocument.presentationml.slideLayout+xml"/>
  <Override PartName="/ppt/slideLayouts/slideLayout185.xml" ContentType="application/vnd.openxmlformats-officedocument.presentationml.slideLayout+xml"/>
  <Override PartName="/ppt/theme/theme16.xml" ContentType="application/vnd.openxmlformats-officedocument.theme+xml"/>
  <Override PartName="/ppt/slideLayouts/slideLayout186.xml" ContentType="application/vnd.openxmlformats-officedocument.presentationml.slideLayout+xml"/>
  <Override PartName="/ppt/slideLayouts/slideLayout187.xml" ContentType="application/vnd.openxmlformats-officedocument.presentationml.slideLayout+xml"/>
  <Override PartName="/ppt/slideLayouts/slideLayout188.xml" ContentType="application/vnd.openxmlformats-officedocument.presentationml.slideLayout+xml"/>
  <Override PartName="/ppt/slideLayouts/slideLayout189.xml" ContentType="application/vnd.openxmlformats-officedocument.presentationml.slideLayout+xml"/>
  <Override PartName="/ppt/slideLayouts/slideLayout190.xml" ContentType="application/vnd.openxmlformats-officedocument.presentationml.slideLayout+xml"/>
  <Override PartName="/ppt/slideLayouts/slideLayout191.xml" ContentType="application/vnd.openxmlformats-officedocument.presentationml.slideLayout+xml"/>
  <Override PartName="/ppt/slideLayouts/slideLayout192.xml" ContentType="application/vnd.openxmlformats-officedocument.presentationml.slideLayout+xml"/>
  <Override PartName="/ppt/slideLayouts/slideLayout193.xml" ContentType="application/vnd.openxmlformats-officedocument.presentationml.slideLayout+xml"/>
  <Override PartName="/ppt/slideLayouts/slideLayout194.xml" ContentType="application/vnd.openxmlformats-officedocument.presentationml.slideLayout+xml"/>
  <Override PartName="/ppt/slideLayouts/slideLayout195.xml" ContentType="application/vnd.openxmlformats-officedocument.presentationml.slideLayout+xml"/>
  <Override PartName="/ppt/slideLayouts/slideLayout196.xml" ContentType="application/vnd.openxmlformats-officedocument.presentationml.slideLayout+xml"/>
  <Override PartName="/ppt/slideLayouts/slideLayout197.xml" ContentType="application/vnd.openxmlformats-officedocument.presentationml.slideLayout+xml"/>
  <Override PartName="/ppt/theme/theme17.xml" ContentType="application/vnd.openxmlformats-officedocument.theme+xml"/>
  <Override PartName="/ppt/slideLayouts/slideLayout198.xml" ContentType="application/vnd.openxmlformats-officedocument.presentationml.slideLayout+xml"/>
  <Override PartName="/ppt/slideLayouts/slideLayout199.xml" ContentType="application/vnd.openxmlformats-officedocument.presentationml.slideLayout+xml"/>
  <Override PartName="/ppt/slideLayouts/slideLayout200.xml" ContentType="application/vnd.openxmlformats-officedocument.presentationml.slideLayout+xml"/>
  <Override PartName="/ppt/slideLayouts/slideLayout201.xml" ContentType="application/vnd.openxmlformats-officedocument.presentationml.slideLayout+xml"/>
  <Override PartName="/ppt/slideLayouts/slideLayout202.xml" ContentType="application/vnd.openxmlformats-officedocument.presentationml.slideLayout+xml"/>
  <Override PartName="/ppt/slideLayouts/slideLayout203.xml" ContentType="application/vnd.openxmlformats-officedocument.presentationml.slideLayout+xml"/>
  <Override PartName="/ppt/slideLayouts/slideLayout204.xml" ContentType="application/vnd.openxmlformats-officedocument.presentationml.slideLayout+xml"/>
  <Override PartName="/ppt/slideLayouts/slideLayout205.xml" ContentType="application/vnd.openxmlformats-officedocument.presentationml.slideLayout+xml"/>
  <Override PartName="/ppt/slideLayouts/slideLayout206.xml" ContentType="application/vnd.openxmlformats-officedocument.presentationml.slideLayout+xml"/>
  <Override PartName="/ppt/slideLayouts/slideLayout207.xml" ContentType="application/vnd.openxmlformats-officedocument.presentationml.slideLayout+xml"/>
  <Override PartName="/ppt/slideLayouts/slideLayout208.xml" ContentType="application/vnd.openxmlformats-officedocument.presentationml.slideLayout+xml"/>
  <Override PartName="/ppt/slideLayouts/slideLayout209.xml" ContentType="application/vnd.openxmlformats-officedocument.presentationml.slideLayout+xml"/>
  <Override PartName="/ppt/theme/theme18.xml" ContentType="application/vnd.openxmlformats-officedocument.theme+xml"/>
  <Override PartName="/ppt/slideLayouts/slideLayout210.xml" ContentType="application/vnd.openxmlformats-officedocument.presentationml.slideLayout+xml"/>
  <Override PartName="/ppt/slideLayouts/slideLayout211.xml" ContentType="application/vnd.openxmlformats-officedocument.presentationml.slideLayout+xml"/>
  <Override PartName="/ppt/slideLayouts/slideLayout212.xml" ContentType="application/vnd.openxmlformats-officedocument.presentationml.slideLayout+xml"/>
  <Override PartName="/ppt/slideLayouts/slideLayout213.xml" ContentType="application/vnd.openxmlformats-officedocument.presentationml.slideLayout+xml"/>
  <Override PartName="/ppt/slideLayouts/slideLayout214.xml" ContentType="application/vnd.openxmlformats-officedocument.presentationml.slideLayout+xml"/>
  <Override PartName="/ppt/slideLayouts/slideLayout215.xml" ContentType="application/vnd.openxmlformats-officedocument.presentationml.slideLayout+xml"/>
  <Override PartName="/ppt/slideLayouts/slideLayout216.xml" ContentType="application/vnd.openxmlformats-officedocument.presentationml.slideLayout+xml"/>
  <Override PartName="/ppt/slideLayouts/slideLayout217.xml" ContentType="application/vnd.openxmlformats-officedocument.presentationml.slideLayout+xml"/>
  <Override PartName="/ppt/slideLayouts/slideLayout218.xml" ContentType="application/vnd.openxmlformats-officedocument.presentationml.slideLayout+xml"/>
  <Override PartName="/ppt/slideLayouts/slideLayout219.xml" ContentType="application/vnd.openxmlformats-officedocument.presentationml.slideLayout+xml"/>
  <Override PartName="/ppt/slideLayouts/slideLayout220.xml" ContentType="application/vnd.openxmlformats-officedocument.presentationml.slideLayout+xml"/>
  <Override PartName="/ppt/slideLayouts/slideLayout221.xml" ContentType="application/vnd.openxmlformats-officedocument.presentationml.slideLayout+xml"/>
  <Override PartName="/ppt/theme/theme19.xml" ContentType="application/vnd.openxmlformats-officedocument.theme+xml"/>
  <Override PartName="/ppt/slideLayouts/slideLayout222.xml" ContentType="application/vnd.openxmlformats-officedocument.presentationml.slideLayout+xml"/>
  <Override PartName="/ppt/slideLayouts/slideLayout223.xml" ContentType="application/vnd.openxmlformats-officedocument.presentationml.slideLayout+xml"/>
  <Override PartName="/ppt/slideLayouts/slideLayout224.xml" ContentType="application/vnd.openxmlformats-officedocument.presentationml.slideLayout+xml"/>
  <Override PartName="/ppt/slideLayouts/slideLayout225.xml" ContentType="application/vnd.openxmlformats-officedocument.presentationml.slideLayout+xml"/>
  <Override PartName="/ppt/slideLayouts/slideLayout226.xml" ContentType="application/vnd.openxmlformats-officedocument.presentationml.slideLayout+xml"/>
  <Override PartName="/ppt/slideLayouts/slideLayout227.xml" ContentType="application/vnd.openxmlformats-officedocument.presentationml.slideLayout+xml"/>
  <Override PartName="/ppt/slideLayouts/slideLayout228.xml" ContentType="application/vnd.openxmlformats-officedocument.presentationml.slideLayout+xml"/>
  <Override PartName="/ppt/slideLayouts/slideLayout229.xml" ContentType="application/vnd.openxmlformats-officedocument.presentationml.slideLayout+xml"/>
  <Override PartName="/ppt/slideLayouts/slideLayout230.xml" ContentType="application/vnd.openxmlformats-officedocument.presentationml.slideLayout+xml"/>
  <Override PartName="/ppt/slideLayouts/slideLayout231.xml" ContentType="application/vnd.openxmlformats-officedocument.presentationml.slideLayout+xml"/>
  <Override PartName="/ppt/slideLayouts/slideLayout232.xml" ContentType="application/vnd.openxmlformats-officedocument.presentationml.slideLayout+xml"/>
  <Override PartName="/ppt/slideLayouts/slideLayout233.xml" ContentType="application/vnd.openxmlformats-officedocument.presentationml.slideLayout+xml"/>
  <Override PartName="/ppt/theme/theme20.xml" ContentType="application/vnd.openxmlformats-officedocument.theme+xml"/>
  <Override PartName="/ppt/slideLayouts/slideLayout234.xml" ContentType="application/vnd.openxmlformats-officedocument.presentationml.slideLayout+xml"/>
  <Override PartName="/ppt/slideLayouts/slideLayout235.xml" ContentType="application/vnd.openxmlformats-officedocument.presentationml.slideLayout+xml"/>
  <Override PartName="/ppt/slideLayouts/slideLayout236.xml" ContentType="application/vnd.openxmlformats-officedocument.presentationml.slideLayout+xml"/>
  <Override PartName="/ppt/slideLayouts/slideLayout237.xml" ContentType="application/vnd.openxmlformats-officedocument.presentationml.slideLayout+xml"/>
  <Override PartName="/ppt/slideLayouts/slideLayout238.xml" ContentType="application/vnd.openxmlformats-officedocument.presentationml.slideLayout+xml"/>
  <Override PartName="/ppt/slideLayouts/slideLayout239.xml" ContentType="application/vnd.openxmlformats-officedocument.presentationml.slideLayout+xml"/>
  <Override PartName="/ppt/slideLayouts/slideLayout240.xml" ContentType="application/vnd.openxmlformats-officedocument.presentationml.slideLayout+xml"/>
  <Override PartName="/ppt/slideLayouts/slideLayout241.xml" ContentType="application/vnd.openxmlformats-officedocument.presentationml.slideLayout+xml"/>
  <Override PartName="/ppt/slideLayouts/slideLayout242.xml" ContentType="application/vnd.openxmlformats-officedocument.presentationml.slideLayout+xml"/>
  <Override PartName="/ppt/slideLayouts/slideLayout243.xml" ContentType="application/vnd.openxmlformats-officedocument.presentationml.slideLayout+xml"/>
  <Override PartName="/ppt/slideLayouts/slideLayout244.xml" ContentType="application/vnd.openxmlformats-officedocument.presentationml.slideLayout+xml"/>
  <Override PartName="/ppt/slideLayouts/slideLayout245.xml" ContentType="application/vnd.openxmlformats-officedocument.presentationml.slideLayout+xml"/>
  <Override PartName="/ppt/theme/theme21.xml" ContentType="application/vnd.openxmlformats-officedocument.theme+xml"/>
  <Override PartName="/ppt/slideLayouts/slideLayout246.xml" ContentType="application/vnd.openxmlformats-officedocument.presentationml.slideLayout+xml"/>
  <Override PartName="/ppt/slideLayouts/slideLayout247.xml" ContentType="application/vnd.openxmlformats-officedocument.presentationml.slideLayout+xml"/>
  <Override PartName="/ppt/slideLayouts/slideLayout248.xml" ContentType="application/vnd.openxmlformats-officedocument.presentationml.slideLayout+xml"/>
  <Override PartName="/ppt/slideLayouts/slideLayout249.xml" ContentType="application/vnd.openxmlformats-officedocument.presentationml.slideLayout+xml"/>
  <Override PartName="/ppt/slideLayouts/slideLayout250.xml" ContentType="application/vnd.openxmlformats-officedocument.presentationml.slideLayout+xml"/>
  <Override PartName="/ppt/slideLayouts/slideLayout251.xml" ContentType="application/vnd.openxmlformats-officedocument.presentationml.slideLayout+xml"/>
  <Override PartName="/ppt/slideLayouts/slideLayout252.xml" ContentType="application/vnd.openxmlformats-officedocument.presentationml.slideLayout+xml"/>
  <Override PartName="/ppt/slideLayouts/slideLayout253.xml" ContentType="application/vnd.openxmlformats-officedocument.presentationml.slideLayout+xml"/>
  <Override PartName="/ppt/slideLayouts/slideLayout254.xml" ContentType="application/vnd.openxmlformats-officedocument.presentationml.slideLayout+xml"/>
  <Override PartName="/ppt/slideLayouts/slideLayout255.xml" ContentType="application/vnd.openxmlformats-officedocument.presentationml.slideLayout+xml"/>
  <Override PartName="/ppt/slideLayouts/slideLayout256.xml" ContentType="application/vnd.openxmlformats-officedocument.presentationml.slideLayout+xml"/>
  <Override PartName="/ppt/slideLayouts/slideLayout257.xml" ContentType="application/vnd.openxmlformats-officedocument.presentationml.slideLayout+xml"/>
  <Override PartName="/ppt/theme/theme22.xml" ContentType="application/vnd.openxmlformats-officedocument.theme+xml"/>
  <Override PartName="/ppt/slideLayouts/slideLayout258.xml" ContentType="application/vnd.openxmlformats-officedocument.presentationml.slideLayout+xml"/>
  <Override PartName="/ppt/slideLayouts/slideLayout259.xml" ContentType="application/vnd.openxmlformats-officedocument.presentationml.slideLayout+xml"/>
  <Override PartName="/ppt/slideLayouts/slideLayout260.xml" ContentType="application/vnd.openxmlformats-officedocument.presentationml.slideLayout+xml"/>
  <Override PartName="/ppt/slideLayouts/slideLayout261.xml" ContentType="application/vnd.openxmlformats-officedocument.presentationml.slideLayout+xml"/>
  <Override PartName="/ppt/slideLayouts/slideLayout262.xml" ContentType="application/vnd.openxmlformats-officedocument.presentationml.slideLayout+xml"/>
  <Override PartName="/ppt/slideLayouts/slideLayout263.xml" ContentType="application/vnd.openxmlformats-officedocument.presentationml.slideLayout+xml"/>
  <Override PartName="/ppt/slideLayouts/slideLayout264.xml" ContentType="application/vnd.openxmlformats-officedocument.presentationml.slideLayout+xml"/>
  <Override PartName="/ppt/slideLayouts/slideLayout265.xml" ContentType="application/vnd.openxmlformats-officedocument.presentationml.slideLayout+xml"/>
  <Override PartName="/ppt/slideLayouts/slideLayout266.xml" ContentType="application/vnd.openxmlformats-officedocument.presentationml.slideLayout+xml"/>
  <Override PartName="/ppt/slideLayouts/slideLayout267.xml" ContentType="application/vnd.openxmlformats-officedocument.presentationml.slideLayout+xml"/>
  <Override PartName="/ppt/slideLayouts/slideLayout268.xml" ContentType="application/vnd.openxmlformats-officedocument.presentationml.slideLayout+xml"/>
  <Override PartName="/ppt/slideLayouts/slideLayout269.xml" ContentType="application/vnd.openxmlformats-officedocument.presentationml.slideLayout+xml"/>
  <Override PartName="/ppt/slideLayouts/slideLayout270.xml" ContentType="application/vnd.openxmlformats-officedocument.presentationml.slideLayout+xml"/>
  <Override PartName="/ppt/slideLayouts/slideLayout271.xml" ContentType="application/vnd.openxmlformats-officedocument.presentationml.slideLayout+xml"/>
  <Override PartName="/ppt/slideLayouts/slideLayout272.xml" ContentType="application/vnd.openxmlformats-officedocument.presentationml.slideLayout+xml"/>
  <Override PartName="/ppt/theme/theme23.xml" ContentType="application/vnd.openxmlformats-officedocument.theme+xml"/>
  <Override PartName="/ppt/slideLayouts/slideLayout273.xml" ContentType="application/vnd.openxmlformats-officedocument.presentationml.slideLayout+xml"/>
  <Override PartName="/ppt/slideLayouts/slideLayout274.xml" ContentType="application/vnd.openxmlformats-officedocument.presentationml.slideLayout+xml"/>
  <Override PartName="/ppt/slideLayouts/slideLayout275.xml" ContentType="application/vnd.openxmlformats-officedocument.presentationml.slideLayout+xml"/>
  <Override PartName="/ppt/slideLayouts/slideLayout276.xml" ContentType="application/vnd.openxmlformats-officedocument.presentationml.slideLayout+xml"/>
  <Override PartName="/ppt/slideLayouts/slideLayout277.xml" ContentType="application/vnd.openxmlformats-officedocument.presentationml.slideLayout+xml"/>
  <Override PartName="/ppt/slideLayouts/slideLayout278.xml" ContentType="application/vnd.openxmlformats-officedocument.presentationml.slideLayout+xml"/>
  <Override PartName="/ppt/slideLayouts/slideLayout279.xml" ContentType="application/vnd.openxmlformats-officedocument.presentationml.slideLayout+xml"/>
  <Override PartName="/ppt/slideLayouts/slideLayout280.xml" ContentType="application/vnd.openxmlformats-officedocument.presentationml.slideLayout+xml"/>
  <Override PartName="/ppt/slideLayouts/slideLayout281.xml" ContentType="application/vnd.openxmlformats-officedocument.presentationml.slideLayout+xml"/>
  <Override PartName="/ppt/slideLayouts/slideLayout282.xml" ContentType="application/vnd.openxmlformats-officedocument.presentationml.slideLayout+xml"/>
  <Override PartName="/ppt/slideLayouts/slideLayout283.xml" ContentType="application/vnd.openxmlformats-officedocument.presentationml.slideLayout+xml"/>
  <Override PartName="/ppt/slideLayouts/slideLayout284.xml" ContentType="application/vnd.openxmlformats-officedocument.presentationml.slideLayout+xml"/>
  <Override PartName="/ppt/theme/theme24.xml" ContentType="application/vnd.openxmlformats-officedocument.theme+xml"/>
  <Override PartName="/ppt/slideLayouts/slideLayout285.xml" ContentType="application/vnd.openxmlformats-officedocument.presentationml.slideLayout+xml"/>
  <Override PartName="/ppt/slideLayouts/slideLayout286.xml" ContentType="application/vnd.openxmlformats-officedocument.presentationml.slideLayout+xml"/>
  <Override PartName="/ppt/slideLayouts/slideLayout287.xml" ContentType="application/vnd.openxmlformats-officedocument.presentationml.slideLayout+xml"/>
  <Override PartName="/ppt/slideLayouts/slideLayout288.xml" ContentType="application/vnd.openxmlformats-officedocument.presentationml.slideLayout+xml"/>
  <Override PartName="/ppt/slideLayouts/slideLayout289.xml" ContentType="application/vnd.openxmlformats-officedocument.presentationml.slideLayout+xml"/>
  <Override PartName="/ppt/slideLayouts/slideLayout290.xml" ContentType="application/vnd.openxmlformats-officedocument.presentationml.slideLayout+xml"/>
  <Override PartName="/ppt/slideLayouts/slideLayout291.xml" ContentType="application/vnd.openxmlformats-officedocument.presentationml.slideLayout+xml"/>
  <Override PartName="/ppt/slideLayouts/slideLayout292.xml" ContentType="application/vnd.openxmlformats-officedocument.presentationml.slideLayout+xml"/>
  <Override PartName="/ppt/slideLayouts/slideLayout293.xml" ContentType="application/vnd.openxmlformats-officedocument.presentationml.slideLayout+xml"/>
  <Override PartName="/ppt/slideLayouts/slideLayout294.xml" ContentType="application/vnd.openxmlformats-officedocument.presentationml.slideLayout+xml"/>
  <Override PartName="/ppt/slideLayouts/slideLayout295.xml" ContentType="application/vnd.openxmlformats-officedocument.presentationml.slideLayout+xml"/>
  <Override PartName="/ppt/slideLayouts/slideLayout296.xml" ContentType="application/vnd.openxmlformats-officedocument.presentationml.slideLayout+xml"/>
  <Override PartName="/ppt/theme/theme25.xml" ContentType="application/vnd.openxmlformats-officedocument.theme+xml"/>
  <Override PartName="/ppt/slideLayouts/slideLayout297.xml" ContentType="application/vnd.openxmlformats-officedocument.presentationml.slideLayout+xml"/>
  <Override PartName="/ppt/slideLayouts/slideLayout298.xml" ContentType="application/vnd.openxmlformats-officedocument.presentationml.slideLayout+xml"/>
  <Override PartName="/ppt/slideLayouts/slideLayout299.xml" ContentType="application/vnd.openxmlformats-officedocument.presentationml.slideLayout+xml"/>
  <Override PartName="/ppt/slideLayouts/slideLayout300.xml" ContentType="application/vnd.openxmlformats-officedocument.presentationml.slideLayout+xml"/>
  <Override PartName="/ppt/slideLayouts/slideLayout301.xml" ContentType="application/vnd.openxmlformats-officedocument.presentationml.slideLayout+xml"/>
  <Override PartName="/ppt/slideLayouts/slideLayout302.xml" ContentType="application/vnd.openxmlformats-officedocument.presentationml.slideLayout+xml"/>
  <Override PartName="/ppt/slideLayouts/slideLayout303.xml" ContentType="application/vnd.openxmlformats-officedocument.presentationml.slideLayout+xml"/>
  <Override PartName="/ppt/slideLayouts/slideLayout304.xml" ContentType="application/vnd.openxmlformats-officedocument.presentationml.slideLayout+xml"/>
  <Override PartName="/ppt/slideLayouts/slideLayout305.xml" ContentType="application/vnd.openxmlformats-officedocument.presentationml.slideLayout+xml"/>
  <Override PartName="/ppt/slideLayouts/slideLayout306.xml" ContentType="application/vnd.openxmlformats-officedocument.presentationml.slideLayout+xml"/>
  <Override PartName="/ppt/slideLayouts/slideLayout307.xml" ContentType="application/vnd.openxmlformats-officedocument.presentationml.slideLayout+xml"/>
  <Override PartName="/ppt/slideLayouts/slideLayout308.xml" ContentType="application/vnd.openxmlformats-officedocument.presentationml.slideLayout+xml"/>
  <Override PartName="/ppt/theme/theme26.xml" ContentType="application/vnd.openxmlformats-officedocument.theme+xml"/>
  <Override PartName="/ppt/slideLayouts/slideLayout309.xml" ContentType="application/vnd.openxmlformats-officedocument.presentationml.slideLayout+xml"/>
  <Override PartName="/ppt/slideLayouts/slideLayout310.xml" ContentType="application/vnd.openxmlformats-officedocument.presentationml.slideLayout+xml"/>
  <Override PartName="/ppt/slideLayouts/slideLayout311.xml" ContentType="application/vnd.openxmlformats-officedocument.presentationml.slideLayout+xml"/>
  <Override PartName="/ppt/slideLayouts/slideLayout312.xml" ContentType="application/vnd.openxmlformats-officedocument.presentationml.slideLayout+xml"/>
  <Override PartName="/ppt/slideLayouts/slideLayout313.xml" ContentType="application/vnd.openxmlformats-officedocument.presentationml.slideLayout+xml"/>
  <Override PartName="/ppt/slideLayouts/slideLayout314.xml" ContentType="application/vnd.openxmlformats-officedocument.presentationml.slideLayout+xml"/>
  <Override PartName="/ppt/slideLayouts/slideLayout315.xml" ContentType="application/vnd.openxmlformats-officedocument.presentationml.slideLayout+xml"/>
  <Override PartName="/ppt/slideLayouts/slideLayout316.xml" ContentType="application/vnd.openxmlformats-officedocument.presentationml.slideLayout+xml"/>
  <Override PartName="/ppt/slideLayouts/slideLayout317.xml" ContentType="application/vnd.openxmlformats-officedocument.presentationml.slideLayout+xml"/>
  <Override PartName="/ppt/slideLayouts/slideLayout318.xml" ContentType="application/vnd.openxmlformats-officedocument.presentationml.slideLayout+xml"/>
  <Override PartName="/ppt/slideLayouts/slideLayout319.xml" ContentType="application/vnd.openxmlformats-officedocument.presentationml.slideLayout+xml"/>
  <Override PartName="/ppt/slideLayouts/slideLayout320.xml" ContentType="application/vnd.openxmlformats-officedocument.presentationml.slideLayout+xml"/>
  <Override PartName="/ppt/theme/theme27.xml" ContentType="application/vnd.openxmlformats-officedocument.theme+xml"/>
  <Override PartName="/ppt/slideLayouts/slideLayout321.xml" ContentType="application/vnd.openxmlformats-officedocument.presentationml.slideLayout+xml"/>
  <Override PartName="/ppt/slideLayouts/slideLayout322.xml" ContentType="application/vnd.openxmlformats-officedocument.presentationml.slideLayout+xml"/>
  <Override PartName="/ppt/slideLayouts/slideLayout323.xml" ContentType="application/vnd.openxmlformats-officedocument.presentationml.slideLayout+xml"/>
  <Override PartName="/ppt/slideLayouts/slideLayout324.xml" ContentType="application/vnd.openxmlformats-officedocument.presentationml.slideLayout+xml"/>
  <Override PartName="/ppt/slideLayouts/slideLayout325.xml" ContentType="application/vnd.openxmlformats-officedocument.presentationml.slideLayout+xml"/>
  <Override PartName="/ppt/slideLayouts/slideLayout326.xml" ContentType="application/vnd.openxmlformats-officedocument.presentationml.slideLayout+xml"/>
  <Override PartName="/ppt/slideLayouts/slideLayout327.xml" ContentType="application/vnd.openxmlformats-officedocument.presentationml.slideLayout+xml"/>
  <Override PartName="/ppt/slideLayouts/slideLayout328.xml" ContentType="application/vnd.openxmlformats-officedocument.presentationml.slideLayout+xml"/>
  <Override PartName="/ppt/slideLayouts/slideLayout329.xml" ContentType="application/vnd.openxmlformats-officedocument.presentationml.slideLayout+xml"/>
  <Override PartName="/ppt/slideLayouts/slideLayout330.xml" ContentType="application/vnd.openxmlformats-officedocument.presentationml.slideLayout+xml"/>
  <Override PartName="/ppt/slideLayouts/slideLayout331.xml" ContentType="application/vnd.openxmlformats-officedocument.presentationml.slideLayout+xml"/>
  <Override PartName="/ppt/slideLayouts/slideLayout332.xml" ContentType="application/vnd.openxmlformats-officedocument.presentationml.slideLayout+xml"/>
  <Override PartName="/ppt/theme/theme28.xml" ContentType="application/vnd.openxmlformats-officedocument.theme+xml"/>
  <Override PartName="/ppt/slideLayouts/slideLayout333.xml" ContentType="application/vnd.openxmlformats-officedocument.presentationml.slideLayout+xml"/>
  <Override PartName="/ppt/slideLayouts/slideLayout334.xml" ContentType="application/vnd.openxmlformats-officedocument.presentationml.slideLayout+xml"/>
  <Override PartName="/ppt/slideLayouts/slideLayout335.xml" ContentType="application/vnd.openxmlformats-officedocument.presentationml.slideLayout+xml"/>
  <Override PartName="/ppt/slideLayouts/slideLayout336.xml" ContentType="application/vnd.openxmlformats-officedocument.presentationml.slideLayout+xml"/>
  <Override PartName="/ppt/slideLayouts/slideLayout337.xml" ContentType="application/vnd.openxmlformats-officedocument.presentationml.slideLayout+xml"/>
  <Override PartName="/ppt/slideLayouts/slideLayout338.xml" ContentType="application/vnd.openxmlformats-officedocument.presentationml.slideLayout+xml"/>
  <Override PartName="/ppt/slideLayouts/slideLayout339.xml" ContentType="application/vnd.openxmlformats-officedocument.presentationml.slideLayout+xml"/>
  <Override PartName="/ppt/slideLayouts/slideLayout340.xml" ContentType="application/vnd.openxmlformats-officedocument.presentationml.slideLayout+xml"/>
  <Override PartName="/ppt/slideLayouts/slideLayout341.xml" ContentType="application/vnd.openxmlformats-officedocument.presentationml.slideLayout+xml"/>
  <Override PartName="/ppt/slideLayouts/slideLayout342.xml" ContentType="application/vnd.openxmlformats-officedocument.presentationml.slideLayout+xml"/>
  <Override PartName="/ppt/slideLayouts/slideLayout343.xml" ContentType="application/vnd.openxmlformats-officedocument.presentationml.slideLayout+xml"/>
  <Override PartName="/ppt/slideLayouts/slideLayout344.xml" ContentType="application/vnd.openxmlformats-officedocument.presentationml.slideLayout+xml"/>
  <Override PartName="/ppt/theme/theme29.xml" ContentType="application/vnd.openxmlformats-officedocument.theme+xml"/>
  <Override PartName="/ppt/slideLayouts/slideLayout345.xml" ContentType="application/vnd.openxmlformats-officedocument.presentationml.slideLayout+xml"/>
  <Override PartName="/ppt/slideLayouts/slideLayout346.xml" ContentType="application/vnd.openxmlformats-officedocument.presentationml.slideLayout+xml"/>
  <Override PartName="/ppt/slideLayouts/slideLayout347.xml" ContentType="application/vnd.openxmlformats-officedocument.presentationml.slideLayout+xml"/>
  <Override PartName="/ppt/slideLayouts/slideLayout348.xml" ContentType="application/vnd.openxmlformats-officedocument.presentationml.slideLayout+xml"/>
  <Override PartName="/ppt/slideLayouts/slideLayout349.xml" ContentType="application/vnd.openxmlformats-officedocument.presentationml.slideLayout+xml"/>
  <Override PartName="/ppt/slideLayouts/slideLayout350.xml" ContentType="application/vnd.openxmlformats-officedocument.presentationml.slideLayout+xml"/>
  <Override PartName="/ppt/slideLayouts/slideLayout351.xml" ContentType="application/vnd.openxmlformats-officedocument.presentationml.slideLayout+xml"/>
  <Override PartName="/ppt/slideLayouts/slideLayout352.xml" ContentType="application/vnd.openxmlformats-officedocument.presentationml.slideLayout+xml"/>
  <Override PartName="/ppt/slideLayouts/slideLayout353.xml" ContentType="application/vnd.openxmlformats-officedocument.presentationml.slideLayout+xml"/>
  <Override PartName="/ppt/slideLayouts/slideLayout354.xml" ContentType="application/vnd.openxmlformats-officedocument.presentationml.slideLayout+xml"/>
  <Override PartName="/ppt/slideLayouts/slideLayout355.xml" ContentType="application/vnd.openxmlformats-officedocument.presentationml.slideLayout+xml"/>
  <Override PartName="/ppt/slideLayouts/slideLayout356.xml" ContentType="application/vnd.openxmlformats-officedocument.presentationml.slideLayout+xml"/>
  <Override PartName="/ppt/theme/theme30.xml" ContentType="application/vnd.openxmlformats-officedocument.theme+xml"/>
  <Override PartName="/ppt/slideLayouts/slideLayout357.xml" ContentType="application/vnd.openxmlformats-officedocument.presentationml.slideLayout+xml"/>
  <Override PartName="/ppt/slideLayouts/slideLayout358.xml" ContentType="application/vnd.openxmlformats-officedocument.presentationml.slideLayout+xml"/>
  <Override PartName="/ppt/slideLayouts/slideLayout359.xml" ContentType="application/vnd.openxmlformats-officedocument.presentationml.slideLayout+xml"/>
  <Override PartName="/ppt/slideLayouts/slideLayout360.xml" ContentType="application/vnd.openxmlformats-officedocument.presentationml.slideLayout+xml"/>
  <Override PartName="/ppt/slideLayouts/slideLayout361.xml" ContentType="application/vnd.openxmlformats-officedocument.presentationml.slideLayout+xml"/>
  <Override PartName="/ppt/slideLayouts/slideLayout362.xml" ContentType="application/vnd.openxmlformats-officedocument.presentationml.slideLayout+xml"/>
  <Override PartName="/ppt/slideLayouts/slideLayout363.xml" ContentType="application/vnd.openxmlformats-officedocument.presentationml.slideLayout+xml"/>
  <Override PartName="/ppt/slideLayouts/slideLayout364.xml" ContentType="application/vnd.openxmlformats-officedocument.presentationml.slideLayout+xml"/>
  <Override PartName="/ppt/slideLayouts/slideLayout365.xml" ContentType="application/vnd.openxmlformats-officedocument.presentationml.slideLayout+xml"/>
  <Override PartName="/ppt/slideLayouts/slideLayout366.xml" ContentType="application/vnd.openxmlformats-officedocument.presentationml.slideLayout+xml"/>
  <Override PartName="/ppt/slideLayouts/slideLayout367.xml" ContentType="application/vnd.openxmlformats-officedocument.presentationml.slideLayout+xml"/>
  <Override PartName="/ppt/slideLayouts/slideLayout368.xml" ContentType="application/vnd.openxmlformats-officedocument.presentationml.slideLayout+xml"/>
  <Override PartName="/ppt/slideLayouts/slideLayout369.xml" ContentType="application/vnd.openxmlformats-officedocument.presentationml.slideLayout+xml"/>
  <Override PartName="/ppt/slideLayouts/slideLayout370.xml" ContentType="application/vnd.openxmlformats-officedocument.presentationml.slideLayout+xml"/>
  <Override PartName="/ppt/slideLayouts/slideLayout371.xml" ContentType="application/vnd.openxmlformats-officedocument.presentationml.slideLayout+xml"/>
  <Override PartName="/ppt/theme/theme31.xml" ContentType="application/vnd.openxmlformats-officedocument.theme+xml"/>
  <Override PartName="/ppt/theme/theme32.xml" ContentType="application/vnd.openxmlformats-officedocument.theme+xml"/>
  <Override PartName="/ppt/theme/theme3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5.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charts/chart1.xml" ContentType="application/vnd.openxmlformats-officedocument.drawingml.chart+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charts/chart2.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94.xml" ContentType="application/vnd.openxmlformats-officedocument.presentationml.notesSlide+xml"/>
  <Override PartName="/ppt/charts/chart3.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95.xml" ContentType="application/vnd.openxmlformats-officedocument.presentationml.notesSlide+xml"/>
  <Override PartName="/ppt/charts/chart4.xml" ContentType="application/vnd.openxmlformats-officedocument.drawingml.chart+xml"/>
  <Override PartName="/ppt/charts/style3.xml" ContentType="application/vnd.ms-office.chartstyle+xml"/>
  <Override PartName="/ppt/charts/colors3.xml" ContentType="application/vnd.ms-office.chartcolorstyl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charts/chart5.xml" ContentType="application/vnd.openxmlformats-officedocument.drawingml.chart+xml"/>
  <Override PartName="/ppt/charts/style4.xml" ContentType="application/vnd.ms-office.chartstyle+xml"/>
  <Override PartName="/ppt/charts/colors4.xml" ContentType="application/vnd.ms-office.chartcolorstyle+xml"/>
  <Override PartName="/ppt/notesSlides/notesSlide102.xml" ContentType="application/vnd.openxmlformats-officedocument.presentationml.notesSlide+xml"/>
  <Override PartName="/ppt/charts/chart6.xml" ContentType="application/vnd.openxmlformats-officedocument.drawingml.chart+xml"/>
  <Override PartName="/ppt/charts/style5.xml" ContentType="application/vnd.ms-office.chartstyle+xml"/>
  <Override PartName="/ppt/charts/colors5.xml" ContentType="application/vnd.ms-office.chartcolorstyl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108.xml" ContentType="application/vnd.openxmlformats-officedocument.presentationml.notesSlide+xml"/>
  <Override PartName="/ppt/notesSlides/notesSlide109.xml" ContentType="application/vnd.openxmlformats-officedocument.presentationml.notesSlide+xml"/>
  <Override PartName="/ppt/notesSlides/notesSlide110.xml" ContentType="application/vnd.openxmlformats-officedocument.presentationml.notesSlide+xml"/>
  <Override PartName="/ppt/notesSlides/notesSlide111.xml" ContentType="application/vnd.openxmlformats-officedocument.presentationml.notesSlide+xml"/>
  <Override PartName="/ppt/notesSlides/notesSlide112.xml" ContentType="application/vnd.openxmlformats-officedocument.presentationml.notesSlide+xml"/>
  <Override PartName="/ppt/notesSlides/notesSlide113.xml" ContentType="application/vnd.openxmlformats-officedocument.presentationml.notesSlide+xml"/>
  <Override PartName="/ppt/notesSlides/notesSlide114.xml" ContentType="application/vnd.openxmlformats-officedocument.presentationml.notesSlide+xml"/>
  <Override PartName="/ppt/notesSlides/notesSlide115.xml" ContentType="application/vnd.openxmlformats-officedocument.presentationml.notesSlide+xml"/>
  <Override PartName="/ppt/notesSlides/notesSlide116.xml" ContentType="application/vnd.openxmlformats-officedocument.presentationml.notesSlide+xml"/>
  <Override PartName="/ppt/notesSlides/notesSlide117.xml" ContentType="application/vnd.openxmlformats-officedocument.presentationml.notesSlide+xml"/>
  <Override PartName="/ppt/notesSlides/notesSlide118.xml" ContentType="application/vnd.openxmlformats-officedocument.presentationml.notesSlide+xml"/>
  <Override PartName="/ppt/notesSlides/notesSlide119.xml" ContentType="application/vnd.openxmlformats-officedocument.presentationml.notesSlide+xml"/>
  <Override PartName="/ppt/notesSlides/notesSlide120.xml" ContentType="application/vnd.openxmlformats-officedocument.presentationml.notesSlide+xml"/>
  <Override PartName="/ppt/notesSlides/notesSlide121.xml" ContentType="application/vnd.openxmlformats-officedocument.presentationml.notesSlide+xml"/>
  <Override PartName="/ppt/notesSlides/notesSlide122.xml" ContentType="application/vnd.openxmlformats-officedocument.presentationml.notesSlide+xml"/>
  <Override PartName="/ppt/notesSlides/notesSlide123.xml" ContentType="application/vnd.openxmlformats-officedocument.presentationml.notesSlide+xml"/>
  <Override PartName="/ppt/notesSlides/notesSlide124.xml" ContentType="application/vnd.openxmlformats-officedocument.presentationml.notesSlide+xml"/>
  <Override PartName="/ppt/notesSlides/notesSlide125.xml" ContentType="application/vnd.openxmlformats-officedocument.presentationml.notesSlide+xml"/>
  <Override PartName="/ppt/notesSlides/notesSlide126.xml" ContentType="application/vnd.openxmlformats-officedocument.presentationml.notesSlide+xml"/>
  <Override PartName="/ppt/notesSlides/notesSlide127.xml" ContentType="application/vnd.openxmlformats-officedocument.presentationml.notesSlide+xml"/>
  <Override PartName="/ppt/notesSlides/notesSlide128.xml" ContentType="application/vnd.openxmlformats-officedocument.presentationml.notesSlide+xml"/>
  <Override PartName="/ppt/notesSlides/notesSlide129.xml" ContentType="application/vnd.openxmlformats-officedocument.presentationml.notesSlide+xml"/>
  <Override PartName="/ppt/notesSlides/notesSlide130.xml" ContentType="application/vnd.openxmlformats-officedocument.presentationml.notesSlide+xml"/>
  <Override PartName="/ppt/notesSlides/notesSlide131.xml" ContentType="application/vnd.openxmlformats-officedocument.presentationml.notesSlide+xml"/>
  <Override PartName="/ppt/notesSlides/notesSlide132.xml" ContentType="application/vnd.openxmlformats-officedocument.presentationml.notesSlide+xml"/>
  <Override PartName="/ppt/notesSlides/notesSlide133.xml" ContentType="application/vnd.openxmlformats-officedocument.presentationml.notesSlide+xml"/>
  <Override PartName="/ppt/notesSlides/notesSlide134.xml" ContentType="application/vnd.openxmlformats-officedocument.presentationml.notesSlide+xml"/>
  <Override PartName="/ppt/notesSlides/notesSlide135.xml" ContentType="application/vnd.openxmlformats-officedocument.presentationml.notesSlide+xml"/>
  <Override PartName="/ppt/notesSlides/notesSlide136.xml" ContentType="application/vnd.openxmlformats-officedocument.presentationml.notesSlide+xml"/>
  <Override PartName="/ppt/notesSlides/notesSlide137.xml" ContentType="application/vnd.openxmlformats-officedocument.presentationml.notesSlide+xml"/>
  <Override PartName="/ppt/notesSlides/notesSlide138.xml" ContentType="application/vnd.openxmlformats-officedocument.presentationml.notesSlide+xml"/>
  <Override PartName="/ppt/notesSlides/notesSlide139.xml" ContentType="application/vnd.openxmlformats-officedocument.presentationml.notesSlide+xml"/>
  <Override PartName="/ppt/notesSlides/notesSlide140.xml" ContentType="application/vnd.openxmlformats-officedocument.presentationml.notesSlide+xml"/>
  <Override PartName="/ppt/notesSlides/notesSlide141.xml" ContentType="application/vnd.openxmlformats-officedocument.presentationml.notesSlide+xml"/>
  <Override PartName="/ppt/notesSlides/notesSlide142.xml" ContentType="application/vnd.openxmlformats-officedocument.presentationml.notesSlide+xml"/>
  <Override PartName="/ppt/notesSlides/notesSlide143.xml" ContentType="application/vnd.openxmlformats-officedocument.presentationml.notesSlide+xml"/>
  <Override PartName="/ppt/notesSlides/notesSlide144.xml" ContentType="application/vnd.openxmlformats-officedocument.presentationml.notesSlide+xml"/>
  <Override PartName="/ppt/notesSlides/notesSlide145.xml" ContentType="application/vnd.openxmlformats-officedocument.presentationml.notesSlide+xml"/>
  <Override PartName="/ppt/notesSlides/notesSlide146.xml" ContentType="application/vnd.openxmlformats-officedocument.presentationml.notesSlide+xml"/>
  <Override PartName="/ppt/notesSlides/notesSlide147.xml" ContentType="application/vnd.openxmlformats-officedocument.presentationml.notesSlide+xml"/>
  <Override PartName="/ppt/notesSlides/notesSlide148.xml" ContentType="application/vnd.openxmlformats-officedocument.presentationml.notesSlide+xml"/>
  <Override PartName="/ppt/notesSlides/notesSlide149.xml" ContentType="application/vnd.openxmlformats-officedocument.presentationml.notesSlide+xml"/>
  <Override PartName="/ppt/notesSlides/notesSlide150.xml" ContentType="application/vnd.openxmlformats-officedocument.presentationml.notesSlide+xml"/>
  <Override PartName="/ppt/notesSlides/notesSlide151.xml" ContentType="application/vnd.openxmlformats-officedocument.presentationml.notesSlide+xml"/>
  <Override PartName="/ppt/notesSlides/notesSlide152.xml" ContentType="application/vnd.openxmlformats-officedocument.presentationml.notesSlide+xml"/>
  <Override PartName="/ppt/notesSlides/notesSlide153.xml" ContentType="application/vnd.openxmlformats-officedocument.presentationml.notesSlide+xml"/>
  <Override PartName="/ppt/notesSlides/notesSlide154.xml" ContentType="application/vnd.openxmlformats-officedocument.presentationml.notesSlide+xml"/>
  <Override PartName="/ppt/notesSlides/notesSlide155.xml" ContentType="application/vnd.openxmlformats-officedocument.presentationml.notesSlide+xml"/>
  <Override PartName="/ppt/notesSlides/notesSlide156.xml" ContentType="application/vnd.openxmlformats-officedocument.presentationml.notesSlide+xml"/>
  <Override PartName="/ppt/notesSlides/notesSlide157.xml" ContentType="application/vnd.openxmlformats-officedocument.presentationml.notesSlide+xml"/>
  <Override PartName="/ppt/notesSlides/notesSlide158.xml" ContentType="application/vnd.openxmlformats-officedocument.presentationml.notesSlide+xml"/>
  <Override PartName="/ppt/notesSlides/notesSlide159.xml" ContentType="application/vnd.openxmlformats-officedocument.presentationml.notesSlide+xml"/>
  <Override PartName="/ppt/notesSlides/notesSlide160.xml" ContentType="application/vnd.openxmlformats-officedocument.presentationml.notesSlide+xml"/>
  <Override PartName="/ppt/notesSlides/notesSlide161.xml" ContentType="application/vnd.openxmlformats-officedocument.presentationml.notesSlide+xml"/>
  <Override PartName="/ppt/notesSlides/notesSlide162.xml" ContentType="application/vnd.openxmlformats-officedocument.presentationml.notesSlide+xml"/>
  <Override PartName="/ppt/notesSlides/notesSlide163.xml" ContentType="application/vnd.openxmlformats-officedocument.presentationml.notesSlide+xml"/>
  <Override PartName="/ppt/notesSlides/notesSlide164.xml" ContentType="application/vnd.openxmlformats-officedocument.presentationml.notesSlide+xml"/>
  <Override PartName="/ppt/charts/chart7.xml" ContentType="application/vnd.openxmlformats-officedocument.drawingml.chart+xml"/>
  <Override PartName="/ppt/notesSlides/notesSlide165.xml" ContentType="application/vnd.openxmlformats-officedocument.presentationml.notesSlide+xml"/>
  <Override PartName="/ppt/notesSlides/notesSlide166.xml" ContentType="application/vnd.openxmlformats-officedocument.presentationml.notesSlide+xml"/>
  <Override PartName="/ppt/notesSlides/notesSlide167.xml" ContentType="application/vnd.openxmlformats-officedocument.presentationml.notesSlide+xml"/>
  <Override PartName="/ppt/notesSlides/notesSlide168.xml" ContentType="application/vnd.openxmlformats-officedocument.presentationml.notesSlide+xml"/>
  <Override PartName="/ppt/notesSlides/notesSlide169.xml" ContentType="application/vnd.openxmlformats-officedocument.presentationml.notesSlide+xml"/>
  <Override PartName="/ppt/notesSlides/notesSlide170.xml" ContentType="application/vnd.openxmlformats-officedocument.presentationml.notesSlide+xml"/>
  <Override PartName="/ppt/notesSlides/notesSlide171.xml" ContentType="application/vnd.openxmlformats-officedocument.presentationml.notesSlide+xml"/>
  <Override PartName="/ppt/notesSlides/notesSlide172.xml" ContentType="application/vnd.openxmlformats-officedocument.presentationml.notesSlide+xml"/>
  <Override PartName="/ppt/notesSlides/notesSlide173.xml" ContentType="application/vnd.openxmlformats-officedocument.presentationml.notesSlide+xml"/>
  <Override PartName="/ppt/notesSlides/notesSlide174.xml" ContentType="application/vnd.openxmlformats-officedocument.presentationml.notesSlide+xml"/>
  <Override PartName="/ppt/notesSlides/notesSlide175.xml" ContentType="application/vnd.openxmlformats-officedocument.presentationml.notesSlide+xml"/>
  <Override PartName="/ppt/notesSlides/notesSlide176.xml" ContentType="application/vnd.openxmlformats-officedocument.presentationml.notesSlide+xml"/>
  <Override PartName="/ppt/notesSlides/notesSlide177.xml" ContentType="application/vnd.openxmlformats-officedocument.presentationml.notesSlide+xml"/>
  <Override PartName="/ppt/notesSlides/notesSlide178.xml" ContentType="application/vnd.openxmlformats-officedocument.presentationml.notesSlide+xml"/>
  <Override PartName="/ppt/notesSlides/notesSlide179.xml" ContentType="application/vnd.openxmlformats-officedocument.presentationml.notesSlide+xml"/>
  <Override PartName="/ppt/notesSlides/notesSlide180.xml" ContentType="application/vnd.openxmlformats-officedocument.presentationml.notesSlide+xml"/>
  <Override PartName="/ppt/notesSlides/notesSlide181.xml" ContentType="application/vnd.openxmlformats-officedocument.presentationml.notesSlide+xml"/>
  <Override PartName="/ppt/notesSlides/notesSlide182.xml" ContentType="application/vnd.openxmlformats-officedocument.presentationml.notesSlide+xml"/>
  <Override PartName="/ppt/notesSlides/notesSlide183.xml" ContentType="application/vnd.openxmlformats-officedocument.presentationml.notesSlide+xml"/>
  <Override PartName="/ppt/notesSlides/notesSlide184.xml" ContentType="application/vnd.openxmlformats-officedocument.presentationml.notesSlide+xml"/>
  <Override PartName="/ppt/notesSlides/notesSlide185.xml" ContentType="application/vnd.openxmlformats-officedocument.presentationml.notesSlide+xml"/>
  <Override PartName="/ppt/notesSlides/notesSlide186.xml" ContentType="application/vnd.openxmlformats-officedocument.presentationml.notesSlide+xml"/>
  <Override PartName="/ppt/notesSlides/notesSlide187.xml" ContentType="application/vnd.openxmlformats-officedocument.presentationml.notesSlide+xml"/>
  <Override PartName="/ppt/notesSlides/notesSlide188.xml" ContentType="application/vnd.openxmlformats-officedocument.presentationml.notesSlide+xml"/>
  <Override PartName="/ppt/notesSlides/notesSlide189.xml" ContentType="application/vnd.openxmlformats-officedocument.presentationml.notesSlide+xml"/>
  <Override PartName="/ppt/notesSlides/notesSlide190.xml" ContentType="application/vnd.openxmlformats-officedocument.presentationml.notesSlide+xml"/>
  <Override PartName="/ppt/notesSlides/notesSlide191.xml" ContentType="application/vnd.openxmlformats-officedocument.presentationml.notesSlide+xml"/>
  <Override PartName="/ppt/notesSlides/notesSlide192.xml" ContentType="application/vnd.openxmlformats-officedocument.presentationml.notesSlide+xml"/>
  <Override PartName="/ppt/notesSlides/notesSlide193.xml" ContentType="application/vnd.openxmlformats-officedocument.presentationml.notesSlide+xml"/>
  <Override PartName="/ppt/notesSlides/notesSlide194.xml" ContentType="application/vnd.openxmlformats-officedocument.presentationml.notesSlide+xml"/>
  <Override PartName="/ppt/notesSlides/notesSlide195.xml" ContentType="application/vnd.openxmlformats-officedocument.presentationml.notesSlide+xml"/>
  <Override PartName="/ppt/notesSlides/notesSlide196.xml" ContentType="application/vnd.openxmlformats-officedocument.presentationml.notesSlide+xml"/>
  <Override PartName="/ppt/notesSlides/notesSlide197.xml" ContentType="application/vnd.openxmlformats-officedocument.presentationml.notesSlide+xml"/>
  <Override PartName="/ppt/notesSlides/notesSlide19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 id="2147483673" r:id="rId3"/>
    <p:sldMasterId id="2147483686" r:id="rId4"/>
    <p:sldMasterId id="2147483698" r:id="rId5"/>
    <p:sldMasterId id="2147483710" r:id="rId6"/>
    <p:sldMasterId id="2147483722" r:id="rId7"/>
    <p:sldMasterId id="2147483734" r:id="rId8"/>
    <p:sldMasterId id="2147483746" r:id="rId9"/>
    <p:sldMasterId id="2147483758" r:id="rId10"/>
    <p:sldMasterId id="2147483771" r:id="rId11"/>
    <p:sldMasterId id="2147483784" r:id="rId12"/>
    <p:sldMasterId id="2147483797" r:id="rId13"/>
    <p:sldMasterId id="2147483810" r:id="rId14"/>
    <p:sldMasterId id="2147483823" r:id="rId15"/>
    <p:sldMasterId id="2147483836" r:id="rId16"/>
    <p:sldMasterId id="2147483849" r:id="rId17"/>
    <p:sldMasterId id="2147483862" r:id="rId18"/>
    <p:sldMasterId id="2147483875" r:id="rId19"/>
    <p:sldMasterId id="2147483888" r:id="rId20"/>
    <p:sldMasterId id="2147483901" r:id="rId21"/>
    <p:sldMasterId id="2147483914" r:id="rId22"/>
    <p:sldMasterId id="2147483927" r:id="rId23"/>
    <p:sldMasterId id="2147483943" r:id="rId24"/>
    <p:sldMasterId id="2147483956" r:id="rId25"/>
    <p:sldMasterId id="2147483969" r:id="rId26"/>
    <p:sldMasterId id="2147483982" r:id="rId27"/>
    <p:sldMasterId id="2147483995" r:id="rId28"/>
    <p:sldMasterId id="2147484008" r:id="rId29"/>
    <p:sldMasterId id="2147484021" r:id="rId30"/>
    <p:sldMasterId id="2147484034" r:id="rId31"/>
  </p:sldMasterIdLst>
  <p:notesMasterIdLst>
    <p:notesMasterId r:id="rId250"/>
  </p:notesMasterIdLst>
  <p:handoutMasterIdLst>
    <p:handoutMasterId r:id="rId251"/>
  </p:handoutMasterIdLst>
  <p:sldIdLst>
    <p:sldId id="256" r:id="rId32"/>
    <p:sldId id="701" r:id="rId33"/>
    <p:sldId id="702" r:id="rId34"/>
    <p:sldId id="703" r:id="rId35"/>
    <p:sldId id="704" r:id="rId36"/>
    <p:sldId id="705" r:id="rId37"/>
    <p:sldId id="706" r:id="rId38"/>
    <p:sldId id="707" r:id="rId39"/>
    <p:sldId id="709" r:id="rId40"/>
    <p:sldId id="712" r:id="rId41"/>
    <p:sldId id="713" r:id="rId42"/>
    <p:sldId id="994" r:id="rId43"/>
    <p:sldId id="715" r:id="rId44"/>
    <p:sldId id="716" r:id="rId45"/>
    <p:sldId id="718" r:id="rId46"/>
    <p:sldId id="719" r:id="rId47"/>
    <p:sldId id="722" r:id="rId48"/>
    <p:sldId id="723" r:id="rId49"/>
    <p:sldId id="724" r:id="rId50"/>
    <p:sldId id="725" r:id="rId51"/>
    <p:sldId id="726" r:id="rId52"/>
    <p:sldId id="727" r:id="rId53"/>
    <p:sldId id="728" r:id="rId54"/>
    <p:sldId id="733" r:id="rId55"/>
    <p:sldId id="735" r:id="rId56"/>
    <p:sldId id="737" r:id="rId57"/>
    <p:sldId id="738" r:id="rId58"/>
    <p:sldId id="739" r:id="rId59"/>
    <p:sldId id="741" r:id="rId60"/>
    <p:sldId id="742" r:id="rId61"/>
    <p:sldId id="745" r:id="rId62"/>
    <p:sldId id="746" r:id="rId63"/>
    <p:sldId id="747" r:id="rId64"/>
    <p:sldId id="748" r:id="rId65"/>
    <p:sldId id="759" r:id="rId66"/>
    <p:sldId id="765" r:id="rId67"/>
    <p:sldId id="762" r:id="rId68"/>
    <p:sldId id="767" r:id="rId69"/>
    <p:sldId id="773" r:id="rId70"/>
    <p:sldId id="774" r:id="rId71"/>
    <p:sldId id="776" r:id="rId72"/>
    <p:sldId id="778" r:id="rId73"/>
    <p:sldId id="779" r:id="rId74"/>
    <p:sldId id="780" r:id="rId75"/>
    <p:sldId id="781" r:id="rId76"/>
    <p:sldId id="782" r:id="rId77"/>
    <p:sldId id="783" r:id="rId78"/>
    <p:sldId id="784" r:id="rId79"/>
    <p:sldId id="785" r:id="rId80"/>
    <p:sldId id="786" r:id="rId81"/>
    <p:sldId id="787" r:id="rId82"/>
    <p:sldId id="788" r:id="rId83"/>
    <p:sldId id="789" r:id="rId84"/>
    <p:sldId id="790" r:id="rId85"/>
    <p:sldId id="791" r:id="rId86"/>
    <p:sldId id="792" r:id="rId87"/>
    <p:sldId id="793" r:id="rId88"/>
    <p:sldId id="794" r:id="rId89"/>
    <p:sldId id="795" r:id="rId90"/>
    <p:sldId id="995" r:id="rId91"/>
    <p:sldId id="799" r:id="rId92"/>
    <p:sldId id="800" r:id="rId93"/>
    <p:sldId id="801" r:id="rId94"/>
    <p:sldId id="803" r:id="rId95"/>
    <p:sldId id="804" r:id="rId96"/>
    <p:sldId id="805" r:id="rId97"/>
    <p:sldId id="806" r:id="rId98"/>
    <p:sldId id="807" r:id="rId99"/>
    <p:sldId id="808" r:id="rId100"/>
    <p:sldId id="812" r:id="rId101"/>
    <p:sldId id="813" r:id="rId102"/>
    <p:sldId id="815" r:id="rId103"/>
    <p:sldId id="816" r:id="rId104"/>
    <p:sldId id="817" r:id="rId105"/>
    <p:sldId id="818" r:id="rId106"/>
    <p:sldId id="819" r:id="rId107"/>
    <p:sldId id="820" r:id="rId108"/>
    <p:sldId id="821" r:id="rId109"/>
    <p:sldId id="822" r:id="rId110"/>
    <p:sldId id="824" r:id="rId111"/>
    <p:sldId id="825" r:id="rId112"/>
    <p:sldId id="826" r:id="rId113"/>
    <p:sldId id="827" r:id="rId114"/>
    <p:sldId id="829" r:id="rId115"/>
    <p:sldId id="833" r:id="rId116"/>
    <p:sldId id="837" r:id="rId117"/>
    <p:sldId id="840" r:id="rId118"/>
    <p:sldId id="843" r:id="rId119"/>
    <p:sldId id="845" r:id="rId120"/>
    <p:sldId id="847" r:id="rId121"/>
    <p:sldId id="851" r:id="rId122"/>
    <p:sldId id="855" r:id="rId123"/>
    <p:sldId id="856" r:id="rId124"/>
    <p:sldId id="857" r:id="rId125"/>
    <p:sldId id="858" r:id="rId126"/>
    <p:sldId id="859" r:id="rId127"/>
    <p:sldId id="860" r:id="rId128"/>
    <p:sldId id="861" r:id="rId129"/>
    <p:sldId id="862" r:id="rId130"/>
    <p:sldId id="863" r:id="rId131"/>
    <p:sldId id="864" r:id="rId132"/>
    <p:sldId id="865" r:id="rId133"/>
    <p:sldId id="866" r:id="rId134"/>
    <p:sldId id="867" r:id="rId135"/>
    <p:sldId id="868" r:id="rId136"/>
    <p:sldId id="869" r:id="rId137"/>
    <p:sldId id="870" r:id="rId138"/>
    <p:sldId id="871" r:id="rId139"/>
    <p:sldId id="872" r:id="rId140"/>
    <p:sldId id="873" r:id="rId141"/>
    <p:sldId id="874" r:id="rId142"/>
    <p:sldId id="875" r:id="rId143"/>
    <p:sldId id="876" r:id="rId144"/>
    <p:sldId id="878" r:id="rId145"/>
    <p:sldId id="879" r:id="rId146"/>
    <p:sldId id="881" r:id="rId147"/>
    <p:sldId id="882" r:id="rId148"/>
    <p:sldId id="883" r:id="rId149"/>
    <p:sldId id="884" r:id="rId150"/>
    <p:sldId id="885" r:id="rId151"/>
    <p:sldId id="886" r:id="rId152"/>
    <p:sldId id="887" r:id="rId153"/>
    <p:sldId id="888" r:id="rId154"/>
    <p:sldId id="889" r:id="rId155"/>
    <p:sldId id="890" r:id="rId156"/>
    <p:sldId id="891" r:id="rId157"/>
    <p:sldId id="892" r:id="rId158"/>
    <p:sldId id="893" r:id="rId159"/>
    <p:sldId id="894" r:id="rId160"/>
    <p:sldId id="895" r:id="rId161"/>
    <p:sldId id="896" r:id="rId162"/>
    <p:sldId id="897" r:id="rId163"/>
    <p:sldId id="898" r:id="rId164"/>
    <p:sldId id="899" r:id="rId165"/>
    <p:sldId id="900" r:id="rId166"/>
    <p:sldId id="901" r:id="rId167"/>
    <p:sldId id="902" r:id="rId168"/>
    <p:sldId id="903" r:id="rId169"/>
    <p:sldId id="904" r:id="rId170"/>
    <p:sldId id="905" r:id="rId171"/>
    <p:sldId id="906" r:id="rId172"/>
    <p:sldId id="907" r:id="rId173"/>
    <p:sldId id="908" r:id="rId174"/>
    <p:sldId id="909" r:id="rId175"/>
    <p:sldId id="910" r:id="rId176"/>
    <p:sldId id="911" r:id="rId177"/>
    <p:sldId id="912" r:id="rId178"/>
    <p:sldId id="915" r:id="rId179"/>
    <p:sldId id="918" r:id="rId180"/>
    <p:sldId id="919" r:id="rId181"/>
    <p:sldId id="925" r:id="rId182"/>
    <p:sldId id="926" r:id="rId183"/>
    <p:sldId id="990" r:id="rId184"/>
    <p:sldId id="991" r:id="rId185"/>
    <p:sldId id="993" r:id="rId186"/>
    <p:sldId id="534" r:id="rId187"/>
    <p:sldId id="535" r:id="rId188"/>
    <p:sldId id="536" r:id="rId189"/>
    <p:sldId id="537" r:id="rId190"/>
    <p:sldId id="538" r:id="rId191"/>
    <p:sldId id="581" r:id="rId192"/>
    <p:sldId id="577" r:id="rId193"/>
    <p:sldId id="623" r:id="rId194"/>
    <p:sldId id="624" r:id="rId195"/>
    <p:sldId id="625" r:id="rId196"/>
    <p:sldId id="699" r:id="rId197"/>
    <p:sldId id="539" r:id="rId198"/>
    <p:sldId id="591" r:id="rId199"/>
    <p:sldId id="585" r:id="rId200"/>
    <p:sldId id="542" r:id="rId201"/>
    <p:sldId id="543" r:id="rId202"/>
    <p:sldId id="544" r:id="rId203"/>
    <p:sldId id="545" r:id="rId204"/>
    <p:sldId id="546" r:id="rId205"/>
    <p:sldId id="547" r:id="rId206"/>
    <p:sldId id="698" r:id="rId207"/>
    <p:sldId id="548" r:id="rId208"/>
    <p:sldId id="550" r:id="rId209"/>
    <p:sldId id="587" r:id="rId210"/>
    <p:sldId id="549" r:id="rId211"/>
    <p:sldId id="551" r:id="rId212"/>
    <p:sldId id="588" r:id="rId213"/>
    <p:sldId id="589" r:id="rId214"/>
    <p:sldId id="590" r:id="rId215"/>
    <p:sldId id="552" r:id="rId216"/>
    <p:sldId id="557" r:id="rId217"/>
    <p:sldId id="555" r:id="rId218"/>
    <p:sldId id="556" r:id="rId219"/>
    <p:sldId id="558" r:id="rId220"/>
    <p:sldId id="559" r:id="rId221"/>
    <p:sldId id="554" r:id="rId222"/>
    <p:sldId id="553" r:id="rId223"/>
    <p:sldId id="560" r:id="rId224"/>
    <p:sldId id="562" r:id="rId225"/>
    <p:sldId id="572" r:id="rId226"/>
    <p:sldId id="573" r:id="rId227"/>
    <p:sldId id="622" r:id="rId228"/>
    <p:sldId id="571" r:id="rId229"/>
    <p:sldId id="563" r:id="rId230"/>
    <p:sldId id="696" r:id="rId231"/>
    <p:sldId id="580" r:id="rId232"/>
    <p:sldId id="564" r:id="rId233"/>
    <p:sldId id="592" r:id="rId234"/>
    <p:sldId id="565" r:id="rId235"/>
    <p:sldId id="582" r:id="rId236"/>
    <p:sldId id="583" r:id="rId237"/>
    <p:sldId id="578" r:id="rId238"/>
    <p:sldId id="566" r:id="rId239"/>
    <p:sldId id="584" r:id="rId240"/>
    <p:sldId id="567" r:id="rId241"/>
    <p:sldId id="568" r:id="rId242"/>
    <p:sldId id="579" r:id="rId243"/>
    <p:sldId id="569" r:id="rId244"/>
    <p:sldId id="575" r:id="rId245"/>
    <p:sldId id="593" r:id="rId246"/>
    <p:sldId id="570" r:id="rId247"/>
    <p:sldId id="700" r:id="rId248"/>
    <p:sldId id="574" r:id="rId249"/>
  </p:sldIdLst>
  <p:sldSz cx="9144000" cy="6858000" type="screen4x3"/>
  <p:notesSz cx="6735763" cy="9866313"/>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0099"/>
    <a:srgbClr val="0B43C1"/>
    <a:srgbClr val="0F55F1"/>
    <a:srgbClr val="003A1A"/>
    <a:srgbClr val="003217"/>
    <a:srgbClr val="005C2A"/>
    <a:srgbClr val="00642D"/>
    <a:srgbClr val="007A37"/>
    <a:srgbClr val="00863D"/>
    <a:srgbClr val="F856E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SorterView">
  <p:normalViewPr>
    <p:restoredLeft sz="15370" autoAdjust="0"/>
    <p:restoredTop sz="61919" autoAdjust="0"/>
  </p:normalViewPr>
  <p:slideViewPr>
    <p:cSldViewPr>
      <p:cViewPr varScale="1">
        <p:scale>
          <a:sx n="54" d="100"/>
          <a:sy n="54" d="100"/>
        </p:scale>
        <p:origin x="2271" y="33"/>
      </p:cViewPr>
      <p:guideLst>
        <p:guide orient="horz" pos="2160"/>
        <p:guide pos="2880"/>
      </p:guideLst>
    </p:cSldViewPr>
  </p:slideViewPr>
  <p:outlineViewPr>
    <p:cViewPr>
      <p:scale>
        <a:sx n="33" d="100"/>
        <a:sy n="33" d="100"/>
      </p:scale>
      <p:origin x="0" y="0"/>
    </p:cViewPr>
  </p:outlineViewPr>
  <p:notesTextViewPr>
    <p:cViewPr>
      <p:scale>
        <a:sx n="1" d="1"/>
        <a:sy n="1" d="1"/>
      </p:scale>
      <p:origin x="0" y="0"/>
    </p:cViewPr>
  </p:notesTextViewPr>
  <p:sorterViewPr>
    <p:cViewPr varScale="1">
      <p:scale>
        <a:sx n="1" d="1"/>
        <a:sy n="1" d="1"/>
      </p:scale>
      <p:origin x="0" y="0"/>
    </p:cViewPr>
  </p:sorterViewPr>
  <p:gridSpacing cx="72008" cy="72008"/>
</p:viewPr>
</file>

<file path=ppt/_rels/presentation.xml.rels><?xml version="1.0" encoding="UTF-8" standalone="yes"?>
<Relationships xmlns="http://schemas.openxmlformats.org/package/2006/relationships"><Relationship Id="rId117" Type="http://schemas.openxmlformats.org/officeDocument/2006/relationships/slide" Target="slides/slide86.xml"/><Relationship Id="rId21" Type="http://schemas.openxmlformats.org/officeDocument/2006/relationships/slideMaster" Target="slideMasters/slideMaster21.xml"/><Relationship Id="rId42" Type="http://schemas.openxmlformats.org/officeDocument/2006/relationships/slide" Target="slides/slide11.xml"/><Relationship Id="rId63" Type="http://schemas.openxmlformats.org/officeDocument/2006/relationships/slide" Target="slides/slide32.xml"/><Relationship Id="rId84" Type="http://schemas.openxmlformats.org/officeDocument/2006/relationships/slide" Target="slides/slide53.xml"/><Relationship Id="rId138" Type="http://schemas.openxmlformats.org/officeDocument/2006/relationships/slide" Target="slides/slide107.xml"/><Relationship Id="rId159" Type="http://schemas.openxmlformats.org/officeDocument/2006/relationships/slide" Target="slides/slide128.xml"/><Relationship Id="rId170" Type="http://schemas.openxmlformats.org/officeDocument/2006/relationships/slide" Target="slides/slide139.xml"/><Relationship Id="rId191" Type="http://schemas.openxmlformats.org/officeDocument/2006/relationships/slide" Target="slides/slide160.xml"/><Relationship Id="rId205" Type="http://schemas.openxmlformats.org/officeDocument/2006/relationships/slide" Target="slides/slide174.xml"/><Relationship Id="rId226" Type="http://schemas.openxmlformats.org/officeDocument/2006/relationships/slide" Target="slides/slide195.xml"/><Relationship Id="rId247" Type="http://schemas.openxmlformats.org/officeDocument/2006/relationships/slide" Target="slides/slide216.xml"/><Relationship Id="rId107" Type="http://schemas.openxmlformats.org/officeDocument/2006/relationships/slide" Target="slides/slide76.xml"/><Relationship Id="rId11" Type="http://schemas.openxmlformats.org/officeDocument/2006/relationships/slideMaster" Target="slideMasters/slideMaster11.xml"/><Relationship Id="rId32" Type="http://schemas.openxmlformats.org/officeDocument/2006/relationships/slide" Target="slides/slide1.xml"/><Relationship Id="rId53" Type="http://schemas.openxmlformats.org/officeDocument/2006/relationships/slide" Target="slides/slide22.xml"/><Relationship Id="rId74" Type="http://schemas.openxmlformats.org/officeDocument/2006/relationships/slide" Target="slides/slide43.xml"/><Relationship Id="rId128" Type="http://schemas.openxmlformats.org/officeDocument/2006/relationships/slide" Target="slides/slide97.xml"/><Relationship Id="rId149" Type="http://schemas.openxmlformats.org/officeDocument/2006/relationships/slide" Target="slides/slide118.xml"/><Relationship Id="rId5" Type="http://schemas.openxmlformats.org/officeDocument/2006/relationships/slideMaster" Target="slideMasters/slideMaster5.xml"/><Relationship Id="rId95" Type="http://schemas.openxmlformats.org/officeDocument/2006/relationships/slide" Target="slides/slide64.xml"/><Relationship Id="rId160" Type="http://schemas.openxmlformats.org/officeDocument/2006/relationships/slide" Target="slides/slide129.xml"/><Relationship Id="rId181" Type="http://schemas.openxmlformats.org/officeDocument/2006/relationships/slide" Target="slides/slide150.xml"/><Relationship Id="rId216" Type="http://schemas.openxmlformats.org/officeDocument/2006/relationships/slide" Target="slides/slide185.xml"/><Relationship Id="rId237" Type="http://schemas.openxmlformats.org/officeDocument/2006/relationships/slide" Target="slides/slide206.xml"/><Relationship Id="rId22" Type="http://schemas.openxmlformats.org/officeDocument/2006/relationships/slideMaster" Target="slideMasters/slideMaster22.xml"/><Relationship Id="rId43" Type="http://schemas.openxmlformats.org/officeDocument/2006/relationships/slide" Target="slides/slide12.xml"/><Relationship Id="rId64" Type="http://schemas.openxmlformats.org/officeDocument/2006/relationships/slide" Target="slides/slide33.xml"/><Relationship Id="rId118" Type="http://schemas.openxmlformats.org/officeDocument/2006/relationships/slide" Target="slides/slide87.xml"/><Relationship Id="rId139" Type="http://schemas.openxmlformats.org/officeDocument/2006/relationships/slide" Target="slides/slide108.xml"/><Relationship Id="rId85" Type="http://schemas.openxmlformats.org/officeDocument/2006/relationships/slide" Target="slides/slide54.xml"/><Relationship Id="rId150" Type="http://schemas.openxmlformats.org/officeDocument/2006/relationships/slide" Target="slides/slide119.xml"/><Relationship Id="rId171" Type="http://schemas.openxmlformats.org/officeDocument/2006/relationships/slide" Target="slides/slide140.xml"/><Relationship Id="rId192" Type="http://schemas.openxmlformats.org/officeDocument/2006/relationships/slide" Target="slides/slide161.xml"/><Relationship Id="rId206" Type="http://schemas.openxmlformats.org/officeDocument/2006/relationships/slide" Target="slides/slide175.xml"/><Relationship Id="rId227" Type="http://schemas.openxmlformats.org/officeDocument/2006/relationships/slide" Target="slides/slide196.xml"/><Relationship Id="rId248" Type="http://schemas.openxmlformats.org/officeDocument/2006/relationships/slide" Target="slides/slide217.xml"/><Relationship Id="rId12" Type="http://schemas.openxmlformats.org/officeDocument/2006/relationships/slideMaster" Target="slideMasters/slideMaster12.xml"/><Relationship Id="rId33" Type="http://schemas.openxmlformats.org/officeDocument/2006/relationships/slide" Target="slides/slide2.xml"/><Relationship Id="rId108" Type="http://schemas.openxmlformats.org/officeDocument/2006/relationships/slide" Target="slides/slide77.xml"/><Relationship Id="rId129" Type="http://schemas.openxmlformats.org/officeDocument/2006/relationships/slide" Target="slides/slide98.xml"/><Relationship Id="rId54" Type="http://schemas.openxmlformats.org/officeDocument/2006/relationships/slide" Target="slides/slide23.xml"/><Relationship Id="rId75" Type="http://schemas.openxmlformats.org/officeDocument/2006/relationships/slide" Target="slides/slide44.xml"/><Relationship Id="rId96" Type="http://schemas.openxmlformats.org/officeDocument/2006/relationships/slide" Target="slides/slide65.xml"/><Relationship Id="rId140" Type="http://schemas.openxmlformats.org/officeDocument/2006/relationships/slide" Target="slides/slide109.xml"/><Relationship Id="rId161" Type="http://schemas.openxmlformats.org/officeDocument/2006/relationships/slide" Target="slides/slide130.xml"/><Relationship Id="rId182" Type="http://schemas.openxmlformats.org/officeDocument/2006/relationships/slide" Target="slides/slide151.xml"/><Relationship Id="rId217" Type="http://schemas.openxmlformats.org/officeDocument/2006/relationships/slide" Target="slides/slide186.xml"/><Relationship Id="rId6" Type="http://schemas.openxmlformats.org/officeDocument/2006/relationships/slideMaster" Target="slideMasters/slideMaster6.xml"/><Relationship Id="rId238" Type="http://schemas.openxmlformats.org/officeDocument/2006/relationships/slide" Target="slides/slide207.xml"/><Relationship Id="rId23" Type="http://schemas.openxmlformats.org/officeDocument/2006/relationships/slideMaster" Target="slideMasters/slideMaster23.xml"/><Relationship Id="rId119" Type="http://schemas.openxmlformats.org/officeDocument/2006/relationships/slide" Target="slides/slide88.xml"/><Relationship Id="rId44" Type="http://schemas.openxmlformats.org/officeDocument/2006/relationships/slide" Target="slides/slide13.xml"/><Relationship Id="rId65" Type="http://schemas.openxmlformats.org/officeDocument/2006/relationships/slide" Target="slides/slide34.xml"/><Relationship Id="rId86" Type="http://schemas.openxmlformats.org/officeDocument/2006/relationships/slide" Target="slides/slide55.xml"/><Relationship Id="rId130" Type="http://schemas.openxmlformats.org/officeDocument/2006/relationships/slide" Target="slides/slide99.xml"/><Relationship Id="rId151" Type="http://schemas.openxmlformats.org/officeDocument/2006/relationships/slide" Target="slides/slide120.xml"/><Relationship Id="rId172" Type="http://schemas.openxmlformats.org/officeDocument/2006/relationships/slide" Target="slides/slide141.xml"/><Relationship Id="rId193" Type="http://schemas.openxmlformats.org/officeDocument/2006/relationships/slide" Target="slides/slide162.xml"/><Relationship Id="rId207" Type="http://schemas.openxmlformats.org/officeDocument/2006/relationships/slide" Target="slides/slide176.xml"/><Relationship Id="rId228" Type="http://schemas.openxmlformats.org/officeDocument/2006/relationships/slide" Target="slides/slide197.xml"/><Relationship Id="rId249" Type="http://schemas.openxmlformats.org/officeDocument/2006/relationships/slide" Target="slides/slide218.xml"/><Relationship Id="rId13" Type="http://schemas.openxmlformats.org/officeDocument/2006/relationships/slideMaster" Target="slideMasters/slideMaster13.xml"/><Relationship Id="rId109" Type="http://schemas.openxmlformats.org/officeDocument/2006/relationships/slide" Target="slides/slide78.xml"/><Relationship Id="rId34" Type="http://schemas.openxmlformats.org/officeDocument/2006/relationships/slide" Target="slides/slide3.xml"/><Relationship Id="rId55" Type="http://schemas.openxmlformats.org/officeDocument/2006/relationships/slide" Target="slides/slide24.xml"/><Relationship Id="rId76" Type="http://schemas.openxmlformats.org/officeDocument/2006/relationships/slide" Target="slides/slide45.xml"/><Relationship Id="rId97" Type="http://schemas.openxmlformats.org/officeDocument/2006/relationships/slide" Target="slides/slide66.xml"/><Relationship Id="rId120" Type="http://schemas.openxmlformats.org/officeDocument/2006/relationships/slide" Target="slides/slide89.xml"/><Relationship Id="rId141" Type="http://schemas.openxmlformats.org/officeDocument/2006/relationships/slide" Target="slides/slide110.xml"/><Relationship Id="rId7" Type="http://schemas.openxmlformats.org/officeDocument/2006/relationships/slideMaster" Target="slideMasters/slideMaster7.xml"/><Relationship Id="rId162" Type="http://schemas.openxmlformats.org/officeDocument/2006/relationships/slide" Target="slides/slide131.xml"/><Relationship Id="rId183" Type="http://schemas.openxmlformats.org/officeDocument/2006/relationships/slide" Target="slides/slide152.xml"/><Relationship Id="rId218" Type="http://schemas.openxmlformats.org/officeDocument/2006/relationships/slide" Target="slides/slide187.xml"/><Relationship Id="rId239" Type="http://schemas.openxmlformats.org/officeDocument/2006/relationships/slide" Target="slides/slide208.xml"/><Relationship Id="rId250" Type="http://schemas.openxmlformats.org/officeDocument/2006/relationships/notesMaster" Target="notesMasters/notesMaster1.xml"/><Relationship Id="rId24" Type="http://schemas.openxmlformats.org/officeDocument/2006/relationships/slideMaster" Target="slideMasters/slideMaster24.xml"/><Relationship Id="rId45" Type="http://schemas.openxmlformats.org/officeDocument/2006/relationships/slide" Target="slides/slide14.xml"/><Relationship Id="rId66" Type="http://schemas.openxmlformats.org/officeDocument/2006/relationships/slide" Target="slides/slide35.xml"/><Relationship Id="rId87" Type="http://schemas.openxmlformats.org/officeDocument/2006/relationships/slide" Target="slides/slide56.xml"/><Relationship Id="rId110" Type="http://schemas.openxmlformats.org/officeDocument/2006/relationships/slide" Target="slides/slide79.xml"/><Relationship Id="rId131" Type="http://schemas.openxmlformats.org/officeDocument/2006/relationships/slide" Target="slides/slide100.xml"/><Relationship Id="rId152" Type="http://schemas.openxmlformats.org/officeDocument/2006/relationships/slide" Target="slides/slide121.xml"/><Relationship Id="rId173" Type="http://schemas.openxmlformats.org/officeDocument/2006/relationships/slide" Target="slides/slide142.xml"/><Relationship Id="rId194" Type="http://schemas.openxmlformats.org/officeDocument/2006/relationships/slide" Target="slides/slide163.xml"/><Relationship Id="rId208" Type="http://schemas.openxmlformats.org/officeDocument/2006/relationships/slide" Target="slides/slide177.xml"/><Relationship Id="rId229" Type="http://schemas.openxmlformats.org/officeDocument/2006/relationships/slide" Target="slides/slide198.xml"/><Relationship Id="rId240" Type="http://schemas.openxmlformats.org/officeDocument/2006/relationships/slide" Target="slides/slide209.xml"/><Relationship Id="rId14" Type="http://schemas.openxmlformats.org/officeDocument/2006/relationships/slideMaster" Target="slideMasters/slideMaster14.xml"/><Relationship Id="rId35" Type="http://schemas.openxmlformats.org/officeDocument/2006/relationships/slide" Target="slides/slide4.xml"/><Relationship Id="rId56" Type="http://schemas.openxmlformats.org/officeDocument/2006/relationships/slide" Target="slides/slide25.xml"/><Relationship Id="rId77" Type="http://schemas.openxmlformats.org/officeDocument/2006/relationships/slide" Target="slides/slide46.xml"/><Relationship Id="rId100" Type="http://schemas.openxmlformats.org/officeDocument/2006/relationships/slide" Target="slides/slide69.xml"/><Relationship Id="rId8" Type="http://schemas.openxmlformats.org/officeDocument/2006/relationships/slideMaster" Target="slideMasters/slideMaster8.xml"/><Relationship Id="rId98" Type="http://schemas.openxmlformats.org/officeDocument/2006/relationships/slide" Target="slides/slide67.xml"/><Relationship Id="rId121" Type="http://schemas.openxmlformats.org/officeDocument/2006/relationships/slide" Target="slides/slide90.xml"/><Relationship Id="rId142" Type="http://schemas.openxmlformats.org/officeDocument/2006/relationships/slide" Target="slides/slide111.xml"/><Relationship Id="rId163" Type="http://schemas.openxmlformats.org/officeDocument/2006/relationships/slide" Target="slides/slide132.xml"/><Relationship Id="rId184" Type="http://schemas.openxmlformats.org/officeDocument/2006/relationships/slide" Target="slides/slide153.xml"/><Relationship Id="rId219" Type="http://schemas.openxmlformats.org/officeDocument/2006/relationships/slide" Target="slides/slide188.xml"/><Relationship Id="rId230" Type="http://schemas.openxmlformats.org/officeDocument/2006/relationships/slide" Target="slides/slide199.xml"/><Relationship Id="rId251" Type="http://schemas.openxmlformats.org/officeDocument/2006/relationships/handoutMaster" Target="handoutMasters/handoutMaster1.xml"/><Relationship Id="rId25" Type="http://schemas.openxmlformats.org/officeDocument/2006/relationships/slideMaster" Target="slideMasters/slideMaster25.xml"/><Relationship Id="rId46" Type="http://schemas.openxmlformats.org/officeDocument/2006/relationships/slide" Target="slides/slide15.xml"/><Relationship Id="rId67" Type="http://schemas.openxmlformats.org/officeDocument/2006/relationships/slide" Target="slides/slide36.xml"/><Relationship Id="rId88" Type="http://schemas.openxmlformats.org/officeDocument/2006/relationships/slide" Target="slides/slide57.xml"/><Relationship Id="rId111" Type="http://schemas.openxmlformats.org/officeDocument/2006/relationships/slide" Target="slides/slide80.xml"/><Relationship Id="rId132" Type="http://schemas.openxmlformats.org/officeDocument/2006/relationships/slide" Target="slides/slide101.xml"/><Relationship Id="rId153" Type="http://schemas.openxmlformats.org/officeDocument/2006/relationships/slide" Target="slides/slide122.xml"/><Relationship Id="rId174" Type="http://schemas.openxmlformats.org/officeDocument/2006/relationships/slide" Target="slides/slide143.xml"/><Relationship Id="rId195" Type="http://schemas.openxmlformats.org/officeDocument/2006/relationships/slide" Target="slides/slide164.xml"/><Relationship Id="rId209" Type="http://schemas.openxmlformats.org/officeDocument/2006/relationships/slide" Target="slides/slide178.xml"/><Relationship Id="rId220" Type="http://schemas.openxmlformats.org/officeDocument/2006/relationships/slide" Target="slides/slide189.xml"/><Relationship Id="rId241" Type="http://schemas.openxmlformats.org/officeDocument/2006/relationships/slide" Target="slides/slide210.xml"/><Relationship Id="rId15" Type="http://schemas.openxmlformats.org/officeDocument/2006/relationships/slideMaster" Target="slideMasters/slideMaster15.xml"/><Relationship Id="rId36" Type="http://schemas.openxmlformats.org/officeDocument/2006/relationships/slide" Target="slides/slide5.xml"/><Relationship Id="rId57" Type="http://schemas.openxmlformats.org/officeDocument/2006/relationships/slide" Target="slides/slide26.xml"/><Relationship Id="rId78" Type="http://schemas.openxmlformats.org/officeDocument/2006/relationships/slide" Target="slides/slide47.xml"/><Relationship Id="rId99" Type="http://schemas.openxmlformats.org/officeDocument/2006/relationships/slide" Target="slides/slide68.xml"/><Relationship Id="rId101" Type="http://schemas.openxmlformats.org/officeDocument/2006/relationships/slide" Target="slides/slide70.xml"/><Relationship Id="rId122" Type="http://schemas.openxmlformats.org/officeDocument/2006/relationships/slide" Target="slides/slide91.xml"/><Relationship Id="rId143" Type="http://schemas.openxmlformats.org/officeDocument/2006/relationships/slide" Target="slides/slide112.xml"/><Relationship Id="rId164" Type="http://schemas.openxmlformats.org/officeDocument/2006/relationships/slide" Target="slides/slide133.xml"/><Relationship Id="rId185" Type="http://schemas.openxmlformats.org/officeDocument/2006/relationships/slide" Target="slides/slide154.xml"/><Relationship Id="rId9" Type="http://schemas.openxmlformats.org/officeDocument/2006/relationships/slideMaster" Target="slideMasters/slideMaster9.xml"/><Relationship Id="rId210" Type="http://schemas.openxmlformats.org/officeDocument/2006/relationships/slide" Target="slides/slide179.xml"/><Relationship Id="rId26" Type="http://schemas.openxmlformats.org/officeDocument/2006/relationships/slideMaster" Target="slideMasters/slideMaster26.xml"/><Relationship Id="rId231" Type="http://schemas.openxmlformats.org/officeDocument/2006/relationships/slide" Target="slides/slide200.xml"/><Relationship Id="rId252" Type="http://schemas.openxmlformats.org/officeDocument/2006/relationships/presProps" Target="presProps.xml"/><Relationship Id="rId47" Type="http://schemas.openxmlformats.org/officeDocument/2006/relationships/slide" Target="slides/slide16.xml"/><Relationship Id="rId68" Type="http://schemas.openxmlformats.org/officeDocument/2006/relationships/slide" Target="slides/slide37.xml"/><Relationship Id="rId89" Type="http://schemas.openxmlformats.org/officeDocument/2006/relationships/slide" Target="slides/slide58.xml"/><Relationship Id="rId112" Type="http://schemas.openxmlformats.org/officeDocument/2006/relationships/slide" Target="slides/slide81.xml"/><Relationship Id="rId133" Type="http://schemas.openxmlformats.org/officeDocument/2006/relationships/slide" Target="slides/slide102.xml"/><Relationship Id="rId154" Type="http://schemas.openxmlformats.org/officeDocument/2006/relationships/slide" Target="slides/slide123.xml"/><Relationship Id="rId175" Type="http://schemas.openxmlformats.org/officeDocument/2006/relationships/slide" Target="slides/slide144.xml"/><Relationship Id="rId196" Type="http://schemas.openxmlformats.org/officeDocument/2006/relationships/slide" Target="slides/slide165.xml"/><Relationship Id="rId200" Type="http://schemas.openxmlformats.org/officeDocument/2006/relationships/slide" Target="slides/slide169.xml"/><Relationship Id="rId16" Type="http://schemas.openxmlformats.org/officeDocument/2006/relationships/slideMaster" Target="slideMasters/slideMaster16.xml"/><Relationship Id="rId221" Type="http://schemas.openxmlformats.org/officeDocument/2006/relationships/slide" Target="slides/slide190.xml"/><Relationship Id="rId242" Type="http://schemas.openxmlformats.org/officeDocument/2006/relationships/slide" Target="slides/slide211.xml"/><Relationship Id="rId37" Type="http://schemas.openxmlformats.org/officeDocument/2006/relationships/slide" Target="slides/slide6.xml"/><Relationship Id="rId58" Type="http://schemas.openxmlformats.org/officeDocument/2006/relationships/slide" Target="slides/slide27.xml"/><Relationship Id="rId79" Type="http://schemas.openxmlformats.org/officeDocument/2006/relationships/slide" Target="slides/slide48.xml"/><Relationship Id="rId102" Type="http://schemas.openxmlformats.org/officeDocument/2006/relationships/slide" Target="slides/slide71.xml"/><Relationship Id="rId123" Type="http://schemas.openxmlformats.org/officeDocument/2006/relationships/slide" Target="slides/slide92.xml"/><Relationship Id="rId144" Type="http://schemas.openxmlformats.org/officeDocument/2006/relationships/slide" Target="slides/slide113.xml"/><Relationship Id="rId90" Type="http://schemas.openxmlformats.org/officeDocument/2006/relationships/slide" Target="slides/slide59.xml"/><Relationship Id="rId165" Type="http://schemas.openxmlformats.org/officeDocument/2006/relationships/slide" Target="slides/slide134.xml"/><Relationship Id="rId186" Type="http://schemas.openxmlformats.org/officeDocument/2006/relationships/slide" Target="slides/slide155.xml"/><Relationship Id="rId211" Type="http://schemas.openxmlformats.org/officeDocument/2006/relationships/slide" Target="slides/slide180.xml"/><Relationship Id="rId232" Type="http://schemas.openxmlformats.org/officeDocument/2006/relationships/slide" Target="slides/slide201.xml"/><Relationship Id="rId253" Type="http://schemas.openxmlformats.org/officeDocument/2006/relationships/viewProps" Target="viewProps.xml"/><Relationship Id="rId27" Type="http://schemas.openxmlformats.org/officeDocument/2006/relationships/slideMaster" Target="slideMasters/slideMaster27.xml"/><Relationship Id="rId48" Type="http://schemas.openxmlformats.org/officeDocument/2006/relationships/slide" Target="slides/slide17.xml"/><Relationship Id="rId69" Type="http://schemas.openxmlformats.org/officeDocument/2006/relationships/slide" Target="slides/slide38.xml"/><Relationship Id="rId113" Type="http://schemas.openxmlformats.org/officeDocument/2006/relationships/slide" Target="slides/slide82.xml"/><Relationship Id="rId134" Type="http://schemas.openxmlformats.org/officeDocument/2006/relationships/slide" Target="slides/slide103.xml"/><Relationship Id="rId80" Type="http://schemas.openxmlformats.org/officeDocument/2006/relationships/slide" Target="slides/slide49.xml"/><Relationship Id="rId155" Type="http://schemas.openxmlformats.org/officeDocument/2006/relationships/slide" Target="slides/slide124.xml"/><Relationship Id="rId176" Type="http://schemas.openxmlformats.org/officeDocument/2006/relationships/slide" Target="slides/slide145.xml"/><Relationship Id="rId197" Type="http://schemas.openxmlformats.org/officeDocument/2006/relationships/slide" Target="slides/slide166.xml"/><Relationship Id="rId201" Type="http://schemas.openxmlformats.org/officeDocument/2006/relationships/slide" Target="slides/slide170.xml"/><Relationship Id="rId222" Type="http://schemas.openxmlformats.org/officeDocument/2006/relationships/slide" Target="slides/slide191.xml"/><Relationship Id="rId243" Type="http://schemas.openxmlformats.org/officeDocument/2006/relationships/slide" Target="slides/slide212.xml"/><Relationship Id="rId17" Type="http://schemas.openxmlformats.org/officeDocument/2006/relationships/slideMaster" Target="slideMasters/slideMaster17.xml"/><Relationship Id="rId38" Type="http://schemas.openxmlformats.org/officeDocument/2006/relationships/slide" Target="slides/slide7.xml"/><Relationship Id="rId59" Type="http://schemas.openxmlformats.org/officeDocument/2006/relationships/slide" Target="slides/slide28.xml"/><Relationship Id="rId103" Type="http://schemas.openxmlformats.org/officeDocument/2006/relationships/slide" Target="slides/slide72.xml"/><Relationship Id="rId124" Type="http://schemas.openxmlformats.org/officeDocument/2006/relationships/slide" Target="slides/slide93.xml"/><Relationship Id="rId70" Type="http://schemas.openxmlformats.org/officeDocument/2006/relationships/slide" Target="slides/slide39.xml"/><Relationship Id="rId91" Type="http://schemas.openxmlformats.org/officeDocument/2006/relationships/slide" Target="slides/slide60.xml"/><Relationship Id="rId145" Type="http://schemas.openxmlformats.org/officeDocument/2006/relationships/slide" Target="slides/slide114.xml"/><Relationship Id="rId166" Type="http://schemas.openxmlformats.org/officeDocument/2006/relationships/slide" Target="slides/slide135.xml"/><Relationship Id="rId187" Type="http://schemas.openxmlformats.org/officeDocument/2006/relationships/slide" Target="slides/slide156.xml"/><Relationship Id="rId1" Type="http://schemas.openxmlformats.org/officeDocument/2006/relationships/slideMaster" Target="slideMasters/slideMaster1.xml"/><Relationship Id="rId212" Type="http://schemas.openxmlformats.org/officeDocument/2006/relationships/slide" Target="slides/slide181.xml"/><Relationship Id="rId233" Type="http://schemas.openxmlformats.org/officeDocument/2006/relationships/slide" Target="slides/slide202.xml"/><Relationship Id="rId254" Type="http://schemas.openxmlformats.org/officeDocument/2006/relationships/theme" Target="theme/theme1.xml"/><Relationship Id="rId28" Type="http://schemas.openxmlformats.org/officeDocument/2006/relationships/slideMaster" Target="slideMasters/slideMaster28.xml"/><Relationship Id="rId49" Type="http://schemas.openxmlformats.org/officeDocument/2006/relationships/slide" Target="slides/slide18.xml"/><Relationship Id="rId114" Type="http://schemas.openxmlformats.org/officeDocument/2006/relationships/slide" Target="slides/slide83.xml"/><Relationship Id="rId60" Type="http://schemas.openxmlformats.org/officeDocument/2006/relationships/slide" Target="slides/slide29.xml"/><Relationship Id="rId81" Type="http://schemas.openxmlformats.org/officeDocument/2006/relationships/slide" Target="slides/slide50.xml"/><Relationship Id="rId135" Type="http://schemas.openxmlformats.org/officeDocument/2006/relationships/slide" Target="slides/slide104.xml"/><Relationship Id="rId156" Type="http://schemas.openxmlformats.org/officeDocument/2006/relationships/slide" Target="slides/slide125.xml"/><Relationship Id="rId177" Type="http://schemas.openxmlformats.org/officeDocument/2006/relationships/slide" Target="slides/slide146.xml"/><Relationship Id="rId198" Type="http://schemas.openxmlformats.org/officeDocument/2006/relationships/slide" Target="slides/slide167.xml"/><Relationship Id="rId202" Type="http://schemas.openxmlformats.org/officeDocument/2006/relationships/slide" Target="slides/slide171.xml"/><Relationship Id="rId223" Type="http://schemas.openxmlformats.org/officeDocument/2006/relationships/slide" Target="slides/slide192.xml"/><Relationship Id="rId244" Type="http://schemas.openxmlformats.org/officeDocument/2006/relationships/slide" Target="slides/slide213.xml"/><Relationship Id="rId18" Type="http://schemas.openxmlformats.org/officeDocument/2006/relationships/slideMaster" Target="slideMasters/slideMaster18.xml"/><Relationship Id="rId39" Type="http://schemas.openxmlformats.org/officeDocument/2006/relationships/slide" Target="slides/slide8.xml"/><Relationship Id="rId50" Type="http://schemas.openxmlformats.org/officeDocument/2006/relationships/slide" Target="slides/slide19.xml"/><Relationship Id="rId104" Type="http://schemas.openxmlformats.org/officeDocument/2006/relationships/slide" Target="slides/slide73.xml"/><Relationship Id="rId125" Type="http://schemas.openxmlformats.org/officeDocument/2006/relationships/slide" Target="slides/slide94.xml"/><Relationship Id="rId146" Type="http://schemas.openxmlformats.org/officeDocument/2006/relationships/slide" Target="slides/slide115.xml"/><Relationship Id="rId167" Type="http://schemas.openxmlformats.org/officeDocument/2006/relationships/slide" Target="slides/slide136.xml"/><Relationship Id="rId188" Type="http://schemas.openxmlformats.org/officeDocument/2006/relationships/slide" Target="slides/slide157.xml"/><Relationship Id="rId71" Type="http://schemas.openxmlformats.org/officeDocument/2006/relationships/slide" Target="slides/slide40.xml"/><Relationship Id="rId92" Type="http://schemas.openxmlformats.org/officeDocument/2006/relationships/slide" Target="slides/slide61.xml"/><Relationship Id="rId213" Type="http://schemas.openxmlformats.org/officeDocument/2006/relationships/slide" Target="slides/slide182.xml"/><Relationship Id="rId234" Type="http://schemas.openxmlformats.org/officeDocument/2006/relationships/slide" Target="slides/slide203.xml"/><Relationship Id="rId2" Type="http://schemas.openxmlformats.org/officeDocument/2006/relationships/slideMaster" Target="slideMasters/slideMaster2.xml"/><Relationship Id="rId29" Type="http://schemas.openxmlformats.org/officeDocument/2006/relationships/slideMaster" Target="slideMasters/slideMaster29.xml"/><Relationship Id="rId255" Type="http://schemas.openxmlformats.org/officeDocument/2006/relationships/tableStyles" Target="tableStyles.xml"/><Relationship Id="rId40" Type="http://schemas.openxmlformats.org/officeDocument/2006/relationships/slide" Target="slides/slide9.xml"/><Relationship Id="rId115" Type="http://schemas.openxmlformats.org/officeDocument/2006/relationships/slide" Target="slides/slide84.xml"/><Relationship Id="rId136" Type="http://schemas.openxmlformats.org/officeDocument/2006/relationships/slide" Target="slides/slide105.xml"/><Relationship Id="rId157" Type="http://schemas.openxmlformats.org/officeDocument/2006/relationships/slide" Target="slides/slide126.xml"/><Relationship Id="rId178" Type="http://schemas.openxmlformats.org/officeDocument/2006/relationships/slide" Target="slides/slide147.xml"/><Relationship Id="rId61" Type="http://schemas.openxmlformats.org/officeDocument/2006/relationships/slide" Target="slides/slide30.xml"/><Relationship Id="rId82" Type="http://schemas.openxmlformats.org/officeDocument/2006/relationships/slide" Target="slides/slide51.xml"/><Relationship Id="rId199" Type="http://schemas.openxmlformats.org/officeDocument/2006/relationships/slide" Target="slides/slide168.xml"/><Relationship Id="rId203" Type="http://schemas.openxmlformats.org/officeDocument/2006/relationships/slide" Target="slides/slide172.xml"/><Relationship Id="rId19" Type="http://schemas.openxmlformats.org/officeDocument/2006/relationships/slideMaster" Target="slideMasters/slideMaster19.xml"/><Relationship Id="rId224" Type="http://schemas.openxmlformats.org/officeDocument/2006/relationships/slide" Target="slides/slide193.xml"/><Relationship Id="rId245" Type="http://schemas.openxmlformats.org/officeDocument/2006/relationships/slide" Target="slides/slide214.xml"/><Relationship Id="rId30" Type="http://schemas.openxmlformats.org/officeDocument/2006/relationships/slideMaster" Target="slideMasters/slideMaster30.xml"/><Relationship Id="rId105" Type="http://schemas.openxmlformats.org/officeDocument/2006/relationships/slide" Target="slides/slide74.xml"/><Relationship Id="rId126" Type="http://schemas.openxmlformats.org/officeDocument/2006/relationships/slide" Target="slides/slide95.xml"/><Relationship Id="rId147" Type="http://schemas.openxmlformats.org/officeDocument/2006/relationships/slide" Target="slides/slide116.xml"/><Relationship Id="rId168" Type="http://schemas.openxmlformats.org/officeDocument/2006/relationships/slide" Target="slides/slide137.xml"/><Relationship Id="rId51" Type="http://schemas.openxmlformats.org/officeDocument/2006/relationships/slide" Target="slides/slide20.xml"/><Relationship Id="rId72" Type="http://schemas.openxmlformats.org/officeDocument/2006/relationships/slide" Target="slides/slide41.xml"/><Relationship Id="rId93" Type="http://schemas.openxmlformats.org/officeDocument/2006/relationships/slide" Target="slides/slide62.xml"/><Relationship Id="rId189" Type="http://schemas.openxmlformats.org/officeDocument/2006/relationships/slide" Target="slides/slide158.xml"/><Relationship Id="rId3" Type="http://schemas.openxmlformats.org/officeDocument/2006/relationships/slideMaster" Target="slideMasters/slideMaster3.xml"/><Relationship Id="rId214" Type="http://schemas.openxmlformats.org/officeDocument/2006/relationships/slide" Target="slides/slide183.xml"/><Relationship Id="rId235" Type="http://schemas.openxmlformats.org/officeDocument/2006/relationships/slide" Target="slides/slide204.xml"/><Relationship Id="rId116" Type="http://schemas.openxmlformats.org/officeDocument/2006/relationships/slide" Target="slides/slide85.xml"/><Relationship Id="rId137" Type="http://schemas.openxmlformats.org/officeDocument/2006/relationships/slide" Target="slides/slide106.xml"/><Relationship Id="rId158" Type="http://schemas.openxmlformats.org/officeDocument/2006/relationships/slide" Target="slides/slide127.xml"/><Relationship Id="rId20" Type="http://schemas.openxmlformats.org/officeDocument/2006/relationships/slideMaster" Target="slideMasters/slideMaster20.xml"/><Relationship Id="rId41" Type="http://schemas.openxmlformats.org/officeDocument/2006/relationships/slide" Target="slides/slide10.xml"/><Relationship Id="rId62" Type="http://schemas.openxmlformats.org/officeDocument/2006/relationships/slide" Target="slides/slide31.xml"/><Relationship Id="rId83" Type="http://schemas.openxmlformats.org/officeDocument/2006/relationships/slide" Target="slides/slide52.xml"/><Relationship Id="rId179" Type="http://schemas.openxmlformats.org/officeDocument/2006/relationships/slide" Target="slides/slide148.xml"/><Relationship Id="rId190" Type="http://schemas.openxmlformats.org/officeDocument/2006/relationships/slide" Target="slides/slide159.xml"/><Relationship Id="rId204" Type="http://schemas.openxmlformats.org/officeDocument/2006/relationships/slide" Target="slides/slide173.xml"/><Relationship Id="rId225" Type="http://schemas.openxmlformats.org/officeDocument/2006/relationships/slide" Target="slides/slide194.xml"/><Relationship Id="rId246" Type="http://schemas.openxmlformats.org/officeDocument/2006/relationships/slide" Target="slides/slide215.xml"/><Relationship Id="rId106" Type="http://schemas.openxmlformats.org/officeDocument/2006/relationships/slide" Target="slides/slide75.xml"/><Relationship Id="rId127" Type="http://schemas.openxmlformats.org/officeDocument/2006/relationships/slide" Target="slides/slide96.xml"/><Relationship Id="rId10" Type="http://schemas.openxmlformats.org/officeDocument/2006/relationships/slideMaster" Target="slideMasters/slideMaster10.xml"/><Relationship Id="rId31" Type="http://schemas.openxmlformats.org/officeDocument/2006/relationships/slideMaster" Target="slideMasters/slideMaster31.xml"/><Relationship Id="rId52" Type="http://schemas.openxmlformats.org/officeDocument/2006/relationships/slide" Target="slides/slide21.xml"/><Relationship Id="rId73" Type="http://schemas.openxmlformats.org/officeDocument/2006/relationships/slide" Target="slides/slide42.xml"/><Relationship Id="rId94" Type="http://schemas.openxmlformats.org/officeDocument/2006/relationships/slide" Target="slides/slide63.xml"/><Relationship Id="rId148" Type="http://schemas.openxmlformats.org/officeDocument/2006/relationships/slide" Target="slides/slide117.xml"/><Relationship Id="rId169" Type="http://schemas.openxmlformats.org/officeDocument/2006/relationships/slide" Target="slides/slide138.xml"/><Relationship Id="rId4" Type="http://schemas.openxmlformats.org/officeDocument/2006/relationships/slideMaster" Target="slideMasters/slideMaster4.xml"/><Relationship Id="rId180" Type="http://schemas.openxmlformats.org/officeDocument/2006/relationships/slide" Target="slides/slide149.xml"/><Relationship Id="rId215" Type="http://schemas.openxmlformats.org/officeDocument/2006/relationships/slide" Target="slides/slide184.xml"/><Relationship Id="rId236" Type="http://schemas.openxmlformats.org/officeDocument/2006/relationships/slide" Target="slides/slide205.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1.xml"/><Relationship Id="rId1" Type="http://schemas.microsoft.com/office/2011/relationships/chartStyle" Target="style1.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microsoft.com/office/2011/relationships/chartColorStyle" Target="colors2.xml"/><Relationship Id="rId1" Type="http://schemas.microsoft.com/office/2011/relationships/chartStyle" Target="style2.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4.xlsx"/><Relationship Id="rId2" Type="http://schemas.microsoft.com/office/2011/relationships/chartColorStyle" Target="colors3.xml"/><Relationship Id="rId1" Type="http://schemas.microsoft.com/office/2011/relationships/chartStyle" Target="style3.xml"/></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_Worksheet5.xlsx"/><Relationship Id="rId2" Type="http://schemas.microsoft.com/office/2011/relationships/chartColorStyle" Target="colors4.xml"/><Relationship Id="rId1" Type="http://schemas.microsoft.com/office/2011/relationships/chartStyle" Target="style4.xml"/></Relationships>
</file>

<file path=ppt/charts/_rels/chart6.xml.rels><?xml version="1.0" encoding="UTF-8" standalone="yes"?>
<Relationships xmlns="http://schemas.openxmlformats.org/package/2006/relationships"><Relationship Id="rId3" Type="http://schemas.openxmlformats.org/officeDocument/2006/relationships/package" Target="../embeddings/Microsoft_Excel_Worksheet6.xlsx"/><Relationship Id="rId2" Type="http://schemas.microsoft.com/office/2011/relationships/chartColorStyle" Target="colors5.xml"/><Relationship Id="rId1" Type="http://schemas.microsoft.com/office/2011/relationships/chartStyle" Target="style5.xml"/></Relationships>
</file>

<file path=ppt/charts/_rels/chart7.xml.rels><?xml version="1.0" encoding="UTF-8" standalone="yes"?>
<Relationships xmlns="http://schemas.openxmlformats.org/package/2006/relationships"><Relationship Id="rId1" Type="http://schemas.openxmlformats.org/officeDocument/2006/relationships/package" Target="../embeddings/Microsoft_Excel_Worksheet7.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scatterChart>
        <c:scatterStyle val="smoothMarker"/>
        <c:varyColors val="0"/>
        <c:ser>
          <c:idx val="0"/>
          <c:order val="0"/>
          <c:tx>
            <c:strRef>
              <c:f>Sheet1!$B$1</c:f>
              <c:strCache>
                <c:ptCount val="1"/>
                <c:pt idx="0">
                  <c:v>Y の値</c:v>
                </c:pt>
              </c:strCache>
            </c:strRef>
          </c:tx>
          <c:spPr>
            <a:ln w="50800">
              <a:solidFill>
                <a:srgbClr val="FF0000"/>
              </a:solidFill>
            </a:ln>
          </c:spPr>
          <c:marker>
            <c:symbol val="circle"/>
            <c:size val="11"/>
            <c:spPr>
              <a:solidFill>
                <a:srgbClr val="FF0000"/>
              </a:solidFill>
              <a:ln>
                <a:solidFill>
                  <a:srgbClr val="FF0000"/>
                </a:solidFill>
              </a:ln>
            </c:spPr>
          </c:marker>
          <c:xVal>
            <c:numRef>
              <c:f>Sheet1!$A$2:$A$11</c:f>
              <c:numCache>
                <c:formatCode>General</c:formatCode>
                <c:ptCount val="10"/>
                <c:pt idx="0">
                  <c:v>0</c:v>
                </c:pt>
                <c:pt idx="1">
                  <c:v>0.5</c:v>
                </c:pt>
                <c:pt idx="2">
                  <c:v>1</c:v>
                </c:pt>
                <c:pt idx="3">
                  <c:v>1.5</c:v>
                </c:pt>
                <c:pt idx="4">
                  <c:v>2</c:v>
                </c:pt>
                <c:pt idx="5">
                  <c:v>2.5</c:v>
                </c:pt>
                <c:pt idx="6">
                  <c:v>3</c:v>
                </c:pt>
                <c:pt idx="7">
                  <c:v>3.5</c:v>
                </c:pt>
                <c:pt idx="8">
                  <c:v>4</c:v>
                </c:pt>
                <c:pt idx="9">
                  <c:v>4.5</c:v>
                </c:pt>
              </c:numCache>
            </c:numRef>
          </c:xVal>
          <c:yVal>
            <c:numRef>
              <c:f>Sheet1!$B$2:$B$11</c:f>
              <c:numCache>
                <c:formatCode>General</c:formatCode>
                <c:ptCount val="10"/>
                <c:pt idx="0">
                  <c:v>0</c:v>
                </c:pt>
                <c:pt idx="1">
                  <c:v>0</c:v>
                </c:pt>
                <c:pt idx="2">
                  <c:v>0.1</c:v>
                </c:pt>
                <c:pt idx="3">
                  <c:v>0.5</c:v>
                </c:pt>
                <c:pt idx="4">
                  <c:v>1.1000000000000001</c:v>
                </c:pt>
                <c:pt idx="5">
                  <c:v>0.5</c:v>
                </c:pt>
                <c:pt idx="6">
                  <c:v>0.2</c:v>
                </c:pt>
                <c:pt idx="7">
                  <c:v>0.60000000000000064</c:v>
                </c:pt>
                <c:pt idx="8">
                  <c:v>1.1000000000000001</c:v>
                </c:pt>
                <c:pt idx="9">
                  <c:v>1.6</c:v>
                </c:pt>
              </c:numCache>
            </c:numRef>
          </c:yVal>
          <c:smooth val="1"/>
        </c:ser>
        <c:ser>
          <c:idx val="1"/>
          <c:order val="1"/>
          <c:tx>
            <c:strRef>
              <c:f>Sheet1!$C$1</c:f>
              <c:strCache>
                <c:ptCount val="1"/>
                <c:pt idx="0">
                  <c:v>列1</c:v>
                </c:pt>
              </c:strCache>
            </c:strRef>
          </c:tx>
          <c:spPr>
            <a:ln w="50800">
              <a:solidFill>
                <a:srgbClr val="FFFF00"/>
              </a:solidFill>
            </a:ln>
          </c:spPr>
          <c:marker>
            <c:symbol val="circle"/>
            <c:size val="11"/>
            <c:spPr>
              <a:solidFill>
                <a:srgbClr val="FFFF00"/>
              </a:solidFill>
              <a:ln>
                <a:solidFill>
                  <a:srgbClr val="FFFF00"/>
                </a:solidFill>
              </a:ln>
            </c:spPr>
          </c:marker>
          <c:xVal>
            <c:numRef>
              <c:f>Sheet1!$A$2:$A$11</c:f>
              <c:numCache>
                <c:formatCode>General</c:formatCode>
                <c:ptCount val="10"/>
                <c:pt idx="0">
                  <c:v>0</c:v>
                </c:pt>
                <c:pt idx="1">
                  <c:v>0.5</c:v>
                </c:pt>
                <c:pt idx="2">
                  <c:v>1</c:v>
                </c:pt>
                <c:pt idx="3">
                  <c:v>1.5</c:v>
                </c:pt>
                <c:pt idx="4">
                  <c:v>2</c:v>
                </c:pt>
                <c:pt idx="5">
                  <c:v>2.5</c:v>
                </c:pt>
                <c:pt idx="6">
                  <c:v>3</c:v>
                </c:pt>
                <c:pt idx="7">
                  <c:v>3.5</c:v>
                </c:pt>
                <c:pt idx="8">
                  <c:v>4</c:v>
                </c:pt>
                <c:pt idx="9">
                  <c:v>4.5</c:v>
                </c:pt>
              </c:numCache>
            </c:numRef>
          </c:xVal>
          <c:yVal>
            <c:numRef>
              <c:f>Sheet1!$C$2:$C$11</c:f>
              <c:numCache>
                <c:formatCode>General</c:formatCode>
                <c:ptCount val="10"/>
                <c:pt idx="0">
                  <c:v>0</c:v>
                </c:pt>
                <c:pt idx="1">
                  <c:v>0.5</c:v>
                </c:pt>
                <c:pt idx="2">
                  <c:v>1</c:v>
                </c:pt>
                <c:pt idx="3">
                  <c:v>1.5</c:v>
                </c:pt>
                <c:pt idx="4">
                  <c:v>2</c:v>
                </c:pt>
                <c:pt idx="5">
                  <c:v>2.5</c:v>
                </c:pt>
                <c:pt idx="6">
                  <c:v>3</c:v>
                </c:pt>
                <c:pt idx="7">
                  <c:v>3.5</c:v>
                </c:pt>
                <c:pt idx="8">
                  <c:v>4</c:v>
                </c:pt>
                <c:pt idx="9">
                  <c:v>4.5</c:v>
                </c:pt>
              </c:numCache>
            </c:numRef>
          </c:yVal>
          <c:smooth val="1"/>
        </c:ser>
        <c:dLbls>
          <c:showLegendKey val="0"/>
          <c:showVal val="0"/>
          <c:showCatName val="0"/>
          <c:showSerName val="0"/>
          <c:showPercent val="0"/>
          <c:showBubbleSize val="0"/>
        </c:dLbls>
        <c:axId val="-1835919168"/>
        <c:axId val="-1585219360"/>
      </c:scatterChart>
      <c:valAx>
        <c:axId val="-1835919168"/>
        <c:scaling>
          <c:orientation val="minMax"/>
        </c:scaling>
        <c:delete val="0"/>
        <c:axPos val="b"/>
        <c:numFmt formatCode="General" sourceLinked="1"/>
        <c:majorTickMark val="out"/>
        <c:minorTickMark val="none"/>
        <c:tickLblPos val="nextTo"/>
        <c:crossAx val="-1585219360"/>
        <c:crosses val="autoZero"/>
        <c:crossBetween val="midCat"/>
      </c:valAx>
      <c:valAx>
        <c:axId val="-1585219360"/>
        <c:scaling>
          <c:orientation val="minMax"/>
          <c:max val="1.8"/>
          <c:min val="0"/>
        </c:scaling>
        <c:delete val="0"/>
        <c:axPos val="l"/>
        <c:majorGridlines/>
        <c:numFmt formatCode="General" sourceLinked="1"/>
        <c:majorTickMark val="out"/>
        <c:minorTickMark val="none"/>
        <c:tickLblPos val="nextTo"/>
        <c:spPr>
          <a:ln w="15875"/>
        </c:spPr>
        <c:crossAx val="-1835919168"/>
        <c:crosses val="autoZero"/>
        <c:crossBetween val="midCat"/>
      </c:valAx>
    </c:plotArea>
    <c:plotVisOnly val="1"/>
    <c:dispBlanksAs val="gap"/>
    <c:showDLblsOverMax val="0"/>
  </c:chart>
  <c:spPr>
    <a:ln>
      <a:solidFill>
        <a:prstClr val="black">
          <a:tint val="75000"/>
          <a:shade val="95000"/>
          <a:satMod val="105000"/>
        </a:prstClr>
      </a:solidFill>
    </a:ln>
  </c:spPr>
  <c:txPr>
    <a:bodyPr/>
    <a:lstStyle/>
    <a:p>
      <a:pPr>
        <a:defRPr sz="1800">
          <a:solidFill>
            <a:schemeClr val="bg1"/>
          </a:solidFill>
          <a:effectLst>
            <a:outerShdw blurRad="38100" dist="38100" dir="2700000" algn="tl">
              <a:srgbClr val="000000">
                <a:alpha val="43137"/>
              </a:srgbClr>
            </a:outerShdw>
          </a:effectLst>
        </a:defRPr>
      </a:pPr>
      <a:endParaRPr lang="ja-JP"/>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3600" b="0" i="0" u="none" strike="noStrike" kern="1200" spc="0" baseline="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defRPr>
            </a:pPr>
            <a:r>
              <a:rPr lang="ja-JP" altLang="en-US" sz="3600" dirty="0" smtClean="0">
                <a:effectLst>
                  <a:outerShdw blurRad="38100" dist="38100" dir="2700000" algn="tl">
                    <a:srgbClr val="000000">
                      <a:alpha val="43137"/>
                    </a:srgbClr>
                  </a:outerShdw>
                </a:effectLst>
              </a:rPr>
              <a:t>児童生徒用の</a:t>
            </a:r>
            <a:r>
              <a:rPr lang="ja-JP" altLang="en-US" sz="3600" dirty="0" smtClean="0">
                <a:solidFill>
                  <a:srgbClr val="FFC000"/>
                </a:solidFill>
                <a:effectLst>
                  <a:outerShdw blurRad="38100" dist="38100" dir="2700000" algn="tl">
                    <a:srgbClr val="000000">
                      <a:alpha val="43137"/>
                    </a:srgbClr>
                  </a:outerShdw>
                </a:effectLst>
              </a:rPr>
              <a:t>一般用</a:t>
            </a:r>
            <a:endParaRPr lang="en-US" altLang="ja-JP" sz="3600" dirty="0" smtClean="0">
              <a:solidFill>
                <a:srgbClr val="FFC000"/>
              </a:solidFill>
              <a:effectLst>
                <a:outerShdw blurRad="38100" dist="38100" dir="2700000" algn="tl">
                  <a:srgbClr val="000000">
                    <a:alpha val="43137"/>
                  </a:srgbClr>
                </a:outerShdw>
              </a:effectLst>
            </a:endParaRPr>
          </a:p>
          <a:p>
            <a:pPr>
              <a:defRPr sz="3600">
                <a:effectLst>
                  <a:outerShdw blurRad="38100" dist="38100" dir="2700000" algn="tl">
                    <a:srgbClr val="000000">
                      <a:alpha val="43137"/>
                    </a:srgbClr>
                  </a:outerShdw>
                </a:effectLst>
              </a:defRPr>
            </a:pPr>
            <a:r>
              <a:rPr lang="ja-JP" altLang="en-US" sz="3600" dirty="0" smtClean="0">
                <a:solidFill>
                  <a:srgbClr val="FFC000"/>
                </a:solidFill>
                <a:effectLst>
                  <a:outerShdw blurRad="38100" dist="38100" dir="2700000" algn="tl">
                    <a:srgbClr val="000000">
                      <a:alpha val="43137"/>
                    </a:srgbClr>
                  </a:outerShdw>
                </a:effectLst>
              </a:rPr>
              <a:t>医薬品</a:t>
            </a:r>
            <a:r>
              <a:rPr lang="ja-JP" altLang="en-US" sz="3600" dirty="0" smtClean="0">
                <a:effectLst>
                  <a:outerShdw blurRad="38100" dist="38100" dir="2700000" algn="tl">
                    <a:srgbClr val="000000">
                      <a:alpha val="43137"/>
                    </a:srgbClr>
                  </a:outerShdw>
                </a:effectLst>
              </a:rPr>
              <a:t>を置いている学校の割</a:t>
            </a:r>
            <a:r>
              <a:rPr lang="ja-JP" sz="3600" dirty="0" smtClean="0">
                <a:effectLst>
                  <a:outerShdw blurRad="38100" dist="38100" dir="2700000" algn="tl">
                    <a:srgbClr val="000000">
                      <a:alpha val="43137"/>
                    </a:srgbClr>
                  </a:outerShdw>
                </a:effectLst>
              </a:rPr>
              <a:t>合</a:t>
            </a:r>
            <a:endParaRPr lang="ja-JP" sz="3600" dirty="0">
              <a:effectLst>
                <a:outerShdw blurRad="38100" dist="38100" dir="2700000" algn="tl">
                  <a:srgbClr val="000000">
                    <a:alpha val="43137"/>
                  </a:srgbClr>
                </a:outerShdw>
              </a:effectLst>
            </a:endParaRPr>
          </a:p>
        </c:rich>
      </c:tx>
      <c:layout>
        <c:manualLayout>
          <c:xMode val="edge"/>
          <c:yMode val="edge"/>
          <c:x val="0.18159742601591636"/>
          <c:y val="1.1154479258275556E-3"/>
        </c:manualLayout>
      </c:layout>
      <c:overlay val="0"/>
      <c:spPr>
        <a:noFill/>
        <a:ln>
          <a:noFill/>
        </a:ln>
        <a:effectLst/>
      </c:spPr>
      <c:txPr>
        <a:bodyPr rot="0" spcFirstLastPara="1" vertOverflow="ellipsis" vert="horz" wrap="square" anchor="ctr" anchorCtr="1"/>
        <a:lstStyle/>
        <a:p>
          <a:pPr>
            <a:defRPr sz="3600" b="0" i="0" u="none" strike="noStrike" kern="1200" spc="0" baseline="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defRPr>
          </a:pPr>
          <a:endParaRPr lang="ja-JP"/>
        </a:p>
      </c:txPr>
    </c:title>
    <c:autoTitleDeleted val="0"/>
    <c:plotArea>
      <c:layout/>
      <c:barChart>
        <c:barDir val="col"/>
        <c:grouping val="clustered"/>
        <c:varyColors val="0"/>
        <c:ser>
          <c:idx val="0"/>
          <c:order val="0"/>
          <c:tx>
            <c:strRef>
              <c:f>Sheet1!$B$1</c:f>
              <c:strCache>
                <c:ptCount val="1"/>
                <c:pt idx="0">
                  <c:v>小学校</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メイリオ" panose="020B0604030504040204" pitchFamily="50" charset="-128"/>
                    <a:ea typeface="メイリオ" panose="020B0604030504040204" pitchFamily="50" charset="-128"/>
                    <a:cs typeface="メイリオ" panose="020B0604030504040204" pitchFamily="50" charset="-128"/>
                  </a:defRPr>
                </a:pPr>
                <a:endParaRPr lang="ja-JP"/>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Sheet1!$A$2</c:f>
              <c:numCache>
                <c:formatCode>General</c:formatCode>
                <c:ptCount val="1"/>
              </c:numCache>
            </c:numRef>
          </c:cat>
          <c:val>
            <c:numRef>
              <c:f>Sheet1!$B$2</c:f>
              <c:numCache>
                <c:formatCode>General</c:formatCode>
                <c:ptCount val="1"/>
                <c:pt idx="0">
                  <c:v>98.3</c:v>
                </c:pt>
              </c:numCache>
            </c:numRef>
          </c:val>
        </c:ser>
        <c:ser>
          <c:idx val="1"/>
          <c:order val="1"/>
          <c:tx>
            <c:strRef>
              <c:f>Sheet1!$C$1</c:f>
              <c:strCache>
                <c:ptCount val="1"/>
                <c:pt idx="0">
                  <c:v>中学校</c:v>
                </c:pt>
              </c:strCache>
            </c:strRef>
          </c:tx>
          <c:spPr>
            <a:solidFill>
              <a:schemeClr val="accent2"/>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メイリオ" panose="020B0604030504040204" pitchFamily="50" charset="-128"/>
                    <a:ea typeface="メイリオ" panose="020B0604030504040204" pitchFamily="50" charset="-128"/>
                    <a:cs typeface="メイリオ" panose="020B0604030504040204" pitchFamily="50" charset="-128"/>
                  </a:defRPr>
                </a:pPr>
                <a:endParaRPr lang="ja-JP"/>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Sheet1!$A$2</c:f>
              <c:numCache>
                <c:formatCode>General</c:formatCode>
                <c:ptCount val="1"/>
              </c:numCache>
            </c:numRef>
          </c:cat>
          <c:val>
            <c:numRef>
              <c:f>Sheet1!$C$2</c:f>
              <c:numCache>
                <c:formatCode>General</c:formatCode>
                <c:ptCount val="1"/>
                <c:pt idx="0">
                  <c:v>98.1</c:v>
                </c:pt>
              </c:numCache>
            </c:numRef>
          </c:val>
        </c:ser>
        <c:ser>
          <c:idx val="2"/>
          <c:order val="2"/>
          <c:tx>
            <c:strRef>
              <c:f>Sheet1!$D$1</c:f>
              <c:strCache>
                <c:ptCount val="1"/>
                <c:pt idx="0">
                  <c:v>高等学校</c:v>
                </c:pt>
              </c:strCache>
            </c:strRef>
          </c:tx>
          <c:spPr>
            <a:solidFill>
              <a:schemeClr val="accent3"/>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メイリオ" panose="020B0604030504040204" pitchFamily="50" charset="-128"/>
                    <a:ea typeface="メイリオ" panose="020B0604030504040204" pitchFamily="50" charset="-128"/>
                    <a:cs typeface="メイリオ" panose="020B0604030504040204" pitchFamily="50" charset="-128"/>
                  </a:defRPr>
                </a:pPr>
                <a:endParaRPr lang="ja-JP"/>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Sheet1!$A$2</c:f>
              <c:numCache>
                <c:formatCode>General</c:formatCode>
                <c:ptCount val="1"/>
              </c:numCache>
            </c:numRef>
          </c:cat>
          <c:val>
            <c:numRef>
              <c:f>Sheet1!$D$2</c:f>
              <c:numCache>
                <c:formatCode>General</c:formatCode>
                <c:ptCount val="1"/>
                <c:pt idx="0">
                  <c:v>98.6</c:v>
                </c:pt>
              </c:numCache>
            </c:numRef>
          </c:val>
        </c:ser>
        <c:ser>
          <c:idx val="3"/>
          <c:order val="3"/>
          <c:tx>
            <c:strRef>
              <c:f>Sheet1!$E$1</c:f>
              <c:strCache>
                <c:ptCount val="1"/>
                <c:pt idx="0">
                  <c:v>特別支援学校</c:v>
                </c:pt>
              </c:strCache>
            </c:strRef>
          </c:tx>
          <c:spPr>
            <a:solidFill>
              <a:schemeClr val="accent4"/>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メイリオ" panose="020B0604030504040204" pitchFamily="50" charset="-128"/>
                    <a:ea typeface="メイリオ" panose="020B0604030504040204" pitchFamily="50" charset="-128"/>
                    <a:cs typeface="メイリオ" panose="020B0604030504040204" pitchFamily="50" charset="-128"/>
                  </a:defRPr>
                </a:pPr>
                <a:endParaRPr lang="ja-JP"/>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Sheet1!$A$2</c:f>
              <c:numCache>
                <c:formatCode>General</c:formatCode>
                <c:ptCount val="1"/>
              </c:numCache>
            </c:numRef>
          </c:cat>
          <c:val>
            <c:numRef>
              <c:f>Sheet1!$E$2</c:f>
              <c:numCache>
                <c:formatCode>General</c:formatCode>
                <c:ptCount val="1"/>
                <c:pt idx="0">
                  <c:v>94.8</c:v>
                </c:pt>
              </c:numCache>
            </c:numRef>
          </c:val>
        </c:ser>
        <c:dLbls>
          <c:dLblPos val="outEnd"/>
          <c:showLegendKey val="0"/>
          <c:showVal val="1"/>
          <c:showCatName val="0"/>
          <c:showSerName val="0"/>
          <c:showPercent val="0"/>
          <c:showBubbleSize val="0"/>
        </c:dLbls>
        <c:gapWidth val="219"/>
        <c:overlap val="-27"/>
        <c:axId val="-1585218816"/>
        <c:axId val="-1585220448"/>
      </c:barChart>
      <c:catAx>
        <c:axId val="-1585218816"/>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2000" b="0" i="0" u="none" strike="noStrike" kern="1200" baseline="0">
                <a:solidFill>
                  <a:schemeClr val="bg1"/>
                </a:solidFill>
                <a:latin typeface="メイリオ" panose="020B0604030504040204" pitchFamily="50" charset="-128"/>
                <a:ea typeface="メイリオ" panose="020B0604030504040204" pitchFamily="50" charset="-128"/>
                <a:cs typeface="メイリオ" panose="020B0604030504040204" pitchFamily="50" charset="-128"/>
              </a:defRPr>
            </a:pPr>
            <a:endParaRPr lang="ja-JP"/>
          </a:p>
        </c:txPr>
        <c:crossAx val="-1585220448"/>
        <c:crosses val="autoZero"/>
        <c:auto val="1"/>
        <c:lblAlgn val="ctr"/>
        <c:lblOffset val="100"/>
        <c:noMultiLvlLbl val="0"/>
      </c:catAx>
      <c:valAx>
        <c:axId val="-1585220448"/>
        <c:scaling>
          <c:orientation val="minMax"/>
          <c:max val="100"/>
          <c:min val="0"/>
        </c:scaling>
        <c:delete val="0"/>
        <c:axPos val="l"/>
        <c:numFmt formatCode="General" sourceLinked="1"/>
        <c:majorTickMark val="out"/>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bg1"/>
                </a:solidFill>
                <a:latin typeface="メイリオ" panose="020B0604030504040204" pitchFamily="50" charset="-128"/>
                <a:ea typeface="メイリオ" panose="020B0604030504040204" pitchFamily="50" charset="-128"/>
                <a:cs typeface="メイリオ" panose="020B0604030504040204" pitchFamily="50" charset="-128"/>
              </a:defRPr>
            </a:pPr>
            <a:endParaRPr lang="ja-JP"/>
          </a:p>
        </c:txPr>
        <c:crossAx val="-1585218816"/>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2000" b="0" i="0" u="none" strike="noStrike" kern="1200" baseline="0">
              <a:solidFill>
                <a:schemeClr val="bg1"/>
              </a:solidFill>
              <a:latin typeface="メイリオ" panose="020B0604030504040204" pitchFamily="50" charset="-128"/>
              <a:ea typeface="メイリオ" panose="020B0604030504040204" pitchFamily="50" charset="-128"/>
              <a:cs typeface="メイリオ" panose="020B0604030504040204" pitchFamily="50" charset="-128"/>
            </a:defRPr>
          </a:pPr>
          <a:endParaRPr lang="ja-JP"/>
        </a:p>
      </c:txPr>
    </c:legend>
    <c:plotVisOnly val="1"/>
    <c:dispBlanksAs val="gap"/>
    <c:showDLblsOverMax val="0"/>
  </c:chart>
  <c:spPr>
    <a:noFill/>
    <a:ln>
      <a:noFill/>
    </a:ln>
    <a:effectLst/>
  </c:spPr>
  <c:txPr>
    <a:bodyPr/>
    <a:lstStyle/>
    <a:p>
      <a:pPr>
        <a:defRPr>
          <a:solidFill>
            <a:schemeClr val="bg1"/>
          </a:solidFill>
          <a:latin typeface="メイリオ" panose="020B0604030504040204" pitchFamily="50" charset="-128"/>
          <a:ea typeface="メイリオ" panose="020B0604030504040204" pitchFamily="50" charset="-128"/>
          <a:cs typeface="メイリオ" panose="020B0604030504040204" pitchFamily="50" charset="-128"/>
        </a:defRPr>
      </a:pPr>
      <a:endParaRPr lang="ja-JP"/>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3200" b="0" i="0" u="none" strike="noStrike" kern="1200" spc="0" baseline="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defRPr>
            </a:pPr>
            <a:r>
              <a:rPr lang="ja-JP" sz="3200" dirty="0" smtClean="0">
                <a:effectLst>
                  <a:outerShdw blurRad="38100" dist="38100" dir="2700000" algn="tl">
                    <a:srgbClr val="000000">
                      <a:alpha val="43137"/>
                    </a:srgbClr>
                  </a:outerShdw>
                </a:effectLst>
              </a:rPr>
              <a:t>内服薬を</a:t>
            </a:r>
            <a:r>
              <a:rPr lang="ja-JP" sz="3200" dirty="0">
                <a:effectLst>
                  <a:outerShdw blurRad="38100" dist="38100" dir="2700000" algn="tl">
                    <a:srgbClr val="000000">
                      <a:alpha val="43137"/>
                    </a:srgbClr>
                  </a:outerShdw>
                </a:effectLst>
              </a:rPr>
              <a:t>置いている学校の割合</a:t>
            </a:r>
          </a:p>
        </c:rich>
      </c:tx>
      <c:layout>
        <c:manualLayout>
          <c:xMode val="edge"/>
          <c:yMode val="edge"/>
          <c:x val="0.12198656301725053"/>
          <c:y val="3.9622613298246029E-4"/>
        </c:manualLayout>
      </c:layout>
      <c:overlay val="0"/>
      <c:spPr>
        <a:noFill/>
        <a:ln>
          <a:noFill/>
        </a:ln>
        <a:effectLst/>
      </c:spPr>
      <c:txPr>
        <a:bodyPr rot="0" spcFirstLastPara="1" vertOverflow="ellipsis" vert="horz" wrap="square" anchor="ctr" anchorCtr="1"/>
        <a:lstStyle/>
        <a:p>
          <a:pPr>
            <a:defRPr sz="3200" b="0" i="0" u="none" strike="noStrike" kern="1200" spc="0" baseline="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defRPr>
          </a:pPr>
          <a:endParaRPr lang="ja-JP"/>
        </a:p>
      </c:txPr>
    </c:title>
    <c:autoTitleDeleted val="0"/>
    <c:plotArea>
      <c:layout/>
      <c:barChart>
        <c:barDir val="col"/>
        <c:grouping val="clustered"/>
        <c:varyColors val="0"/>
        <c:ser>
          <c:idx val="0"/>
          <c:order val="0"/>
          <c:tx>
            <c:strRef>
              <c:f>Sheet1!$B$1</c:f>
              <c:strCache>
                <c:ptCount val="1"/>
                <c:pt idx="0">
                  <c:v>小学校</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メイリオ" panose="020B0604030504040204" pitchFamily="50" charset="-128"/>
                    <a:ea typeface="メイリオ" panose="020B0604030504040204" pitchFamily="50" charset="-128"/>
                    <a:cs typeface="メイリオ" panose="020B0604030504040204" pitchFamily="50" charset="-128"/>
                  </a:defRPr>
                </a:pPr>
                <a:endParaRPr lang="ja-JP"/>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解熱鎮痛剤</c:v>
                </c:pt>
                <c:pt idx="1">
                  <c:v>風邪薬</c:v>
                </c:pt>
                <c:pt idx="2">
                  <c:v>胃腸・整腸薬</c:v>
                </c:pt>
                <c:pt idx="3">
                  <c:v>酔い止め薬</c:v>
                </c:pt>
              </c:strCache>
            </c:strRef>
          </c:cat>
          <c:val>
            <c:numRef>
              <c:f>Sheet1!$B$2:$B$5</c:f>
              <c:numCache>
                <c:formatCode>General</c:formatCode>
                <c:ptCount val="4"/>
                <c:pt idx="0">
                  <c:v>31.9</c:v>
                </c:pt>
                <c:pt idx="1">
                  <c:v>19.3</c:v>
                </c:pt>
                <c:pt idx="2">
                  <c:v>29.9</c:v>
                </c:pt>
                <c:pt idx="3">
                  <c:v>46.6</c:v>
                </c:pt>
              </c:numCache>
            </c:numRef>
          </c:val>
        </c:ser>
        <c:ser>
          <c:idx val="1"/>
          <c:order val="1"/>
          <c:tx>
            <c:strRef>
              <c:f>Sheet1!$C$1</c:f>
              <c:strCache>
                <c:ptCount val="1"/>
                <c:pt idx="0">
                  <c:v>中学校</c:v>
                </c:pt>
              </c:strCache>
            </c:strRef>
          </c:tx>
          <c:spPr>
            <a:solidFill>
              <a:schemeClr val="accent2"/>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メイリオ" panose="020B0604030504040204" pitchFamily="50" charset="-128"/>
                    <a:ea typeface="メイリオ" panose="020B0604030504040204" pitchFamily="50" charset="-128"/>
                    <a:cs typeface="メイリオ" panose="020B0604030504040204" pitchFamily="50" charset="-128"/>
                  </a:defRPr>
                </a:pPr>
                <a:endParaRPr lang="ja-JP"/>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解熱鎮痛剤</c:v>
                </c:pt>
                <c:pt idx="1">
                  <c:v>風邪薬</c:v>
                </c:pt>
                <c:pt idx="2">
                  <c:v>胃腸・整腸薬</c:v>
                </c:pt>
                <c:pt idx="3">
                  <c:v>酔い止め薬</c:v>
                </c:pt>
              </c:strCache>
            </c:strRef>
          </c:cat>
          <c:val>
            <c:numRef>
              <c:f>Sheet1!$C$2:$C$5</c:f>
              <c:numCache>
                <c:formatCode>General</c:formatCode>
                <c:ptCount val="4"/>
                <c:pt idx="0">
                  <c:v>44.8</c:v>
                </c:pt>
                <c:pt idx="1">
                  <c:v>31.4</c:v>
                </c:pt>
                <c:pt idx="2">
                  <c:v>46.4</c:v>
                </c:pt>
                <c:pt idx="3">
                  <c:v>52.6</c:v>
                </c:pt>
              </c:numCache>
            </c:numRef>
          </c:val>
        </c:ser>
        <c:ser>
          <c:idx val="2"/>
          <c:order val="2"/>
          <c:tx>
            <c:strRef>
              <c:f>Sheet1!$D$1</c:f>
              <c:strCache>
                <c:ptCount val="1"/>
                <c:pt idx="0">
                  <c:v>高等学校</c:v>
                </c:pt>
              </c:strCache>
            </c:strRef>
          </c:tx>
          <c:spPr>
            <a:solidFill>
              <a:schemeClr val="accent3"/>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メイリオ" panose="020B0604030504040204" pitchFamily="50" charset="-128"/>
                    <a:ea typeface="メイリオ" panose="020B0604030504040204" pitchFamily="50" charset="-128"/>
                    <a:cs typeface="メイリオ" panose="020B0604030504040204" pitchFamily="50" charset="-128"/>
                  </a:defRPr>
                </a:pPr>
                <a:endParaRPr lang="ja-JP"/>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解熱鎮痛剤</c:v>
                </c:pt>
                <c:pt idx="1">
                  <c:v>風邪薬</c:v>
                </c:pt>
                <c:pt idx="2">
                  <c:v>胃腸・整腸薬</c:v>
                </c:pt>
                <c:pt idx="3">
                  <c:v>酔い止め薬</c:v>
                </c:pt>
              </c:strCache>
            </c:strRef>
          </c:cat>
          <c:val>
            <c:numRef>
              <c:f>Sheet1!$D$2:$D$5</c:f>
              <c:numCache>
                <c:formatCode>General</c:formatCode>
                <c:ptCount val="4"/>
                <c:pt idx="0">
                  <c:v>76.2</c:v>
                </c:pt>
                <c:pt idx="1">
                  <c:v>61.6</c:v>
                </c:pt>
                <c:pt idx="2">
                  <c:v>77.400000000000006</c:v>
                </c:pt>
                <c:pt idx="3">
                  <c:v>68.900000000000006</c:v>
                </c:pt>
              </c:numCache>
            </c:numRef>
          </c:val>
        </c:ser>
        <c:ser>
          <c:idx val="3"/>
          <c:order val="3"/>
          <c:tx>
            <c:strRef>
              <c:f>Sheet1!$E$1</c:f>
              <c:strCache>
                <c:ptCount val="1"/>
                <c:pt idx="0">
                  <c:v>特別支援学校</c:v>
                </c:pt>
              </c:strCache>
            </c:strRef>
          </c:tx>
          <c:spPr>
            <a:solidFill>
              <a:schemeClr val="accent4"/>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メイリオ" panose="020B0604030504040204" pitchFamily="50" charset="-128"/>
                    <a:ea typeface="メイリオ" panose="020B0604030504040204" pitchFamily="50" charset="-128"/>
                    <a:cs typeface="メイリオ" panose="020B0604030504040204" pitchFamily="50" charset="-128"/>
                  </a:defRPr>
                </a:pPr>
                <a:endParaRPr lang="ja-JP"/>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解熱鎮痛剤</c:v>
                </c:pt>
                <c:pt idx="1">
                  <c:v>風邪薬</c:v>
                </c:pt>
                <c:pt idx="2">
                  <c:v>胃腸・整腸薬</c:v>
                </c:pt>
                <c:pt idx="3">
                  <c:v>酔い止め薬</c:v>
                </c:pt>
              </c:strCache>
            </c:strRef>
          </c:cat>
          <c:val>
            <c:numRef>
              <c:f>Sheet1!$E$2:$E$5</c:f>
              <c:numCache>
                <c:formatCode>General</c:formatCode>
                <c:ptCount val="4"/>
                <c:pt idx="0">
                  <c:v>39.6</c:v>
                </c:pt>
                <c:pt idx="1">
                  <c:v>30.2</c:v>
                </c:pt>
                <c:pt idx="2">
                  <c:v>38.5</c:v>
                </c:pt>
                <c:pt idx="3">
                  <c:v>30.2</c:v>
                </c:pt>
              </c:numCache>
            </c:numRef>
          </c:val>
        </c:ser>
        <c:dLbls>
          <c:dLblPos val="outEnd"/>
          <c:showLegendKey val="0"/>
          <c:showVal val="1"/>
          <c:showCatName val="0"/>
          <c:showSerName val="0"/>
          <c:showPercent val="0"/>
          <c:showBubbleSize val="0"/>
        </c:dLbls>
        <c:gapWidth val="219"/>
        <c:overlap val="-27"/>
        <c:axId val="-1585220992"/>
        <c:axId val="-1585216640"/>
      </c:barChart>
      <c:catAx>
        <c:axId val="-1585220992"/>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2000" b="0" i="0" u="none" strike="noStrike" kern="1200" baseline="0">
                <a:solidFill>
                  <a:schemeClr val="bg1"/>
                </a:solidFill>
                <a:latin typeface="メイリオ" panose="020B0604030504040204" pitchFamily="50" charset="-128"/>
                <a:ea typeface="メイリオ" panose="020B0604030504040204" pitchFamily="50" charset="-128"/>
                <a:cs typeface="メイリオ" panose="020B0604030504040204" pitchFamily="50" charset="-128"/>
              </a:defRPr>
            </a:pPr>
            <a:endParaRPr lang="ja-JP"/>
          </a:p>
        </c:txPr>
        <c:crossAx val="-1585216640"/>
        <c:crosses val="autoZero"/>
        <c:auto val="1"/>
        <c:lblAlgn val="ctr"/>
        <c:lblOffset val="100"/>
        <c:noMultiLvlLbl val="0"/>
      </c:catAx>
      <c:valAx>
        <c:axId val="-1585216640"/>
        <c:scaling>
          <c:orientation val="minMax"/>
        </c:scaling>
        <c:delete val="0"/>
        <c:axPos val="l"/>
        <c:numFmt formatCode="General" sourceLinked="1"/>
        <c:majorTickMark val="out"/>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bg1"/>
                </a:solidFill>
                <a:latin typeface="メイリオ" panose="020B0604030504040204" pitchFamily="50" charset="-128"/>
                <a:ea typeface="メイリオ" panose="020B0604030504040204" pitchFamily="50" charset="-128"/>
                <a:cs typeface="メイリオ" panose="020B0604030504040204" pitchFamily="50" charset="-128"/>
              </a:defRPr>
            </a:pPr>
            <a:endParaRPr lang="ja-JP"/>
          </a:p>
        </c:txPr>
        <c:crossAx val="-1585220992"/>
        <c:crosses val="autoZero"/>
        <c:crossBetween val="between"/>
      </c:valAx>
      <c:spPr>
        <a:noFill/>
        <a:ln>
          <a:noFill/>
        </a:ln>
        <a:effectLst/>
      </c:spPr>
    </c:plotArea>
    <c:legend>
      <c:legendPos val="b"/>
      <c:layout/>
      <c:overlay val="0"/>
      <c:spPr>
        <a:noFill/>
        <a:ln>
          <a:noFill/>
        </a:ln>
        <a:effectLst/>
      </c:spPr>
      <c:txPr>
        <a:bodyPr rot="0" spcFirstLastPara="1" vertOverflow="ellipsis" vert="horz" wrap="square" anchor="ctr" anchorCtr="1"/>
        <a:lstStyle/>
        <a:p>
          <a:pPr>
            <a:defRPr sz="2000" b="0" i="0" u="none" strike="noStrike" kern="1200" baseline="0">
              <a:solidFill>
                <a:schemeClr val="bg1"/>
              </a:solidFill>
              <a:latin typeface="メイリオ" panose="020B0604030504040204" pitchFamily="50" charset="-128"/>
              <a:ea typeface="メイリオ" panose="020B0604030504040204" pitchFamily="50" charset="-128"/>
              <a:cs typeface="メイリオ" panose="020B0604030504040204" pitchFamily="50" charset="-128"/>
            </a:defRPr>
          </a:pPr>
          <a:endParaRPr lang="ja-JP"/>
        </a:p>
      </c:txPr>
    </c:legend>
    <c:plotVisOnly val="1"/>
    <c:dispBlanksAs val="gap"/>
    <c:showDLblsOverMax val="0"/>
  </c:chart>
  <c:spPr>
    <a:noFill/>
    <a:ln>
      <a:noFill/>
    </a:ln>
    <a:effectLst/>
  </c:spPr>
  <c:txPr>
    <a:bodyPr/>
    <a:lstStyle/>
    <a:p>
      <a:pPr>
        <a:defRPr>
          <a:solidFill>
            <a:schemeClr val="bg1"/>
          </a:solidFill>
          <a:latin typeface="メイリオ" panose="020B0604030504040204" pitchFamily="50" charset="-128"/>
          <a:ea typeface="メイリオ" panose="020B0604030504040204" pitchFamily="50" charset="-128"/>
          <a:cs typeface="メイリオ" panose="020B0604030504040204" pitchFamily="50" charset="-128"/>
        </a:defRPr>
      </a:pPr>
      <a:endParaRPr lang="ja-JP"/>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800" b="0" i="0" u="none" strike="noStrike" kern="1200" spc="0" baseline="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defRPr>
            </a:pPr>
            <a:r>
              <a:rPr lang="ja-JP" sz="2800" dirty="0" smtClean="0">
                <a:effectLst>
                  <a:outerShdw blurRad="38100" dist="38100" dir="2700000" algn="tl">
                    <a:srgbClr val="000000">
                      <a:alpha val="43137"/>
                    </a:srgbClr>
                  </a:outerShdw>
                </a:effectLst>
              </a:rPr>
              <a:t>内服薬</a:t>
            </a:r>
            <a:r>
              <a:rPr lang="ja-JP" altLang="en-US" sz="2800" dirty="0" smtClean="0">
                <a:solidFill>
                  <a:srgbClr val="FFC000"/>
                </a:solidFill>
                <a:effectLst>
                  <a:outerShdw blurRad="38100" dist="38100" dir="2700000" algn="tl">
                    <a:srgbClr val="000000">
                      <a:alpha val="43137"/>
                    </a:srgbClr>
                  </a:outerShdw>
                </a:effectLst>
              </a:rPr>
              <a:t>以外</a:t>
            </a:r>
            <a:r>
              <a:rPr lang="ja-JP" sz="2800" dirty="0" smtClean="0">
                <a:effectLst>
                  <a:outerShdw blurRad="38100" dist="38100" dir="2700000" algn="tl">
                    <a:srgbClr val="000000">
                      <a:alpha val="43137"/>
                    </a:srgbClr>
                  </a:outerShdw>
                </a:effectLst>
              </a:rPr>
              <a:t>を</a:t>
            </a:r>
            <a:r>
              <a:rPr lang="ja-JP" sz="2800" dirty="0">
                <a:effectLst>
                  <a:outerShdw blurRad="38100" dist="38100" dir="2700000" algn="tl">
                    <a:srgbClr val="000000">
                      <a:alpha val="43137"/>
                    </a:srgbClr>
                  </a:outerShdw>
                </a:effectLst>
              </a:rPr>
              <a:t>置いている学校の割合</a:t>
            </a:r>
          </a:p>
        </c:rich>
      </c:tx>
      <c:overlay val="0"/>
      <c:spPr>
        <a:noFill/>
        <a:ln>
          <a:noFill/>
        </a:ln>
        <a:effectLst/>
      </c:spPr>
      <c:txPr>
        <a:bodyPr rot="0" spcFirstLastPara="1" vertOverflow="ellipsis" vert="horz" wrap="square" anchor="ctr" anchorCtr="1"/>
        <a:lstStyle/>
        <a:p>
          <a:pPr>
            <a:defRPr sz="2800" b="0" i="0" u="none" strike="noStrike" kern="1200" spc="0" baseline="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defRPr>
          </a:pPr>
          <a:endParaRPr lang="ja-JP"/>
        </a:p>
      </c:txPr>
    </c:title>
    <c:autoTitleDeleted val="0"/>
    <c:plotArea>
      <c:layout/>
      <c:barChart>
        <c:barDir val="col"/>
        <c:grouping val="clustered"/>
        <c:varyColors val="0"/>
        <c:ser>
          <c:idx val="0"/>
          <c:order val="0"/>
          <c:tx>
            <c:strRef>
              <c:f>Sheet1!$B$1</c:f>
              <c:strCache>
                <c:ptCount val="1"/>
                <c:pt idx="0">
                  <c:v>小学校</c:v>
                </c:pt>
              </c:strCache>
            </c:strRef>
          </c:tx>
          <c:spPr>
            <a:solidFill>
              <a:schemeClr val="accent1"/>
            </a:solidFill>
            <a:ln>
              <a:noFill/>
            </a:ln>
            <a:effectLst/>
          </c:spPr>
          <c:invertIfNegative val="0"/>
          <c:dLbls>
            <c:spPr>
              <a:noFill/>
              <a:ln>
                <a:noFill/>
              </a:ln>
              <a:effectLst/>
            </c:spPr>
            <c:txPr>
              <a:bodyPr rot="0" spcFirstLastPara="1" vertOverflow="ellipsis" vert="horz" wrap="square" anchor="ctr" anchorCtr="1"/>
              <a:lstStyle/>
              <a:p>
                <a:pPr>
                  <a:defRPr sz="1197" b="0" i="0" u="none" strike="noStrike" kern="1200" baseline="0">
                    <a:solidFill>
                      <a:schemeClr val="bg1"/>
                    </a:solidFill>
                    <a:latin typeface="メイリオ" panose="020B0604030504040204" pitchFamily="50" charset="-128"/>
                    <a:ea typeface="メイリオ" panose="020B0604030504040204" pitchFamily="50" charset="-128"/>
                    <a:cs typeface="メイリオ" panose="020B0604030504040204" pitchFamily="50" charset="-128"/>
                  </a:defRPr>
                </a:pPr>
                <a:endParaRPr lang="ja-JP"/>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湿布薬</c:v>
                </c:pt>
                <c:pt idx="1">
                  <c:v>湿疹・かゆみ止め</c:v>
                </c:pt>
                <c:pt idx="2">
                  <c:v>点眼薬</c:v>
                </c:pt>
                <c:pt idx="3">
                  <c:v>殺菌消毒剤</c:v>
                </c:pt>
              </c:strCache>
            </c:strRef>
          </c:cat>
          <c:val>
            <c:numRef>
              <c:f>Sheet1!$B$2:$B$5</c:f>
              <c:numCache>
                <c:formatCode>General</c:formatCode>
                <c:ptCount val="4"/>
                <c:pt idx="0">
                  <c:v>99.7</c:v>
                </c:pt>
                <c:pt idx="1">
                  <c:v>95</c:v>
                </c:pt>
                <c:pt idx="2">
                  <c:v>68.3</c:v>
                </c:pt>
                <c:pt idx="3">
                  <c:v>96.6</c:v>
                </c:pt>
              </c:numCache>
            </c:numRef>
          </c:val>
        </c:ser>
        <c:ser>
          <c:idx val="1"/>
          <c:order val="1"/>
          <c:tx>
            <c:strRef>
              <c:f>Sheet1!$C$1</c:f>
              <c:strCache>
                <c:ptCount val="1"/>
                <c:pt idx="0">
                  <c:v>中学校</c:v>
                </c:pt>
              </c:strCache>
            </c:strRef>
          </c:tx>
          <c:spPr>
            <a:solidFill>
              <a:schemeClr val="accent2"/>
            </a:solidFill>
            <a:ln>
              <a:noFill/>
            </a:ln>
            <a:effectLst/>
          </c:spPr>
          <c:invertIfNegative val="0"/>
          <c:dLbls>
            <c:spPr>
              <a:noFill/>
              <a:ln>
                <a:noFill/>
              </a:ln>
              <a:effectLst/>
            </c:spPr>
            <c:txPr>
              <a:bodyPr rot="0" spcFirstLastPara="1" vertOverflow="ellipsis" vert="horz" wrap="square" anchor="ctr" anchorCtr="1"/>
              <a:lstStyle/>
              <a:p>
                <a:pPr>
                  <a:defRPr sz="1197" b="0" i="0" u="none" strike="noStrike" kern="1200" baseline="0">
                    <a:solidFill>
                      <a:schemeClr val="bg1"/>
                    </a:solidFill>
                    <a:latin typeface="メイリオ" panose="020B0604030504040204" pitchFamily="50" charset="-128"/>
                    <a:ea typeface="メイリオ" panose="020B0604030504040204" pitchFamily="50" charset="-128"/>
                    <a:cs typeface="メイリオ" panose="020B0604030504040204" pitchFamily="50" charset="-128"/>
                  </a:defRPr>
                </a:pPr>
                <a:endParaRPr lang="ja-JP"/>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湿布薬</c:v>
                </c:pt>
                <c:pt idx="1">
                  <c:v>湿疹・かゆみ止め</c:v>
                </c:pt>
                <c:pt idx="2">
                  <c:v>点眼薬</c:v>
                </c:pt>
                <c:pt idx="3">
                  <c:v>殺菌消毒剤</c:v>
                </c:pt>
              </c:strCache>
            </c:strRef>
          </c:cat>
          <c:val>
            <c:numRef>
              <c:f>Sheet1!$C$2:$C$5</c:f>
              <c:numCache>
                <c:formatCode>General</c:formatCode>
                <c:ptCount val="4"/>
                <c:pt idx="0">
                  <c:v>99</c:v>
                </c:pt>
                <c:pt idx="1">
                  <c:v>95</c:v>
                </c:pt>
                <c:pt idx="2">
                  <c:v>78.3</c:v>
                </c:pt>
                <c:pt idx="3">
                  <c:v>95.4</c:v>
                </c:pt>
              </c:numCache>
            </c:numRef>
          </c:val>
        </c:ser>
        <c:ser>
          <c:idx val="2"/>
          <c:order val="2"/>
          <c:tx>
            <c:strRef>
              <c:f>Sheet1!$D$1</c:f>
              <c:strCache>
                <c:ptCount val="1"/>
                <c:pt idx="0">
                  <c:v>高等学校</c:v>
                </c:pt>
              </c:strCache>
            </c:strRef>
          </c:tx>
          <c:spPr>
            <a:solidFill>
              <a:schemeClr val="accent3"/>
            </a:solidFill>
            <a:ln>
              <a:noFill/>
            </a:ln>
            <a:effectLst/>
          </c:spPr>
          <c:invertIfNegative val="0"/>
          <c:dLbls>
            <c:spPr>
              <a:noFill/>
              <a:ln>
                <a:noFill/>
              </a:ln>
              <a:effectLst/>
            </c:spPr>
            <c:txPr>
              <a:bodyPr rot="0" spcFirstLastPara="1" vertOverflow="ellipsis" vert="horz" wrap="square" anchor="ctr" anchorCtr="1"/>
              <a:lstStyle/>
              <a:p>
                <a:pPr>
                  <a:defRPr sz="1197" b="0" i="0" u="none" strike="noStrike" kern="1200" baseline="0">
                    <a:solidFill>
                      <a:schemeClr val="bg1"/>
                    </a:solidFill>
                    <a:latin typeface="メイリオ" panose="020B0604030504040204" pitchFamily="50" charset="-128"/>
                    <a:ea typeface="メイリオ" panose="020B0604030504040204" pitchFamily="50" charset="-128"/>
                    <a:cs typeface="メイリオ" panose="020B0604030504040204" pitchFamily="50" charset="-128"/>
                  </a:defRPr>
                </a:pPr>
                <a:endParaRPr lang="ja-JP"/>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湿布薬</c:v>
                </c:pt>
                <c:pt idx="1">
                  <c:v>湿疹・かゆみ止め</c:v>
                </c:pt>
                <c:pt idx="2">
                  <c:v>点眼薬</c:v>
                </c:pt>
                <c:pt idx="3">
                  <c:v>殺菌消毒剤</c:v>
                </c:pt>
              </c:strCache>
            </c:strRef>
          </c:cat>
          <c:val>
            <c:numRef>
              <c:f>Sheet1!$D$2:$D$5</c:f>
              <c:numCache>
                <c:formatCode>General</c:formatCode>
                <c:ptCount val="4"/>
                <c:pt idx="0">
                  <c:v>100</c:v>
                </c:pt>
                <c:pt idx="1">
                  <c:v>95</c:v>
                </c:pt>
                <c:pt idx="2">
                  <c:v>87.7</c:v>
                </c:pt>
                <c:pt idx="3">
                  <c:v>96.5</c:v>
                </c:pt>
              </c:numCache>
            </c:numRef>
          </c:val>
        </c:ser>
        <c:ser>
          <c:idx val="3"/>
          <c:order val="3"/>
          <c:tx>
            <c:strRef>
              <c:f>Sheet1!$E$1</c:f>
              <c:strCache>
                <c:ptCount val="1"/>
                <c:pt idx="0">
                  <c:v>特別支援学校</c:v>
                </c:pt>
              </c:strCache>
            </c:strRef>
          </c:tx>
          <c:spPr>
            <a:solidFill>
              <a:schemeClr val="accent4"/>
            </a:solidFill>
            <a:ln>
              <a:noFill/>
            </a:ln>
            <a:effectLst/>
          </c:spPr>
          <c:invertIfNegative val="0"/>
          <c:dLbls>
            <c:spPr>
              <a:noFill/>
              <a:ln>
                <a:noFill/>
              </a:ln>
              <a:effectLst/>
            </c:spPr>
            <c:txPr>
              <a:bodyPr rot="0" spcFirstLastPara="1" vertOverflow="ellipsis" vert="horz" wrap="square" anchor="ctr" anchorCtr="1"/>
              <a:lstStyle/>
              <a:p>
                <a:pPr>
                  <a:defRPr sz="1197" b="0" i="0" u="none" strike="noStrike" kern="1200" baseline="0">
                    <a:solidFill>
                      <a:schemeClr val="bg1"/>
                    </a:solidFill>
                    <a:latin typeface="メイリオ" panose="020B0604030504040204" pitchFamily="50" charset="-128"/>
                    <a:ea typeface="メイリオ" panose="020B0604030504040204" pitchFamily="50" charset="-128"/>
                    <a:cs typeface="メイリオ" panose="020B0604030504040204" pitchFamily="50" charset="-128"/>
                  </a:defRPr>
                </a:pPr>
                <a:endParaRPr lang="ja-JP"/>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湿布薬</c:v>
                </c:pt>
                <c:pt idx="1">
                  <c:v>湿疹・かゆみ止め</c:v>
                </c:pt>
                <c:pt idx="2">
                  <c:v>点眼薬</c:v>
                </c:pt>
                <c:pt idx="3">
                  <c:v>殺菌消毒剤</c:v>
                </c:pt>
              </c:strCache>
            </c:strRef>
          </c:cat>
          <c:val>
            <c:numRef>
              <c:f>Sheet1!$E$2:$E$5</c:f>
              <c:numCache>
                <c:formatCode>General</c:formatCode>
                <c:ptCount val="4"/>
                <c:pt idx="0">
                  <c:v>98.4</c:v>
                </c:pt>
                <c:pt idx="1">
                  <c:v>97.3</c:v>
                </c:pt>
                <c:pt idx="2">
                  <c:v>69.8</c:v>
                </c:pt>
                <c:pt idx="3">
                  <c:v>92.3</c:v>
                </c:pt>
              </c:numCache>
            </c:numRef>
          </c:val>
        </c:ser>
        <c:dLbls>
          <c:dLblPos val="outEnd"/>
          <c:showLegendKey val="0"/>
          <c:showVal val="1"/>
          <c:showCatName val="0"/>
          <c:showSerName val="0"/>
          <c:showPercent val="0"/>
          <c:showBubbleSize val="0"/>
        </c:dLbls>
        <c:gapWidth val="219"/>
        <c:overlap val="-27"/>
        <c:axId val="-1585218272"/>
        <c:axId val="-1565418832"/>
      </c:barChart>
      <c:catAx>
        <c:axId val="-1585218272"/>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800" b="0" i="0" u="none" strike="noStrike" kern="1200" baseline="0">
                <a:solidFill>
                  <a:schemeClr val="bg1"/>
                </a:solidFill>
                <a:latin typeface="メイリオ" panose="020B0604030504040204" pitchFamily="50" charset="-128"/>
                <a:ea typeface="メイリオ" panose="020B0604030504040204" pitchFamily="50" charset="-128"/>
                <a:cs typeface="メイリオ" panose="020B0604030504040204" pitchFamily="50" charset="-128"/>
              </a:defRPr>
            </a:pPr>
            <a:endParaRPr lang="ja-JP"/>
          </a:p>
        </c:txPr>
        <c:crossAx val="-1565418832"/>
        <c:crosses val="autoZero"/>
        <c:auto val="1"/>
        <c:lblAlgn val="ctr"/>
        <c:lblOffset val="100"/>
        <c:noMultiLvlLbl val="0"/>
      </c:catAx>
      <c:valAx>
        <c:axId val="-1565418832"/>
        <c:scaling>
          <c:orientation val="minMax"/>
        </c:scaling>
        <c:delete val="0"/>
        <c:axPos val="l"/>
        <c:numFmt formatCode="General" sourceLinked="1"/>
        <c:majorTickMark val="out"/>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bg1"/>
                </a:solidFill>
                <a:latin typeface="メイリオ" panose="020B0604030504040204" pitchFamily="50" charset="-128"/>
                <a:ea typeface="メイリオ" panose="020B0604030504040204" pitchFamily="50" charset="-128"/>
                <a:cs typeface="メイリオ" panose="020B0604030504040204" pitchFamily="50" charset="-128"/>
              </a:defRPr>
            </a:pPr>
            <a:endParaRPr lang="ja-JP"/>
          </a:p>
        </c:txPr>
        <c:crossAx val="-1585218272"/>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2000" b="0" i="0" u="none" strike="noStrike" kern="1200" baseline="0">
              <a:solidFill>
                <a:schemeClr val="bg1"/>
              </a:solidFill>
              <a:latin typeface="メイリオ" panose="020B0604030504040204" pitchFamily="50" charset="-128"/>
              <a:ea typeface="メイリオ" panose="020B0604030504040204" pitchFamily="50" charset="-128"/>
              <a:cs typeface="メイリオ" panose="020B0604030504040204" pitchFamily="50" charset="-128"/>
            </a:defRPr>
          </a:pPr>
          <a:endParaRPr lang="ja-JP"/>
        </a:p>
      </c:txPr>
    </c:legend>
    <c:plotVisOnly val="1"/>
    <c:dispBlanksAs val="gap"/>
    <c:showDLblsOverMax val="0"/>
  </c:chart>
  <c:spPr>
    <a:noFill/>
    <a:ln>
      <a:noFill/>
    </a:ln>
    <a:effectLst/>
  </c:spPr>
  <c:txPr>
    <a:bodyPr/>
    <a:lstStyle/>
    <a:p>
      <a:pPr>
        <a:defRPr>
          <a:solidFill>
            <a:schemeClr val="bg1"/>
          </a:solidFill>
          <a:latin typeface="メイリオ" panose="020B0604030504040204" pitchFamily="50" charset="-128"/>
          <a:ea typeface="メイリオ" panose="020B0604030504040204" pitchFamily="50" charset="-128"/>
          <a:cs typeface="メイリオ" panose="020B0604030504040204" pitchFamily="50" charset="-128"/>
        </a:defRPr>
      </a:pPr>
      <a:endParaRPr lang="ja-JP"/>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lgn="l">
              <a:defRPr sz="2800" b="0" i="0" u="none" strike="noStrike" kern="1200" spc="0" baseline="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defRPr>
            </a:pPr>
            <a:r>
              <a:rPr lang="ja-JP" altLang="en-US" sz="2800" dirty="0" smtClean="0">
                <a:effectLst>
                  <a:outerShdw blurRad="38100" dist="38100" dir="2700000" algn="tl">
                    <a:srgbClr val="000000">
                      <a:alpha val="43137"/>
                    </a:srgbClr>
                  </a:outerShdw>
                </a:effectLst>
              </a:rPr>
              <a:t>医療用医薬品の預かりに関して保護者との面談状況</a:t>
            </a:r>
            <a:endParaRPr lang="en-US" altLang="ja-JP" sz="2800" dirty="0">
              <a:effectLst>
                <a:outerShdw blurRad="38100" dist="38100" dir="2700000" algn="tl">
                  <a:srgbClr val="000000">
                    <a:alpha val="43137"/>
                  </a:srgbClr>
                </a:outerShdw>
              </a:effectLst>
            </a:endParaRPr>
          </a:p>
        </c:rich>
      </c:tx>
      <c:layout>
        <c:manualLayout>
          <c:xMode val="edge"/>
          <c:yMode val="edge"/>
          <c:x val="0.13589404027094198"/>
          <c:y val="8.461219051800483E-3"/>
        </c:manualLayout>
      </c:layout>
      <c:overlay val="0"/>
      <c:spPr>
        <a:noFill/>
        <a:ln>
          <a:noFill/>
        </a:ln>
        <a:effectLst/>
      </c:spPr>
      <c:txPr>
        <a:bodyPr rot="0" spcFirstLastPara="1" vertOverflow="ellipsis" vert="horz" wrap="square" anchor="ctr" anchorCtr="1"/>
        <a:lstStyle/>
        <a:p>
          <a:pPr algn="l">
            <a:defRPr sz="2800" b="0" i="0" u="none" strike="noStrike" kern="1200" spc="0" baseline="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defRPr>
          </a:pPr>
          <a:endParaRPr lang="ja-JP"/>
        </a:p>
      </c:txPr>
    </c:title>
    <c:autoTitleDeleted val="0"/>
    <c:plotArea>
      <c:layout/>
      <c:barChart>
        <c:barDir val="col"/>
        <c:grouping val="clustered"/>
        <c:varyColors val="0"/>
        <c:ser>
          <c:idx val="0"/>
          <c:order val="0"/>
          <c:tx>
            <c:strRef>
              <c:f>Sheet1!$B$1</c:f>
              <c:strCache>
                <c:ptCount val="1"/>
                <c:pt idx="0">
                  <c:v>列1</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200" b="0" i="0" u="none" strike="noStrike" kern="1200" baseline="0">
                    <a:solidFill>
                      <a:schemeClr val="bg1"/>
                    </a:solidFill>
                    <a:latin typeface="メイリオ" panose="020B0604030504040204" pitchFamily="50" charset="-128"/>
                    <a:ea typeface="メイリオ" panose="020B0604030504040204" pitchFamily="50" charset="-128"/>
                    <a:cs typeface="メイリオ" panose="020B0604030504040204" pitchFamily="50" charset="-128"/>
                  </a:defRPr>
                </a:pPr>
                <a:endParaRPr lang="ja-JP"/>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小学校</c:v>
                </c:pt>
                <c:pt idx="1">
                  <c:v>中学校</c:v>
                </c:pt>
                <c:pt idx="2">
                  <c:v>高等学校</c:v>
                </c:pt>
                <c:pt idx="3">
                  <c:v>特別支援学校</c:v>
                </c:pt>
              </c:strCache>
            </c:strRef>
          </c:cat>
          <c:val>
            <c:numRef>
              <c:f>Sheet1!$B$2:$B$5</c:f>
              <c:numCache>
                <c:formatCode>0.0_ </c:formatCode>
                <c:ptCount val="4"/>
                <c:pt idx="0">
                  <c:v>77.3</c:v>
                </c:pt>
                <c:pt idx="1">
                  <c:v>77.3</c:v>
                </c:pt>
                <c:pt idx="2">
                  <c:v>61.5</c:v>
                </c:pt>
                <c:pt idx="3">
                  <c:v>28.9</c:v>
                </c:pt>
              </c:numCache>
            </c:numRef>
          </c:val>
        </c:ser>
        <c:dLbls>
          <c:dLblPos val="outEnd"/>
          <c:showLegendKey val="0"/>
          <c:showVal val="1"/>
          <c:showCatName val="0"/>
          <c:showSerName val="0"/>
          <c:showPercent val="0"/>
          <c:showBubbleSize val="0"/>
        </c:dLbls>
        <c:gapWidth val="219"/>
        <c:overlap val="-27"/>
        <c:axId val="-1565414480"/>
        <c:axId val="-1565418288"/>
      </c:barChart>
      <c:catAx>
        <c:axId val="-156541448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2000" b="0" i="0" u="none" strike="noStrike" kern="1200" baseline="0">
                <a:solidFill>
                  <a:schemeClr val="bg1"/>
                </a:solidFill>
                <a:latin typeface="メイリオ" panose="020B0604030504040204" pitchFamily="50" charset="-128"/>
                <a:ea typeface="メイリオ" panose="020B0604030504040204" pitchFamily="50" charset="-128"/>
                <a:cs typeface="メイリオ" panose="020B0604030504040204" pitchFamily="50" charset="-128"/>
              </a:defRPr>
            </a:pPr>
            <a:endParaRPr lang="ja-JP"/>
          </a:p>
        </c:txPr>
        <c:crossAx val="-1565418288"/>
        <c:crosses val="autoZero"/>
        <c:auto val="1"/>
        <c:lblAlgn val="ctr"/>
        <c:lblOffset val="100"/>
        <c:noMultiLvlLbl val="0"/>
      </c:catAx>
      <c:valAx>
        <c:axId val="-1565418288"/>
        <c:scaling>
          <c:orientation val="minMax"/>
        </c:scaling>
        <c:delete val="0"/>
        <c:axPos val="l"/>
        <c:numFmt formatCode="0.0_ " sourceLinked="1"/>
        <c:majorTickMark val="none"/>
        <c:minorTickMark val="none"/>
        <c:tickLblPos val="nextTo"/>
        <c:spPr>
          <a:noFill/>
          <a:ln>
            <a:noFill/>
          </a:ln>
          <a:effectLst/>
        </c:spPr>
        <c:txPr>
          <a:bodyPr rot="-60000000" spcFirstLastPara="1" vertOverflow="ellipsis" vert="horz" wrap="square" anchor="ctr" anchorCtr="1"/>
          <a:lstStyle/>
          <a:p>
            <a:pPr>
              <a:defRPr sz="1200" b="0" i="0" u="none" strike="noStrike" kern="1200" baseline="0">
                <a:solidFill>
                  <a:schemeClr val="bg1"/>
                </a:solidFill>
                <a:latin typeface="メイリオ" panose="020B0604030504040204" pitchFamily="50" charset="-128"/>
                <a:ea typeface="メイリオ" panose="020B0604030504040204" pitchFamily="50" charset="-128"/>
                <a:cs typeface="メイリオ" panose="020B0604030504040204" pitchFamily="50" charset="-128"/>
              </a:defRPr>
            </a:pPr>
            <a:endParaRPr lang="ja-JP"/>
          </a:p>
        </c:txPr>
        <c:crossAx val="-1565414480"/>
        <c:crosses val="autoZero"/>
        <c:crossBetween val="between"/>
      </c:valAx>
      <c:spPr>
        <a:noFill/>
        <a:ln>
          <a:noFill/>
        </a:ln>
        <a:effectLst/>
      </c:spPr>
    </c:plotArea>
    <c:plotVisOnly val="1"/>
    <c:dispBlanksAs val="gap"/>
    <c:showDLblsOverMax val="0"/>
  </c:chart>
  <c:spPr>
    <a:noFill/>
    <a:ln>
      <a:noFill/>
    </a:ln>
    <a:effectLst/>
  </c:spPr>
  <c:txPr>
    <a:bodyPr/>
    <a:lstStyle/>
    <a:p>
      <a:pPr>
        <a:defRPr sz="2000">
          <a:solidFill>
            <a:schemeClr val="bg1"/>
          </a:solidFill>
          <a:latin typeface="メイリオ" panose="020B0604030504040204" pitchFamily="50" charset="-128"/>
          <a:ea typeface="メイリオ" panose="020B0604030504040204" pitchFamily="50" charset="-128"/>
          <a:cs typeface="メイリオ" panose="020B0604030504040204" pitchFamily="50" charset="-128"/>
        </a:defRPr>
      </a:pPr>
      <a:endParaRPr lang="ja-JP"/>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3200" b="0" i="0" u="none" strike="noStrike" kern="1200" spc="0" baseline="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defRPr>
            </a:pPr>
            <a:r>
              <a:rPr lang="ja-JP" altLang="en-US" sz="3200" dirty="0" smtClean="0">
                <a:effectLst>
                  <a:outerShdw blurRad="38100" dist="38100" dir="2700000" algn="tl">
                    <a:srgbClr val="000000">
                      <a:alpha val="43137"/>
                    </a:srgbClr>
                  </a:outerShdw>
                </a:effectLst>
              </a:rPr>
              <a:t>保護者からの依頼書の提出状況</a:t>
            </a:r>
            <a:endParaRPr lang="en-US" altLang="ja-JP" sz="3200" dirty="0">
              <a:effectLst>
                <a:outerShdw blurRad="38100" dist="38100" dir="2700000" algn="tl">
                  <a:srgbClr val="000000">
                    <a:alpha val="43137"/>
                  </a:srgbClr>
                </a:outerShdw>
              </a:effectLst>
            </a:endParaRPr>
          </a:p>
        </c:rich>
      </c:tx>
      <c:layout>
        <c:manualLayout>
          <c:xMode val="edge"/>
          <c:yMode val="edge"/>
          <c:x val="0.15175188482608648"/>
          <c:y val="9.1663211483629312E-3"/>
        </c:manualLayout>
      </c:layout>
      <c:overlay val="0"/>
      <c:spPr>
        <a:noFill/>
        <a:ln>
          <a:noFill/>
        </a:ln>
        <a:effectLst/>
      </c:spPr>
      <c:txPr>
        <a:bodyPr rot="0" spcFirstLastPara="1" vertOverflow="ellipsis" vert="horz" wrap="square" anchor="ctr" anchorCtr="1"/>
        <a:lstStyle/>
        <a:p>
          <a:pPr>
            <a:defRPr sz="3200" b="0" i="0" u="none" strike="noStrike" kern="1200" spc="0" baseline="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defRPr>
          </a:pPr>
          <a:endParaRPr lang="ja-JP"/>
        </a:p>
      </c:txPr>
    </c:title>
    <c:autoTitleDeleted val="0"/>
    <c:plotArea>
      <c:layout/>
      <c:barChart>
        <c:barDir val="col"/>
        <c:grouping val="clustered"/>
        <c:varyColors val="0"/>
        <c:ser>
          <c:idx val="0"/>
          <c:order val="0"/>
          <c:tx>
            <c:strRef>
              <c:f>Sheet1!$B$1</c:f>
              <c:strCache>
                <c:ptCount val="1"/>
                <c:pt idx="0">
                  <c:v>列1</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200" b="0" i="0" u="none" strike="noStrike" kern="1200" baseline="0">
                    <a:solidFill>
                      <a:schemeClr val="bg1"/>
                    </a:solidFill>
                    <a:latin typeface="メイリオ" panose="020B0604030504040204" pitchFamily="50" charset="-128"/>
                    <a:ea typeface="メイリオ" panose="020B0604030504040204" pitchFamily="50" charset="-128"/>
                    <a:cs typeface="メイリオ" panose="020B0604030504040204" pitchFamily="50" charset="-128"/>
                  </a:defRPr>
                </a:pPr>
                <a:endParaRPr lang="ja-JP"/>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小学校</c:v>
                </c:pt>
                <c:pt idx="1">
                  <c:v>中学校</c:v>
                </c:pt>
                <c:pt idx="2">
                  <c:v>高等学校</c:v>
                </c:pt>
                <c:pt idx="3">
                  <c:v>特別支援学校</c:v>
                </c:pt>
              </c:strCache>
            </c:strRef>
          </c:cat>
          <c:val>
            <c:numRef>
              <c:f>Sheet1!$B$2:$B$5</c:f>
              <c:numCache>
                <c:formatCode>0.0_ </c:formatCode>
                <c:ptCount val="4"/>
                <c:pt idx="0">
                  <c:v>17.399999999999999</c:v>
                </c:pt>
                <c:pt idx="1">
                  <c:v>3.4</c:v>
                </c:pt>
                <c:pt idx="2">
                  <c:v>5.0999999999999996</c:v>
                </c:pt>
                <c:pt idx="3">
                  <c:v>75</c:v>
                </c:pt>
              </c:numCache>
            </c:numRef>
          </c:val>
        </c:ser>
        <c:dLbls>
          <c:dLblPos val="outEnd"/>
          <c:showLegendKey val="0"/>
          <c:showVal val="1"/>
          <c:showCatName val="0"/>
          <c:showSerName val="0"/>
          <c:showPercent val="0"/>
          <c:showBubbleSize val="0"/>
        </c:dLbls>
        <c:gapWidth val="219"/>
        <c:overlap val="-27"/>
        <c:axId val="-1565425904"/>
        <c:axId val="-1565422640"/>
      </c:barChart>
      <c:catAx>
        <c:axId val="-156542590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2000" b="0" i="0" u="none" strike="noStrike" kern="1200" baseline="0">
                <a:solidFill>
                  <a:schemeClr val="bg1"/>
                </a:solidFill>
                <a:latin typeface="メイリオ" panose="020B0604030504040204" pitchFamily="50" charset="-128"/>
                <a:ea typeface="メイリオ" panose="020B0604030504040204" pitchFamily="50" charset="-128"/>
                <a:cs typeface="メイリオ" panose="020B0604030504040204" pitchFamily="50" charset="-128"/>
              </a:defRPr>
            </a:pPr>
            <a:endParaRPr lang="ja-JP"/>
          </a:p>
        </c:txPr>
        <c:crossAx val="-1565422640"/>
        <c:crosses val="autoZero"/>
        <c:auto val="1"/>
        <c:lblAlgn val="ctr"/>
        <c:lblOffset val="100"/>
        <c:noMultiLvlLbl val="0"/>
      </c:catAx>
      <c:valAx>
        <c:axId val="-1565422640"/>
        <c:scaling>
          <c:orientation val="minMax"/>
        </c:scaling>
        <c:delete val="0"/>
        <c:axPos val="l"/>
        <c:numFmt formatCode="0.0_ " sourceLinked="1"/>
        <c:majorTickMark val="none"/>
        <c:minorTickMark val="none"/>
        <c:tickLblPos val="nextTo"/>
        <c:spPr>
          <a:noFill/>
          <a:ln>
            <a:noFill/>
          </a:ln>
          <a:effectLst/>
        </c:spPr>
        <c:txPr>
          <a:bodyPr rot="-60000000" spcFirstLastPara="1" vertOverflow="ellipsis" vert="horz" wrap="square" anchor="ctr" anchorCtr="1"/>
          <a:lstStyle/>
          <a:p>
            <a:pPr>
              <a:defRPr sz="1200" b="0" i="0" u="none" strike="noStrike" kern="1200" baseline="0">
                <a:solidFill>
                  <a:schemeClr val="bg1"/>
                </a:solidFill>
                <a:latin typeface="メイリオ" panose="020B0604030504040204" pitchFamily="50" charset="-128"/>
                <a:ea typeface="メイリオ" panose="020B0604030504040204" pitchFamily="50" charset="-128"/>
                <a:cs typeface="メイリオ" panose="020B0604030504040204" pitchFamily="50" charset="-128"/>
              </a:defRPr>
            </a:pPr>
            <a:endParaRPr lang="ja-JP"/>
          </a:p>
        </c:txPr>
        <c:crossAx val="-1565425904"/>
        <c:crosses val="autoZero"/>
        <c:crossBetween val="between"/>
      </c:valAx>
      <c:spPr>
        <a:noFill/>
        <a:ln>
          <a:noFill/>
        </a:ln>
        <a:effectLst/>
      </c:spPr>
    </c:plotArea>
    <c:plotVisOnly val="1"/>
    <c:dispBlanksAs val="gap"/>
    <c:showDLblsOverMax val="0"/>
  </c:chart>
  <c:spPr>
    <a:noFill/>
    <a:ln>
      <a:noFill/>
    </a:ln>
    <a:effectLst/>
  </c:spPr>
  <c:txPr>
    <a:bodyPr/>
    <a:lstStyle/>
    <a:p>
      <a:pPr>
        <a:defRPr sz="2000">
          <a:solidFill>
            <a:schemeClr val="bg1"/>
          </a:solidFill>
          <a:latin typeface="メイリオ" panose="020B0604030504040204" pitchFamily="50" charset="-128"/>
          <a:ea typeface="メイリオ" panose="020B0604030504040204" pitchFamily="50" charset="-128"/>
          <a:cs typeface="メイリオ" panose="020B0604030504040204" pitchFamily="50" charset="-128"/>
        </a:defRPr>
      </a:pPr>
      <a:endParaRPr lang="ja-JP"/>
    </a:p>
  </c:txPr>
  <c:externalData r:id="rId3">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scatterChart>
        <c:scatterStyle val="smoothMarker"/>
        <c:varyColors val="0"/>
        <c:ser>
          <c:idx val="0"/>
          <c:order val="0"/>
          <c:tx>
            <c:strRef>
              <c:f>Sheet1!$B$1</c:f>
              <c:strCache>
                <c:ptCount val="1"/>
                <c:pt idx="0">
                  <c:v>％</c:v>
                </c:pt>
              </c:strCache>
            </c:strRef>
          </c:tx>
          <c:spPr>
            <a:ln w="44450">
              <a:solidFill>
                <a:schemeClr val="bg1"/>
              </a:solidFill>
            </a:ln>
          </c:spPr>
          <c:xVal>
            <c:numRef>
              <c:f>Sheet1!$A$2:$A$9</c:f>
              <c:numCache>
                <c:formatCode>General</c:formatCode>
                <c:ptCount val="8"/>
                <c:pt idx="0">
                  <c:v>4</c:v>
                </c:pt>
                <c:pt idx="1">
                  <c:v>5</c:v>
                </c:pt>
                <c:pt idx="2">
                  <c:v>6</c:v>
                </c:pt>
                <c:pt idx="3">
                  <c:v>7</c:v>
                </c:pt>
                <c:pt idx="4">
                  <c:v>8</c:v>
                </c:pt>
                <c:pt idx="5">
                  <c:v>9</c:v>
                </c:pt>
                <c:pt idx="6">
                  <c:v>10</c:v>
                </c:pt>
                <c:pt idx="7">
                  <c:v>11</c:v>
                </c:pt>
              </c:numCache>
            </c:numRef>
          </c:xVal>
          <c:yVal>
            <c:numRef>
              <c:f>Sheet1!$B$2:$B$9</c:f>
              <c:numCache>
                <c:formatCode>General</c:formatCode>
                <c:ptCount val="8"/>
                <c:pt idx="0">
                  <c:v>100</c:v>
                </c:pt>
                <c:pt idx="1">
                  <c:v>99</c:v>
                </c:pt>
                <c:pt idx="2">
                  <c:v>94</c:v>
                </c:pt>
                <c:pt idx="3">
                  <c:v>75</c:v>
                </c:pt>
                <c:pt idx="4">
                  <c:v>20</c:v>
                </c:pt>
                <c:pt idx="5">
                  <c:v>3</c:v>
                </c:pt>
                <c:pt idx="6">
                  <c:v>0</c:v>
                </c:pt>
                <c:pt idx="7">
                  <c:v>0</c:v>
                </c:pt>
              </c:numCache>
            </c:numRef>
          </c:yVal>
          <c:smooth val="1"/>
        </c:ser>
        <c:dLbls>
          <c:showLegendKey val="0"/>
          <c:showVal val="0"/>
          <c:showCatName val="0"/>
          <c:showSerName val="0"/>
          <c:showPercent val="0"/>
          <c:showBubbleSize val="0"/>
        </c:dLbls>
        <c:axId val="-1565425360"/>
        <c:axId val="-1565416656"/>
      </c:scatterChart>
      <c:valAx>
        <c:axId val="-1565425360"/>
        <c:scaling>
          <c:orientation val="minMax"/>
          <c:max val="11"/>
          <c:min val="4"/>
        </c:scaling>
        <c:delete val="0"/>
        <c:axPos val="b"/>
        <c:majorGridlines/>
        <c:numFmt formatCode="General" sourceLinked="1"/>
        <c:majorTickMark val="out"/>
        <c:minorTickMark val="none"/>
        <c:tickLblPos val="nextTo"/>
        <c:crossAx val="-1565416656"/>
        <c:crosses val="autoZero"/>
        <c:crossBetween val="midCat"/>
      </c:valAx>
      <c:valAx>
        <c:axId val="-1565416656"/>
        <c:scaling>
          <c:orientation val="minMax"/>
          <c:max val="100"/>
          <c:min val="0"/>
        </c:scaling>
        <c:delete val="0"/>
        <c:axPos val="l"/>
        <c:majorGridlines/>
        <c:numFmt formatCode="General" sourceLinked="1"/>
        <c:majorTickMark val="out"/>
        <c:minorTickMark val="none"/>
        <c:tickLblPos val="nextTo"/>
        <c:crossAx val="-1565425360"/>
        <c:crosses val="autoZero"/>
        <c:crossBetween val="midCat"/>
      </c:valAx>
      <c:spPr>
        <a:ln>
          <a:noFill/>
        </a:ln>
      </c:spPr>
    </c:plotArea>
    <c:plotVisOnly val="1"/>
    <c:dispBlanksAs val="gap"/>
    <c:showDLblsOverMax val="0"/>
  </c:chart>
  <c:txPr>
    <a:bodyPr/>
    <a:lstStyle/>
    <a:p>
      <a:pPr>
        <a:defRPr sz="1800">
          <a:solidFill>
            <a:schemeClr val="bg1"/>
          </a:solidFill>
        </a:defRPr>
      </a:pPr>
      <a:endParaRPr lang="ja-JP"/>
    </a:p>
  </c:txPr>
  <c:externalData r:id="rId1">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diagrams/colors1.xml><?xml version="1.0" encoding="utf-8"?>
<dgm:colorsDef xmlns:dgm="http://schemas.openxmlformats.org/drawingml/2006/diagram" xmlns:a="http://schemas.openxmlformats.org/drawingml/2006/main" uniqueId="urn:microsoft.com/office/officeart/2005/8/colors/colorful1#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1#2">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CA5F3713-AF79-44CE-9A28-C126F1BE48D3}" type="doc">
      <dgm:prSet loTypeId="urn:microsoft.com/office/officeart/2005/8/layout/arrow2" loCatId="process" qsTypeId="urn:microsoft.com/office/officeart/2005/8/quickstyle/3d2" qsCatId="3D" csTypeId="urn:microsoft.com/office/officeart/2005/8/colors/colorful1#1" csCatId="colorful" phldr="1"/>
      <dgm:spPr/>
    </dgm:pt>
    <dgm:pt modelId="{80011621-5E2D-45A5-983F-4D8E279D54D7}">
      <dgm:prSet phldrT="[テキスト]" custT="1"/>
      <dgm:spPr/>
      <dgm:t>
        <a:bodyPr/>
        <a:lstStyle/>
        <a:p>
          <a:r>
            <a:rPr kumimoji="1" lang="ja-JP" altLang="en-US" sz="2800" b="0" dirty="0" smtClean="0">
              <a:solidFill>
                <a:schemeClr val="bg1"/>
              </a:solidFill>
              <a:effectLst>
                <a:outerShdw blurRad="38100" dist="38100" dir="2700000" algn="tl">
                  <a:srgbClr val="000000">
                    <a:alpha val="43137"/>
                  </a:srgbClr>
                </a:outerShdw>
              </a:effectLst>
              <a:latin typeface="+mn-ea"/>
              <a:ea typeface="+mn-ea"/>
            </a:rPr>
            <a:t>学校医</a:t>
          </a:r>
          <a:endParaRPr kumimoji="1" lang="en-US" altLang="ja-JP" sz="2800" b="0" dirty="0" smtClean="0">
            <a:solidFill>
              <a:schemeClr val="bg1"/>
            </a:solidFill>
            <a:effectLst>
              <a:outerShdw blurRad="38100" dist="38100" dir="2700000" algn="tl">
                <a:srgbClr val="000000">
                  <a:alpha val="43137"/>
                </a:srgbClr>
              </a:outerShdw>
            </a:effectLst>
            <a:latin typeface="+mn-ea"/>
            <a:ea typeface="+mn-ea"/>
          </a:endParaRPr>
        </a:p>
        <a:p>
          <a:r>
            <a:rPr kumimoji="1" lang="en-US" altLang="ja-JP" sz="1600" b="0" dirty="0" smtClean="0">
              <a:solidFill>
                <a:schemeClr val="bg1"/>
              </a:solidFill>
              <a:effectLst>
                <a:outerShdw blurRad="38100" dist="38100" dir="2700000" algn="tl">
                  <a:srgbClr val="000000">
                    <a:alpha val="43137"/>
                  </a:srgbClr>
                </a:outerShdw>
              </a:effectLst>
              <a:latin typeface="+mn-ea"/>
              <a:ea typeface="+mn-ea"/>
            </a:rPr>
            <a:t>1894</a:t>
          </a:r>
          <a:r>
            <a:rPr kumimoji="1" lang="ja-JP" altLang="en-US" sz="1600" b="0" dirty="0" smtClean="0">
              <a:solidFill>
                <a:schemeClr val="bg1"/>
              </a:solidFill>
              <a:effectLst>
                <a:outerShdw blurRad="38100" dist="38100" dir="2700000" algn="tl">
                  <a:srgbClr val="000000">
                    <a:alpha val="43137"/>
                  </a:srgbClr>
                </a:outerShdw>
              </a:effectLst>
              <a:latin typeface="+mn-ea"/>
              <a:ea typeface="+mn-ea"/>
            </a:rPr>
            <a:t>　東京市麹町区で実施</a:t>
          </a:r>
          <a:endParaRPr kumimoji="1" lang="en-US" altLang="ja-JP" sz="1600" b="0" dirty="0" smtClean="0">
            <a:solidFill>
              <a:schemeClr val="bg1"/>
            </a:solidFill>
            <a:effectLst>
              <a:outerShdw blurRad="38100" dist="38100" dir="2700000" algn="tl">
                <a:srgbClr val="000000">
                  <a:alpha val="43137"/>
                </a:srgbClr>
              </a:outerShdw>
            </a:effectLst>
            <a:latin typeface="+mn-ea"/>
            <a:ea typeface="+mn-ea"/>
          </a:endParaRPr>
        </a:p>
        <a:p>
          <a:r>
            <a:rPr kumimoji="1" lang="en-US" altLang="ja-JP" sz="1600" b="0" dirty="0" smtClean="0">
              <a:solidFill>
                <a:schemeClr val="bg1"/>
              </a:solidFill>
              <a:effectLst>
                <a:outerShdw blurRad="38100" dist="38100" dir="2700000" algn="tl">
                  <a:srgbClr val="000000">
                    <a:alpha val="43137"/>
                  </a:srgbClr>
                </a:outerShdw>
              </a:effectLst>
              <a:latin typeface="+mn-ea"/>
              <a:ea typeface="+mn-ea"/>
            </a:rPr>
            <a:t>1898</a:t>
          </a:r>
          <a:r>
            <a:rPr kumimoji="1" lang="ja-JP" altLang="en-US" sz="1600" b="0" dirty="0" smtClean="0">
              <a:solidFill>
                <a:schemeClr val="bg1"/>
              </a:solidFill>
              <a:effectLst>
                <a:outerShdw blurRad="38100" dist="38100" dir="2700000" algn="tl">
                  <a:srgbClr val="000000">
                    <a:alpha val="43137"/>
                  </a:srgbClr>
                </a:outerShdw>
              </a:effectLst>
              <a:latin typeface="+mn-ea"/>
              <a:ea typeface="+mn-ea"/>
            </a:rPr>
            <a:t>　公立学校医設置ニ関</a:t>
          </a:r>
          <a:endParaRPr kumimoji="1" lang="en-US" altLang="ja-JP" sz="1600" b="0" dirty="0" smtClean="0">
            <a:solidFill>
              <a:schemeClr val="bg1"/>
            </a:solidFill>
            <a:effectLst>
              <a:outerShdw blurRad="38100" dist="38100" dir="2700000" algn="tl">
                <a:srgbClr val="000000">
                  <a:alpha val="43137"/>
                </a:srgbClr>
              </a:outerShdw>
            </a:effectLst>
            <a:latin typeface="+mn-ea"/>
            <a:ea typeface="+mn-ea"/>
          </a:endParaRPr>
        </a:p>
        <a:p>
          <a:r>
            <a:rPr kumimoji="1" lang="ja-JP" altLang="en-US" sz="1600" b="0" dirty="0" smtClean="0">
              <a:solidFill>
                <a:schemeClr val="bg1"/>
              </a:solidFill>
              <a:effectLst>
                <a:outerShdw blurRad="38100" dist="38100" dir="2700000" algn="tl">
                  <a:srgbClr val="000000">
                    <a:alpha val="43137"/>
                  </a:srgbClr>
                </a:outerShdw>
              </a:effectLst>
              <a:latin typeface="+mn-ea"/>
              <a:ea typeface="+mn-ea"/>
            </a:rPr>
            <a:t>　　　　スル規定で法制度化</a:t>
          </a:r>
          <a:endParaRPr kumimoji="1" lang="ja-JP" altLang="en-US" sz="1600" b="0" dirty="0">
            <a:solidFill>
              <a:schemeClr val="bg1"/>
            </a:solidFill>
            <a:effectLst>
              <a:outerShdw blurRad="38100" dist="38100" dir="2700000" algn="tl">
                <a:srgbClr val="000000">
                  <a:alpha val="43137"/>
                </a:srgbClr>
              </a:outerShdw>
            </a:effectLst>
            <a:latin typeface="+mn-ea"/>
            <a:ea typeface="+mn-ea"/>
          </a:endParaRPr>
        </a:p>
      </dgm:t>
    </dgm:pt>
    <dgm:pt modelId="{F8F6E81E-6B87-44F5-A284-5C83031C2E1B}" type="parTrans" cxnId="{18E54B2D-6D91-42FC-A91C-8095B0D7A76A}">
      <dgm:prSet/>
      <dgm:spPr/>
      <dgm:t>
        <a:bodyPr/>
        <a:lstStyle/>
        <a:p>
          <a:endParaRPr kumimoji="1" lang="ja-JP" altLang="en-US"/>
        </a:p>
      </dgm:t>
    </dgm:pt>
    <dgm:pt modelId="{DCD2BC8F-99C7-493A-9F2A-0D7A5897A923}" type="sibTrans" cxnId="{18E54B2D-6D91-42FC-A91C-8095B0D7A76A}">
      <dgm:prSet/>
      <dgm:spPr/>
      <dgm:t>
        <a:bodyPr/>
        <a:lstStyle/>
        <a:p>
          <a:endParaRPr kumimoji="1" lang="ja-JP" altLang="en-US"/>
        </a:p>
      </dgm:t>
    </dgm:pt>
    <dgm:pt modelId="{AF961DC2-0EA2-4F02-8B27-24E0335D9C61}">
      <dgm:prSet phldrT="[テキスト]" custT="1"/>
      <dgm:spPr/>
      <dgm:t>
        <a:bodyPr/>
        <a:lstStyle/>
        <a:p>
          <a:r>
            <a:rPr kumimoji="1" lang="ja-JP" altLang="en-US" sz="2800" b="0" dirty="0" smtClean="0">
              <a:solidFill>
                <a:schemeClr val="bg1"/>
              </a:solidFill>
              <a:effectLst>
                <a:outerShdw blurRad="38100" dist="38100" dir="2700000" algn="tl">
                  <a:srgbClr val="000000">
                    <a:alpha val="43137"/>
                  </a:srgbClr>
                </a:outerShdw>
              </a:effectLst>
              <a:latin typeface="+mn-ea"/>
              <a:ea typeface="+mn-ea"/>
            </a:rPr>
            <a:t>学校歯科医</a:t>
          </a:r>
          <a:endParaRPr kumimoji="1" lang="en-US" altLang="ja-JP" sz="2800" b="0" dirty="0" smtClean="0">
            <a:solidFill>
              <a:schemeClr val="bg1"/>
            </a:solidFill>
            <a:effectLst>
              <a:outerShdw blurRad="38100" dist="38100" dir="2700000" algn="tl">
                <a:srgbClr val="000000">
                  <a:alpha val="43137"/>
                </a:srgbClr>
              </a:outerShdw>
            </a:effectLst>
            <a:latin typeface="+mn-ea"/>
            <a:ea typeface="+mn-ea"/>
          </a:endParaRPr>
        </a:p>
        <a:p>
          <a:r>
            <a:rPr kumimoji="1" lang="ja-JP" altLang="en-US" sz="1600" b="0" dirty="0" smtClean="0">
              <a:solidFill>
                <a:schemeClr val="bg1"/>
              </a:solidFill>
              <a:effectLst>
                <a:outerShdw blurRad="38100" dist="38100" dir="2700000" algn="tl">
                  <a:srgbClr val="000000">
                    <a:alpha val="43137"/>
                  </a:srgbClr>
                </a:outerShdw>
              </a:effectLst>
              <a:latin typeface="+mn-ea"/>
              <a:ea typeface="+mn-ea"/>
            </a:rPr>
            <a:t>１８９４　東京市麹町区で実施</a:t>
          </a:r>
          <a:endParaRPr kumimoji="1" lang="en-US" altLang="ja-JP" sz="1600" b="0" dirty="0" smtClean="0">
            <a:solidFill>
              <a:schemeClr val="bg1"/>
            </a:solidFill>
            <a:effectLst>
              <a:outerShdw blurRad="38100" dist="38100" dir="2700000" algn="tl">
                <a:srgbClr val="000000">
                  <a:alpha val="43137"/>
                </a:srgbClr>
              </a:outerShdw>
            </a:effectLst>
            <a:latin typeface="+mn-ea"/>
            <a:ea typeface="+mn-ea"/>
          </a:endParaRPr>
        </a:p>
        <a:p>
          <a:r>
            <a:rPr kumimoji="1" lang="ja-JP" altLang="en-US" sz="1600" b="0" dirty="0" smtClean="0">
              <a:solidFill>
                <a:schemeClr val="bg1"/>
              </a:solidFill>
              <a:effectLst>
                <a:outerShdw blurRad="38100" dist="38100" dir="2700000" algn="tl">
                  <a:srgbClr val="000000">
                    <a:alpha val="43137"/>
                  </a:srgbClr>
                </a:outerShdw>
              </a:effectLst>
              <a:latin typeface="+mn-ea"/>
              <a:ea typeface="+mn-ea"/>
            </a:rPr>
            <a:t>１９３１　学校歯科医及幼稚園</a:t>
          </a:r>
          <a:endParaRPr kumimoji="1" lang="en-US" altLang="ja-JP" sz="1600" b="0" dirty="0" smtClean="0">
            <a:solidFill>
              <a:schemeClr val="bg1"/>
            </a:solidFill>
            <a:effectLst>
              <a:outerShdw blurRad="38100" dist="38100" dir="2700000" algn="tl">
                <a:srgbClr val="000000">
                  <a:alpha val="43137"/>
                </a:srgbClr>
              </a:outerShdw>
            </a:effectLst>
            <a:latin typeface="+mn-ea"/>
            <a:ea typeface="+mn-ea"/>
          </a:endParaRPr>
        </a:p>
        <a:p>
          <a:r>
            <a:rPr kumimoji="1" lang="ja-JP" altLang="en-US" sz="1600" b="0" dirty="0" smtClean="0">
              <a:solidFill>
                <a:schemeClr val="bg1"/>
              </a:solidFill>
              <a:effectLst>
                <a:outerShdw blurRad="38100" dist="38100" dir="2700000" algn="tl">
                  <a:srgbClr val="000000">
                    <a:alpha val="43137"/>
                  </a:srgbClr>
                </a:outerShdw>
              </a:effectLst>
              <a:latin typeface="+mn-ea"/>
              <a:ea typeface="+mn-ea"/>
            </a:rPr>
            <a:t>　　　　　歯科医令で法制度化</a:t>
          </a:r>
          <a:endParaRPr kumimoji="1" lang="ja-JP" altLang="en-US" sz="1600" b="0" dirty="0">
            <a:solidFill>
              <a:schemeClr val="bg1"/>
            </a:solidFill>
            <a:effectLst>
              <a:outerShdw blurRad="38100" dist="38100" dir="2700000" algn="tl">
                <a:srgbClr val="000000">
                  <a:alpha val="43137"/>
                </a:srgbClr>
              </a:outerShdw>
            </a:effectLst>
            <a:latin typeface="+mn-ea"/>
            <a:ea typeface="+mn-ea"/>
          </a:endParaRPr>
        </a:p>
      </dgm:t>
    </dgm:pt>
    <dgm:pt modelId="{0A839071-C4A8-4944-9804-0BE3239C80C3}" type="parTrans" cxnId="{CA107142-A9D2-42C5-A9D3-C71ED0B7F3ED}">
      <dgm:prSet/>
      <dgm:spPr/>
      <dgm:t>
        <a:bodyPr/>
        <a:lstStyle/>
        <a:p>
          <a:endParaRPr kumimoji="1" lang="ja-JP" altLang="en-US"/>
        </a:p>
      </dgm:t>
    </dgm:pt>
    <dgm:pt modelId="{C14E14D6-D6B6-47B1-8518-4EE98A4DF908}" type="sibTrans" cxnId="{CA107142-A9D2-42C5-A9D3-C71ED0B7F3ED}">
      <dgm:prSet/>
      <dgm:spPr/>
      <dgm:t>
        <a:bodyPr/>
        <a:lstStyle/>
        <a:p>
          <a:endParaRPr kumimoji="1" lang="ja-JP" altLang="en-US"/>
        </a:p>
      </dgm:t>
    </dgm:pt>
    <dgm:pt modelId="{8EA14E12-7D74-4BD2-AD64-A58E9E94CCEC}">
      <dgm:prSet phldrT="[テキスト]" custT="1"/>
      <dgm:spPr/>
      <dgm:t>
        <a:bodyPr/>
        <a:lstStyle/>
        <a:p>
          <a:r>
            <a:rPr kumimoji="1" lang="ja-JP" altLang="en-US" sz="2800" dirty="0" smtClean="0">
              <a:solidFill>
                <a:schemeClr val="bg1"/>
              </a:solidFill>
              <a:effectLst>
                <a:outerShdw blurRad="38100" dist="38100" dir="2700000" algn="tl">
                  <a:srgbClr val="000000">
                    <a:alpha val="43137"/>
                  </a:srgbClr>
                </a:outerShdw>
              </a:effectLst>
              <a:latin typeface="+mn-ea"/>
              <a:ea typeface="+mn-ea"/>
            </a:rPr>
            <a:t>学校薬剤師</a:t>
          </a:r>
          <a:endParaRPr kumimoji="1" lang="en-US" altLang="ja-JP" sz="2800" dirty="0" smtClean="0">
            <a:solidFill>
              <a:schemeClr val="bg1"/>
            </a:solidFill>
            <a:effectLst>
              <a:outerShdw blurRad="38100" dist="38100" dir="2700000" algn="tl">
                <a:srgbClr val="000000">
                  <a:alpha val="43137"/>
                </a:srgbClr>
              </a:outerShdw>
            </a:effectLst>
            <a:latin typeface="+mn-ea"/>
            <a:ea typeface="+mn-ea"/>
          </a:endParaRPr>
        </a:p>
        <a:p>
          <a:r>
            <a:rPr kumimoji="1" lang="ja-JP" altLang="en-US" sz="1600" dirty="0" smtClean="0">
              <a:solidFill>
                <a:schemeClr val="bg1"/>
              </a:solidFill>
              <a:effectLst>
                <a:outerShdw blurRad="38100" dist="38100" dir="2700000" algn="tl">
                  <a:srgbClr val="000000">
                    <a:alpha val="43137"/>
                  </a:srgbClr>
                </a:outerShdw>
              </a:effectLst>
              <a:latin typeface="+mn-ea"/>
              <a:ea typeface="+mn-ea"/>
            </a:rPr>
            <a:t>１９３０　東京市麹町区で実施</a:t>
          </a:r>
          <a:endParaRPr kumimoji="1" lang="en-US" altLang="ja-JP" sz="1600" dirty="0" smtClean="0">
            <a:solidFill>
              <a:schemeClr val="bg1"/>
            </a:solidFill>
            <a:effectLst>
              <a:outerShdw blurRad="38100" dist="38100" dir="2700000" algn="tl">
                <a:srgbClr val="000000">
                  <a:alpha val="43137"/>
                </a:srgbClr>
              </a:outerShdw>
            </a:effectLst>
            <a:latin typeface="+mn-ea"/>
            <a:ea typeface="+mn-ea"/>
          </a:endParaRPr>
        </a:p>
        <a:p>
          <a:r>
            <a:rPr kumimoji="1" lang="ja-JP" altLang="en-US" sz="1600" dirty="0" smtClean="0">
              <a:solidFill>
                <a:schemeClr val="bg1"/>
              </a:solidFill>
              <a:effectLst>
                <a:outerShdw blurRad="38100" dist="38100" dir="2700000" algn="tl">
                  <a:srgbClr val="000000">
                    <a:alpha val="43137"/>
                  </a:srgbClr>
                </a:outerShdw>
              </a:effectLst>
              <a:latin typeface="+mn-ea"/>
              <a:ea typeface="+mn-ea"/>
            </a:rPr>
            <a:t>１９５４　学校教育法施行規則</a:t>
          </a:r>
          <a:endParaRPr kumimoji="1" lang="en-US" altLang="ja-JP" sz="1600" dirty="0" smtClean="0">
            <a:solidFill>
              <a:schemeClr val="bg1"/>
            </a:solidFill>
            <a:effectLst>
              <a:outerShdw blurRad="38100" dist="38100" dir="2700000" algn="tl">
                <a:srgbClr val="000000">
                  <a:alpha val="43137"/>
                </a:srgbClr>
              </a:outerShdw>
            </a:effectLst>
            <a:latin typeface="+mn-ea"/>
            <a:ea typeface="+mn-ea"/>
          </a:endParaRPr>
        </a:p>
        <a:p>
          <a:r>
            <a:rPr kumimoji="1" lang="ja-JP" altLang="en-US" sz="1600" dirty="0" smtClean="0">
              <a:solidFill>
                <a:schemeClr val="bg1"/>
              </a:solidFill>
              <a:effectLst>
                <a:outerShdw blurRad="38100" dist="38100" dir="2700000" algn="tl">
                  <a:srgbClr val="000000">
                    <a:alpha val="43137"/>
                  </a:srgbClr>
                </a:outerShdw>
              </a:effectLst>
              <a:latin typeface="+mn-ea"/>
              <a:ea typeface="+mn-ea"/>
            </a:rPr>
            <a:t>　　　　　の一部改正で法制度化</a:t>
          </a:r>
          <a:endParaRPr kumimoji="1" lang="ja-JP" altLang="en-US" sz="1600" dirty="0">
            <a:solidFill>
              <a:schemeClr val="bg1"/>
            </a:solidFill>
            <a:effectLst>
              <a:outerShdw blurRad="38100" dist="38100" dir="2700000" algn="tl">
                <a:srgbClr val="000000">
                  <a:alpha val="43137"/>
                </a:srgbClr>
              </a:outerShdw>
            </a:effectLst>
            <a:latin typeface="+mn-ea"/>
            <a:ea typeface="+mn-ea"/>
          </a:endParaRPr>
        </a:p>
      </dgm:t>
    </dgm:pt>
    <dgm:pt modelId="{5FCC12E6-2BC2-4B28-8A04-D61210D25341}" type="parTrans" cxnId="{BA9F49DA-E15B-4BAE-8D85-1BEEFE43AC0E}">
      <dgm:prSet/>
      <dgm:spPr/>
      <dgm:t>
        <a:bodyPr/>
        <a:lstStyle/>
        <a:p>
          <a:endParaRPr kumimoji="1" lang="ja-JP" altLang="en-US"/>
        </a:p>
      </dgm:t>
    </dgm:pt>
    <dgm:pt modelId="{E2918FDA-6611-4C6C-9487-3DB4A2F2A2D6}" type="sibTrans" cxnId="{BA9F49DA-E15B-4BAE-8D85-1BEEFE43AC0E}">
      <dgm:prSet/>
      <dgm:spPr/>
      <dgm:t>
        <a:bodyPr/>
        <a:lstStyle/>
        <a:p>
          <a:endParaRPr kumimoji="1" lang="ja-JP" altLang="en-US"/>
        </a:p>
      </dgm:t>
    </dgm:pt>
    <dgm:pt modelId="{13A53405-AF20-4B62-B721-98235B6D145F}" type="pres">
      <dgm:prSet presAssocID="{CA5F3713-AF79-44CE-9A28-C126F1BE48D3}" presName="arrowDiagram" presStyleCnt="0">
        <dgm:presLayoutVars>
          <dgm:chMax val="5"/>
          <dgm:dir/>
          <dgm:resizeHandles val="exact"/>
        </dgm:presLayoutVars>
      </dgm:prSet>
      <dgm:spPr/>
    </dgm:pt>
    <dgm:pt modelId="{1D528A38-7F8C-40B4-91B5-6CB599941B15}" type="pres">
      <dgm:prSet presAssocID="{CA5F3713-AF79-44CE-9A28-C126F1BE48D3}" presName="arrow" presStyleLbl="bgShp" presStyleIdx="0" presStyleCnt="1"/>
      <dgm:spPr/>
    </dgm:pt>
    <dgm:pt modelId="{84B94337-12F9-451F-8CA8-B7B95DCE9C6B}" type="pres">
      <dgm:prSet presAssocID="{CA5F3713-AF79-44CE-9A28-C126F1BE48D3}" presName="arrowDiagram3" presStyleCnt="0"/>
      <dgm:spPr/>
    </dgm:pt>
    <dgm:pt modelId="{7799321D-B8B6-4FC5-BAC9-E0EDA4E1DF56}" type="pres">
      <dgm:prSet presAssocID="{80011621-5E2D-45A5-983F-4D8E279D54D7}" presName="bullet3a" presStyleLbl="node1" presStyleIdx="0" presStyleCnt="3"/>
      <dgm:spPr/>
    </dgm:pt>
    <dgm:pt modelId="{03E92C49-5851-46E1-AD2A-8AFE5A9C6048}" type="pres">
      <dgm:prSet presAssocID="{80011621-5E2D-45A5-983F-4D8E279D54D7}" presName="textBox3a" presStyleLbl="revTx" presStyleIdx="0" presStyleCnt="3" custScaleX="196056" custLinFactNeighborX="14676" custLinFactNeighborY="17413">
        <dgm:presLayoutVars>
          <dgm:bulletEnabled val="1"/>
        </dgm:presLayoutVars>
      </dgm:prSet>
      <dgm:spPr/>
      <dgm:t>
        <a:bodyPr/>
        <a:lstStyle/>
        <a:p>
          <a:endParaRPr kumimoji="1" lang="ja-JP" altLang="en-US"/>
        </a:p>
      </dgm:t>
    </dgm:pt>
    <dgm:pt modelId="{6DC4F57B-A6E9-4DB8-87F8-4F04C30948C5}" type="pres">
      <dgm:prSet presAssocID="{AF961DC2-0EA2-4F02-8B27-24E0335D9C61}" presName="bullet3b" presStyleLbl="node1" presStyleIdx="1" presStyleCnt="3"/>
      <dgm:spPr/>
    </dgm:pt>
    <dgm:pt modelId="{7BDCC8FC-FA09-4FA0-85CD-C9CE192AD3EC}" type="pres">
      <dgm:prSet presAssocID="{AF961DC2-0EA2-4F02-8B27-24E0335D9C61}" presName="textBox3b" presStyleLbl="revTx" presStyleIdx="1" presStyleCnt="3" custScaleX="146590" custScaleY="51937" custLinFactNeighborX="-3723" custLinFactNeighborY="-14068">
        <dgm:presLayoutVars>
          <dgm:bulletEnabled val="1"/>
        </dgm:presLayoutVars>
      </dgm:prSet>
      <dgm:spPr/>
      <dgm:t>
        <a:bodyPr/>
        <a:lstStyle/>
        <a:p>
          <a:endParaRPr kumimoji="1" lang="ja-JP" altLang="en-US"/>
        </a:p>
      </dgm:t>
    </dgm:pt>
    <dgm:pt modelId="{23271B41-AF3B-4122-A458-F301FE5BE74E}" type="pres">
      <dgm:prSet presAssocID="{8EA14E12-7D74-4BD2-AD64-A58E9E94CCEC}" presName="bullet3c" presStyleLbl="node1" presStyleIdx="2" presStyleCnt="3" custLinFactNeighborX="8125" custLinFactNeighborY="-34402"/>
      <dgm:spPr/>
    </dgm:pt>
    <dgm:pt modelId="{02B41A61-DB47-4FCA-B0F9-942279E5D44B}" type="pres">
      <dgm:prSet presAssocID="{8EA14E12-7D74-4BD2-AD64-A58E9E94CCEC}" presName="textBox3c" presStyleLbl="revTx" presStyleIdx="2" presStyleCnt="3" custScaleX="161284" custScaleY="37833" custLinFactNeighborX="15759" custLinFactNeighborY="-27083">
        <dgm:presLayoutVars>
          <dgm:bulletEnabled val="1"/>
        </dgm:presLayoutVars>
      </dgm:prSet>
      <dgm:spPr/>
      <dgm:t>
        <a:bodyPr/>
        <a:lstStyle/>
        <a:p>
          <a:endParaRPr kumimoji="1" lang="ja-JP" altLang="en-US"/>
        </a:p>
      </dgm:t>
    </dgm:pt>
  </dgm:ptLst>
  <dgm:cxnLst>
    <dgm:cxn modelId="{72F4FECA-31F0-4475-A183-9BFFB23A3B46}" type="presOf" srcId="{80011621-5E2D-45A5-983F-4D8E279D54D7}" destId="{03E92C49-5851-46E1-AD2A-8AFE5A9C6048}" srcOrd="0" destOrd="0" presId="urn:microsoft.com/office/officeart/2005/8/layout/arrow2"/>
    <dgm:cxn modelId="{27062DE3-FEB2-47F2-AE2E-85984BA023F0}" type="presOf" srcId="{CA5F3713-AF79-44CE-9A28-C126F1BE48D3}" destId="{13A53405-AF20-4B62-B721-98235B6D145F}" srcOrd="0" destOrd="0" presId="urn:microsoft.com/office/officeart/2005/8/layout/arrow2"/>
    <dgm:cxn modelId="{BA9F49DA-E15B-4BAE-8D85-1BEEFE43AC0E}" srcId="{CA5F3713-AF79-44CE-9A28-C126F1BE48D3}" destId="{8EA14E12-7D74-4BD2-AD64-A58E9E94CCEC}" srcOrd="2" destOrd="0" parTransId="{5FCC12E6-2BC2-4B28-8A04-D61210D25341}" sibTransId="{E2918FDA-6611-4C6C-9487-3DB4A2F2A2D6}"/>
    <dgm:cxn modelId="{223ECFEB-EFEA-49A6-B411-FCB5EDF01627}" type="presOf" srcId="{AF961DC2-0EA2-4F02-8B27-24E0335D9C61}" destId="{7BDCC8FC-FA09-4FA0-85CD-C9CE192AD3EC}" srcOrd="0" destOrd="0" presId="urn:microsoft.com/office/officeart/2005/8/layout/arrow2"/>
    <dgm:cxn modelId="{18E54B2D-6D91-42FC-A91C-8095B0D7A76A}" srcId="{CA5F3713-AF79-44CE-9A28-C126F1BE48D3}" destId="{80011621-5E2D-45A5-983F-4D8E279D54D7}" srcOrd="0" destOrd="0" parTransId="{F8F6E81E-6B87-44F5-A284-5C83031C2E1B}" sibTransId="{DCD2BC8F-99C7-493A-9F2A-0D7A5897A923}"/>
    <dgm:cxn modelId="{BE3EFD1C-257A-4894-B6E6-BB9ED57AAD57}" type="presOf" srcId="{8EA14E12-7D74-4BD2-AD64-A58E9E94CCEC}" destId="{02B41A61-DB47-4FCA-B0F9-942279E5D44B}" srcOrd="0" destOrd="0" presId="urn:microsoft.com/office/officeart/2005/8/layout/arrow2"/>
    <dgm:cxn modelId="{CA107142-A9D2-42C5-A9D3-C71ED0B7F3ED}" srcId="{CA5F3713-AF79-44CE-9A28-C126F1BE48D3}" destId="{AF961DC2-0EA2-4F02-8B27-24E0335D9C61}" srcOrd="1" destOrd="0" parTransId="{0A839071-C4A8-4944-9804-0BE3239C80C3}" sibTransId="{C14E14D6-D6B6-47B1-8518-4EE98A4DF908}"/>
    <dgm:cxn modelId="{C80CC5FB-7825-45ED-82A1-FD5B31AD6BC3}" type="presParOf" srcId="{13A53405-AF20-4B62-B721-98235B6D145F}" destId="{1D528A38-7F8C-40B4-91B5-6CB599941B15}" srcOrd="0" destOrd="0" presId="urn:microsoft.com/office/officeart/2005/8/layout/arrow2"/>
    <dgm:cxn modelId="{2529A8CC-07AB-40A6-A13D-0D9419B3400C}" type="presParOf" srcId="{13A53405-AF20-4B62-B721-98235B6D145F}" destId="{84B94337-12F9-451F-8CA8-B7B95DCE9C6B}" srcOrd="1" destOrd="0" presId="urn:microsoft.com/office/officeart/2005/8/layout/arrow2"/>
    <dgm:cxn modelId="{36A589DE-D1D8-4A59-B645-BBE748524C47}" type="presParOf" srcId="{84B94337-12F9-451F-8CA8-B7B95DCE9C6B}" destId="{7799321D-B8B6-4FC5-BAC9-E0EDA4E1DF56}" srcOrd="0" destOrd="0" presId="urn:microsoft.com/office/officeart/2005/8/layout/arrow2"/>
    <dgm:cxn modelId="{9974E1D3-119A-482B-AF71-56E81D8D535F}" type="presParOf" srcId="{84B94337-12F9-451F-8CA8-B7B95DCE9C6B}" destId="{03E92C49-5851-46E1-AD2A-8AFE5A9C6048}" srcOrd="1" destOrd="0" presId="urn:microsoft.com/office/officeart/2005/8/layout/arrow2"/>
    <dgm:cxn modelId="{88D33EE2-2DF8-4B79-BF66-137BC3D425D5}" type="presParOf" srcId="{84B94337-12F9-451F-8CA8-B7B95DCE9C6B}" destId="{6DC4F57B-A6E9-4DB8-87F8-4F04C30948C5}" srcOrd="2" destOrd="0" presId="urn:microsoft.com/office/officeart/2005/8/layout/arrow2"/>
    <dgm:cxn modelId="{466E264D-04B5-4949-860C-7C8E65E2A905}" type="presParOf" srcId="{84B94337-12F9-451F-8CA8-B7B95DCE9C6B}" destId="{7BDCC8FC-FA09-4FA0-85CD-C9CE192AD3EC}" srcOrd="3" destOrd="0" presId="urn:microsoft.com/office/officeart/2005/8/layout/arrow2"/>
    <dgm:cxn modelId="{68012684-6DFD-4495-97F5-4DB0A68BABD8}" type="presParOf" srcId="{84B94337-12F9-451F-8CA8-B7B95DCE9C6B}" destId="{23271B41-AF3B-4122-A458-F301FE5BE74E}" srcOrd="4" destOrd="0" presId="urn:microsoft.com/office/officeart/2005/8/layout/arrow2"/>
    <dgm:cxn modelId="{95002995-2565-4EFA-96D2-21F2E5F44132}" type="presParOf" srcId="{84B94337-12F9-451F-8CA8-B7B95DCE9C6B}" destId="{02B41A61-DB47-4FCA-B0F9-942279E5D44B}" srcOrd="5" destOrd="0" presId="urn:microsoft.com/office/officeart/2005/8/layout/arrow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230A5915-73C2-436E-B181-117D7625AEBD}" type="doc">
      <dgm:prSet loTypeId="urn:microsoft.com/office/officeart/2005/8/layout/hProcess9" loCatId="process" qsTypeId="urn:microsoft.com/office/officeart/2005/8/quickstyle/3d1" qsCatId="3D" csTypeId="urn:microsoft.com/office/officeart/2005/8/colors/colorful1#2" csCatId="colorful" phldr="1"/>
      <dgm:spPr/>
      <dgm:t>
        <a:bodyPr/>
        <a:lstStyle/>
        <a:p>
          <a:endParaRPr kumimoji="1" lang="ja-JP" altLang="en-US"/>
        </a:p>
      </dgm:t>
    </dgm:pt>
    <dgm:pt modelId="{16AAD7A2-EE83-4A3D-9233-26B76859DE81}">
      <dgm:prSet phldrT="[テキスト]"/>
      <dgm:spPr/>
      <dgm:t>
        <a:bodyPr/>
        <a:lstStyle/>
        <a:p>
          <a:endParaRPr kumimoji="1" lang="en-US" altLang="ja-JP" b="1" dirty="0" smtClean="0">
            <a:solidFill>
              <a:schemeClr val="tx1"/>
            </a:solidFill>
          </a:endParaRPr>
        </a:p>
        <a:p>
          <a:r>
            <a:rPr kumimoji="1" lang="ja-JP" altLang="en-US" b="1" dirty="0" smtClean="0">
              <a:solidFill>
                <a:schemeClr val="tx1"/>
              </a:solidFill>
            </a:rPr>
            <a:t>１９６４年</a:t>
          </a:r>
          <a:endParaRPr kumimoji="1" lang="ja-JP" altLang="en-US" b="1" dirty="0">
            <a:solidFill>
              <a:schemeClr val="tx1"/>
            </a:solidFill>
          </a:endParaRPr>
        </a:p>
      </dgm:t>
    </dgm:pt>
    <dgm:pt modelId="{758ED1D0-BC30-4F5E-BB9A-DA5D4708151D}" type="parTrans" cxnId="{15F8AB09-99CC-4ECD-A8E3-2E5717D6748E}">
      <dgm:prSet/>
      <dgm:spPr/>
      <dgm:t>
        <a:bodyPr/>
        <a:lstStyle/>
        <a:p>
          <a:endParaRPr kumimoji="1" lang="ja-JP" altLang="en-US"/>
        </a:p>
      </dgm:t>
    </dgm:pt>
    <dgm:pt modelId="{E8143A88-0385-4D6E-89EB-5AAFAAC56D19}" type="sibTrans" cxnId="{15F8AB09-99CC-4ECD-A8E3-2E5717D6748E}">
      <dgm:prSet/>
      <dgm:spPr/>
      <dgm:t>
        <a:bodyPr/>
        <a:lstStyle/>
        <a:p>
          <a:endParaRPr kumimoji="1" lang="ja-JP" altLang="en-US"/>
        </a:p>
      </dgm:t>
    </dgm:pt>
    <dgm:pt modelId="{6F0C5250-6934-4948-B7A3-6E7354D3DC47}">
      <dgm:prSet phldrT="[テキスト]"/>
      <dgm:spPr/>
      <dgm:t>
        <a:bodyPr/>
        <a:lstStyle/>
        <a:p>
          <a:r>
            <a:rPr kumimoji="1" lang="ja-JP" altLang="en-US" dirty="0" smtClean="0">
              <a:solidFill>
                <a:schemeClr val="tx1"/>
              </a:solidFill>
            </a:rPr>
            <a:t>保健体育審議会の答申による</a:t>
          </a:r>
          <a:r>
            <a:rPr kumimoji="1" lang="en-US" altLang="ja-JP" dirty="0" smtClean="0">
              <a:solidFill>
                <a:schemeClr val="tx1"/>
              </a:solidFill>
            </a:rPr>
            <a:t>｢</a:t>
          </a:r>
          <a:r>
            <a:rPr kumimoji="1" lang="ja-JP" altLang="en-US" dirty="0" smtClean="0">
              <a:solidFill>
                <a:schemeClr val="tx1"/>
              </a:solidFill>
            </a:rPr>
            <a:t>学校環境衛生の基準</a:t>
          </a:r>
          <a:r>
            <a:rPr kumimoji="1" lang="en-US" altLang="ja-JP" dirty="0" smtClean="0">
              <a:solidFill>
                <a:schemeClr val="tx1"/>
              </a:solidFill>
            </a:rPr>
            <a:t>｣</a:t>
          </a:r>
          <a:endParaRPr kumimoji="1" lang="ja-JP" altLang="en-US" dirty="0">
            <a:solidFill>
              <a:schemeClr val="tx1"/>
            </a:solidFill>
          </a:endParaRPr>
        </a:p>
      </dgm:t>
    </dgm:pt>
    <dgm:pt modelId="{00E3DB6E-F3A3-4AA6-89E9-029B34B024A0}" type="parTrans" cxnId="{73CBF251-1903-477B-AB1E-844CB21D1C95}">
      <dgm:prSet/>
      <dgm:spPr/>
      <dgm:t>
        <a:bodyPr/>
        <a:lstStyle/>
        <a:p>
          <a:endParaRPr kumimoji="1" lang="ja-JP" altLang="en-US"/>
        </a:p>
      </dgm:t>
    </dgm:pt>
    <dgm:pt modelId="{0DC12B98-DDF0-4B61-BA5B-CE18A998AC55}" type="sibTrans" cxnId="{73CBF251-1903-477B-AB1E-844CB21D1C95}">
      <dgm:prSet/>
      <dgm:spPr/>
      <dgm:t>
        <a:bodyPr/>
        <a:lstStyle/>
        <a:p>
          <a:endParaRPr kumimoji="1" lang="ja-JP" altLang="en-US"/>
        </a:p>
      </dgm:t>
    </dgm:pt>
    <dgm:pt modelId="{F98B1C61-2400-4230-9B57-A15437390892}">
      <dgm:prSet phldrT="[テキスト]"/>
      <dgm:spPr/>
      <dgm:t>
        <a:bodyPr/>
        <a:lstStyle/>
        <a:p>
          <a:endParaRPr kumimoji="1" lang="en-US" altLang="ja-JP" b="1" dirty="0" smtClean="0"/>
        </a:p>
        <a:p>
          <a:r>
            <a:rPr kumimoji="1" lang="ja-JP" altLang="en-US" b="1" dirty="0" smtClean="0"/>
            <a:t>１９９２年</a:t>
          </a:r>
          <a:endParaRPr kumimoji="1" lang="ja-JP" altLang="en-US" b="1" dirty="0"/>
        </a:p>
      </dgm:t>
    </dgm:pt>
    <dgm:pt modelId="{AD627111-E658-46CF-9ACD-D5BB23C3963D}" type="parTrans" cxnId="{06F25FCF-10BD-4A1D-9A7F-A6BF38AC8E02}">
      <dgm:prSet/>
      <dgm:spPr/>
      <dgm:t>
        <a:bodyPr/>
        <a:lstStyle/>
        <a:p>
          <a:endParaRPr kumimoji="1" lang="ja-JP" altLang="en-US"/>
        </a:p>
      </dgm:t>
    </dgm:pt>
    <dgm:pt modelId="{9A8BA838-03D8-4192-8BF0-14E046E8D3B2}" type="sibTrans" cxnId="{06F25FCF-10BD-4A1D-9A7F-A6BF38AC8E02}">
      <dgm:prSet/>
      <dgm:spPr/>
      <dgm:t>
        <a:bodyPr/>
        <a:lstStyle/>
        <a:p>
          <a:endParaRPr kumimoji="1" lang="ja-JP" altLang="en-US"/>
        </a:p>
      </dgm:t>
    </dgm:pt>
    <dgm:pt modelId="{BBFF4486-FE0C-4297-820A-59F2FB96DB6C}">
      <dgm:prSet phldrT="[テキスト]"/>
      <dgm:spPr/>
      <dgm:t>
        <a:bodyPr/>
        <a:lstStyle/>
        <a:p>
          <a:r>
            <a:rPr kumimoji="1" lang="ja-JP" altLang="en-US" dirty="0" smtClean="0"/>
            <a:t>局長の裁定による</a:t>
          </a:r>
          <a:r>
            <a:rPr kumimoji="1" lang="en-US" altLang="ja-JP" dirty="0" smtClean="0"/>
            <a:t>｢</a:t>
          </a:r>
          <a:r>
            <a:rPr kumimoji="1" lang="ja-JP" altLang="en-US" dirty="0" smtClean="0"/>
            <a:t>学校環境衛生の基準</a:t>
          </a:r>
          <a:r>
            <a:rPr kumimoji="1" lang="en-US" altLang="ja-JP" dirty="0" smtClean="0"/>
            <a:t>｣</a:t>
          </a:r>
          <a:endParaRPr kumimoji="1" lang="ja-JP" altLang="en-US" dirty="0"/>
        </a:p>
      </dgm:t>
    </dgm:pt>
    <dgm:pt modelId="{9FAD7831-28B9-4348-A07D-A671461F7750}" type="parTrans" cxnId="{53DC7C6D-B2AD-46F0-8B9B-68D450F97CAE}">
      <dgm:prSet/>
      <dgm:spPr/>
      <dgm:t>
        <a:bodyPr/>
        <a:lstStyle/>
        <a:p>
          <a:endParaRPr kumimoji="1" lang="ja-JP" altLang="en-US"/>
        </a:p>
      </dgm:t>
    </dgm:pt>
    <dgm:pt modelId="{E23A6446-C2B0-4B35-8DB2-8803CEF26862}" type="sibTrans" cxnId="{53DC7C6D-B2AD-46F0-8B9B-68D450F97CAE}">
      <dgm:prSet/>
      <dgm:spPr/>
      <dgm:t>
        <a:bodyPr/>
        <a:lstStyle/>
        <a:p>
          <a:endParaRPr kumimoji="1" lang="ja-JP" altLang="en-US"/>
        </a:p>
      </dgm:t>
    </dgm:pt>
    <dgm:pt modelId="{FE1A8DE2-D809-4EC6-9CE6-EBF7239257D3}">
      <dgm:prSet phldrT="[テキスト]"/>
      <dgm:spPr/>
      <dgm:t>
        <a:bodyPr/>
        <a:lstStyle/>
        <a:p>
          <a:endParaRPr kumimoji="1" lang="en-US" altLang="ja-JP" b="1" dirty="0" smtClean="0">
            <a:solidFill>
              <a:schemeClr val="tx1"/>
            </a:solidFill>
          </a:endParaRPr>
        </a:p>
        <a:p>
          <a:r>
            <a:rPr kumimoji="1" lang="ja-JP" altLang="en-US" b="1" dirty="0" smtClean="0">
              <a:solidFill>
                <a:schemeClr val="tx1"/>
              </a:solidFill>
            </a:rPr>
            <a:t>２００９年</a:t>
          </a:r>
          <a:endParaRPr kumimoji="1" lang="en-US" altLang="ja-JP" b="1" dirty="0" smtClean="0">
            <a:solidFill>
              <a:schemeClr val="tx1"/>
            </a:solidFill>
          </a:endParaRPr>
        </a:p>
        <a:p>
          <a:r>
            <a:rPr kumimoji="1" lang="ja-JP" altLang="en-US" b="1" dirty="0" smtClean="0">
              <a:solidFill>
                <a:schemeClr val="tx1"/>
              </a:solidFill>
            </a:rPr>
            <a:t>学校保健安全法</a:t>
          </a:r>
          <a:endParaRPr kumimoji="1" lang="ja-JP" altLang="en-US" b="1" dirty="0">
            <a:solidFill>
              <a:schemeClr val="tx1"/>
            </a:solidFill>
          </a:endParaRPr>
        </a:p>
      </dgm:t>
    </dgm:pt>
    <dgm:pt modelId="{670266E4-0309-4FCD-BB0E-70F54F0A91DC}" type="parTrans" cxnId="{2BBF7832-FA6A-4F96-BD6E-80DBF8C2246E}">
      <dgm:prSet/>
      <dgm:spPr/>
      <dgm:t>
        <a:bodyPr/>
        <a:lstStyle/>
        <a:p>
          <a:endParaRPr kumimoji="1" lang="ja-JP" altLang="en-US"/>
        </a:p>
      </dgm:t>
    </dgm:pt>
    <dgm:pt modelId="{FFABEE96-53AC-4C1D-805B-61D489A9697C}" type="sibTrans" cxnId="{2BBF7832-FA6A-4F96-BD6E-80DBF8C2246E}">
      <dgm:prSet/>
      <dgm:spPr/>
      <dgm:t>
        <a:bodyPr/>
        <a:lstStyle/>
        <a:p>
          <a:endParaRPr kumimoji="1" lang="ja-JP" altLang="en-US"/>
        </a:p>
      </dgm:t>
    </dgm:pt>
    <dgm:pt modelId="{FBBEFCC5-693E-4C5D-8028-A431BA710F71}">
      <dgm:prSet phldrT="[テキスト]"/>
      <dgm:spPr/>
      <dgm:t>
        <a:bodyPr/>
        <a:lstStyle/>
        <a:p>
          <a:r>
            <a:rPr kumimoji="1" lang="ja-JP" altLang="en-US" dirty="0" smtClean="0">
              <a:solidFill>
                <a:schemeClr val="tx1"/>
              </a:solidFill>
            </a:rPr>
            <a:t>文部科学大臣の告示による</a:t>
          </a:r>
          <a:r>
            <a:rPr kumimoji="1" lang="en-US" altLang="ja-JP" dirty="0" smtClean="0">
              <a:solidFill>
                <a:schemeClr val="tx1"/>
              </a:solidFill>
            </a:rPr>
            <a:t>｢</a:t>
          </a:r>
          <a:r>
            <a:rPr kumimoji="1" lang="ja-JP" altLang="en-US" dirty="0" smtClean="0">
              <a:solidFill>
                <a:schemeClr val="tx1"/>
              </a:solidFill>
            </a:rPr>
            <a:t>学校環境衛生基準</a:t>
          </a:r>
          <a:r>
            <a:rPr kumimoji="1" lang="en-US" altLang="ja-JP" dirty="0" smtClean="0">
              <a:solidFill>
                <a:schemeClr val="tx1"/>
              </a:solidFill>
            </a:rPr>
            <a:t>｣</a:t>
          </a:r>
          <a:endParaRPr kumimoji="1" lang="ja-JP" altLang="en-US" dirty="0">
            <a:solidFill>
              <a:schemeClr val="tx1"/>
            </a:solidFill>
          </a:endParaRPr>
        </a:p>
      </dgm:t>
    </dgm:pt>
    <dgm:pt modelId="{DF4DFA83-48E0-43A6-BF34-358B301995F4}" type="parTrans" cxnId="{069474F3-D299-4198-BF41-72DC57808983}">
      <dgm:prSet/>
      <dgm:spPr/>
      <dgm:t>
        <a:bodyPr/>
        <a:lstStyle/>
        <a:p>
          <a:endParaRPr kumimoji="1" lang="ja-JP" altLang="en-US"/>
        </a:p>
      </dgm:t>
    </dgm:pt>
    <dgm:pt modelId="{7756BA28-B7EF-4034-9489-E3C165DECB05}" type="sibTrans" cxnId="{069474F3-D299-4198-BF41-72DC57808983}">
      <dgm:prSet/>
      <dgm:spPr/>
      <dgm:t>
        <a:bodyPr/>
        <a:lstStyle/>
        <a:p>
          <a:endParaRPr kumimoji="1" lang="ja-JP" altLang="en-US"/>
        </a:p>
      </dgm:t>
    </dgm:pt>
    <dgm:pt modelId="{713B8042-C09D-4F2F-9AE5-32B98F81BCCD}">
      <dgm:prSet phldrT="[テキスト]"/>
      <dgm:spPr/>
      <dgm:t>
        <a:bodyPr/>
        <a:lstStyle/>
        <a:p>
          <a:pPr algn="l"/>
          <a:r>
            <a:rPr kumimoji="1" lang="ja-JP" altLang="en-US" b="1" dirty="0" smtClean="0"/>
            <a:t>　　１９５８年</a:t>
          </a:r>
          <a:endParaRPr kumimoji="1" lang="en-US" altLang="ja-JP" b="1" dirty="0" smtClean="0"/>
        </a:p>
        <a:p>
          <a:pPr algn="ctr"/>
          <a:r>
            <a:rPr kumimoji="1" lang="ja-JP" altLang="en-US" b="1" dirty="0" smtClean="0"/>
            <a:t>学校保健法</a:t>
          </a:r>
          <a:endParaRPr kumimoji="1" lang="ja-JP" altLang="en-US" b="1" dirty="0"/>
        </a:p>
      </dgm:t>
    </dgm:pt>
    <dgm:pt modelId="{6316F44D-0101-4959-A826-EF77584F79C8}" type="parTrans" cxnId="{DF8E2B9B-9E0E-432A-A818-36F2CF6751EE}">
      <dgm:prSet/>
      <dgm:spPr/>
      <dgm:t>
        <a:bodyPr/>
        <a:lstStyle/>
        <a:p>
          <a:endParaRPr kumimoji="1" lang="ja-JP" altLang="en-US"/>
        </a:p>
      </dgm:t>
    </dgm:pt>
    <dgm:pt modelId="{B7E8D211-5CE9-45FF-BE32-4452E7398F3C}" type="sibTrans" cxnId="{DF8E2B9B-9E0E-432A-A818-36F2CF6751EE}">
      <dgm:prSet/>
      <dgm:spPr/>
      <dgm:t>
        <a:bodyPr/>
        <a:lstStyle/>
        <a:p>
          <a:endParaRPr kumimoji="1" lang="ja-JP" altLang="en-US"/>
        </a:p>
      </dgm:t>
    </dgm:pt>
    <dgm:pt modelId="{4B34DB23-5982-44C5-AE44-CB093570656C}" type="pres">
      <dgm:prSet presAssocID="{230A5915-73C2-436E-B181-117D7625AEBD}" presName="CompostProcess" presStyleCnt="0">
        <dgm:presLayoutVars>
          <dgm:dir/>
          <dgm:resizeHandles val="exact"/>
        </dgm:presLayoutVars>
      </dgm:prSet>
      <dgm:spPr/>
      <dgm:t>
        <a:bodyPr/>
        <a:lstStyle/>
        <a:p>
          <a:endParaRPr kumimoji="1" lang="ja-JP" altLang="en-US"/>
        </a:p>
      </dgm:t>
    </dgm:pt>
    <dgm:pt modelId="{D7E381D1-CF65-47E3-A415-0A4101948BEF}" type="pres">
      <dgm:prSet presAssocID="{230A5915-73C2-436E-B181-117D7625AEBD}" presName="arrow" presStyleLbl="bgShp" presStyleIdx="0" presStyleCnt="1" custScaleX="117647"/>
      <dgm:spPr/>
      <dgm:t>
        <a:bodyPr/>
        <a:lstStyle/>
        <a:p>
          <a:endParaRPr kumimoji="1" lang="ja-JP" altLang="en-US"/>
        </a:p>
      </dgm:t>
    </dgm:pt>
    <dgm:pt modelId="{6CC88354-557E-431C-AC56-D033115497BB}" type="pres">
      <dgm:prSet presAssocID="{230A5915-73C2-436E-B181-117D7625AEBD}" presName="linearProcess" presStyleCnt="0"/>
      <dgm:spPr/>
      <dgm:t>
        <a:bodyPr/>
        <a:lstStyle/>
        <a:p>
          <a:endParaRPr kumimoji="1" lang="ja-JP" altLang="en-US"/>
        </a:p>
      </dgm:t>
    </dgm:pt>
    <dgm:pt modelId="{6BD87B48-5B06-40B0-8A5F-69F7B6255ED0}" type="pres">
      <dgm:prSet presAssocID="{713B8042-C09D-4F2F-9AE5-32B98F81BCCD}" presName="textNode" presStyleLbl="node1" presStyleIdx="0" presStyleCnt="4">
        <dgm:presLayoutVars>
          <dgm:bulletEnabled val="1"/>
        </dgm:presLayoutVars>
      </dgm:prSet>
      <dgm:spPr/>
      <dgm:t>
        <a:bodyPr/>
        <a:lstStyle/>
        <a:p>
          <a:endParaRPr kumimoji="1" lang="ja-JP" altLang="en-US"/>
        </a:p>
      </dgm:t>
    </dgm:pt>
    <dgm:pt modelId="{1EA73CD7-54A2-4853-8FD3-77B962B0A5BE}" type="pres">
      <dgm:prSet presAssocID="{B7E8D211-5CE9-45FF-BE32-4452E7398F3C}" presName="sibTrans" presStyleCnt="0"/>
      <dgm:spPr/>
      <dgm:t>
        <a:bodyPr/>
        <a:lstStyle/>
        <a:p>
          <a:endParaRPr kumimoji="1" lang="ja-JP" altLang="en-US"/>
        </a:p>
      </dgm:t>
    </dgm:pt>
    <dgm:pt modelId="{E397BACB-2739-4F4B-BA9C-D45B85B01981}" type="pres">
      <dgm:prSet presAssocID="{16AAD7A2-EE83-4A3D-9233-26B76859DE81}" presName="textNode" presStyleLbl="node1" presStyleIdx="1" presStyleCnt="4">
        <dgm:presLayoutVars>
          <dgm:bulletEnabled val="1"/>
        </dgm:presLayoutVars>
      </dgm:prSet>
      <dgm:spPr/>
      <dgm:t>
        <a:bodyPr/>
        <a:lstStyle/>
        <a:p>
          <a:endParaRPr kumimoji="1" lang="ja-JP" altLang="en-US"/>
        </a:p>
      </dgm:t>
    </dgm:pt>
    <dgm:pt modelId="{D07A3FD5-D533-41CB-8286-39B995B81397}" type="pres">
      <dgm:prSet presAssocID="{E8143A88-0385-4D6E-89EB-5AAFAAC56D19}" presName="sibTrans" presStyleCnt="0"/>
      <dgm:spPr/>
      <dgm:t>
        <a:bodyPr/>
        <a:lstStyle/>
        <a:p>
          <a:endParaRPr kumimoji="1" lang="ja-JP" altLang="en-US"/>
        </a:p>
      </dgm:t>
    </dgm:pt>
    <dgm:pt modelId="{6853EB19-DBFB-4A96-A8BF-6F1D4742DC3F}" type="pres">
      <dgm:prSet presAssocID="{F98B1C61-2400-4230-9B57-A15437390892}" presName="textNode" presStyleLbl="node1" presStyleIdx="2" presStyleCnt="4">
        <dgm:presLayoutVars>
          <dgm:bulletEnabled val="1"/>
        </dgm:presLayoutVars>
      </dgm:prSet>
      <dgm:spPr/>
      <dgm:t>
        <a:bodyPr/>
        <a:lstStyle/>
        <a:p>
          <a:endParaRPr kumimoji="1" lang="ja-JP" altLang="en-US"/>
        </a:p>
      </dgm:t>
    </dgm:pt>
    <dgm:pt modelId="{28D48BC9-300E-4387-8D6D-9AAA2B4123E8}" type="pres">
      <dgm:prSet presAssocID="{9A8BA838-03D8-4192-8BF0-14E046E8D3B2}" presName="sibTrans" presStyleCnt="0"/>
      <dgm:spPr/>
      <dgm:t>
        <a:bodyPr/>
        <a:lstStyle/>
        <a:p>
          <a:endParaRPr kumimoji="1" lang="ja-JP" altLang="en-US"/>
        </a:p>
      </dgm:t>
    </dgm:pt>
    <dgm:pt modelId="{43813C3C-A505-4C33-BC94-53795D0C1D90}" type="pres">
      <dgm:prSet presAssocID="{FE1A8DE2-D809-4EC6-9CE6-EBF7239257D3}" presName="textNode" presStyleLbl="node1" presStyleIdx="3" presStyleCnt="4">
        <dgm:presLayoutVars>
          <dgm:bulletEnabled val="1"/>
        </dgm:presLayoutVars>
      </dgm:prSet>
      <dgm:spPr/>
      <dgm:t>
        <a:bodyPr/>
        <a:lstStyle/>
        <a:p>
          <a:endParaRPr kumimoji="1" lang="ja-JP" altLang="en-US"/>
        </a:p>
      </dgm:t>
    </dgm:pt>
  </dgm:ptLst>
  <dgm:cxnLst>
    <dgm:cxn modelId="{73CBF251-1903-477B-AB1E-844CB21D1C95}" srcId="{16AAD7A2-EE83-4A3D-9233-26B76859DE81}" destId="{6F0C5250-6934-4948-B7A3-6E7354D3DC47}" srcOrd="0" destOrd="0" parTransId="{00E3DB6E-F3A3-4AA6-89E9-029B34B024A0}" sibTransId="{0DC12B98-DDF0-4B61-BA5B-CE18A998AC55}"/>
    <dgm:cxn modelId="{D422F985-9B8A-4F00-8DA5-F9F1C58E191C}" type="presOf" srcId="{16AAD7A2-EE83-4A3D-9233-26B76859DE81}" destId="{E397BACB-2739-4F4B-BA9C-D45B85B01981}" srcOrd="0" destOrd="0" presId="urn:microsoft.com/office/officeart/2005/8/layout/hProcess9"/>
    <dgm:cxn modelId="{115EAF23-E0DF-4B40-B3D9-64907342F38A}" type="presOf" srcId="{230A5915-73C2-436E-B181-117D7625AEBD}" destId="{4B34DB23-5982-44C5-AE44-CB093570656C}" srcOrd="0" destOrd="0" presId="urn:microsoft.com/office/officeart/2005/8/layout/hProcess9"/>
    <dgm:cxn modelId="{DF8E2B9B-9E0E-432A-A818-36F2CF6751EE}" srcId="{230A5915-73C2-436E-B181-117D7625AEBD}" destId="{713B8042-C09D-4F2F-9AE5-32B98F81BCCD}" srcOrd="0" destOrd="0" parTransId="{6316F44D-0101-4959-A826-EF77584F79C8}" sibTransId="{B7E8D211-5CE9-45FF-BE32-4452E7398F3C}"/>
    <dgm:cxn modelId="{2BBF7832-FA6A-4F96-BD6E-80DBF8C2246E}" srcId="{230A5915-73C2-436E-B181-117D7625AEBD}" destId="{FE1A8DE2-D809-4EC6-9CE6-EBF7239257D3}" srcOrd="3" destOrd="0" parTransId="{670266E4-0309-4FCD-BB0E-70F54F0A91DC}" sibTransId="{FFABEE96-53AC-4C1D-805B-61D489A9697C}"/>
    <dgm:cxn modelId="{15F8AB09-99CC-4ECD-A8E3-2E5717D6748E}" srcId="{230A5915-73C2-436E-B181-117D7625AEBD}" destId="{16AAD7A2-EE83-4A3D-9233-26B76859DE81}" srcOrd="1" destOrd="0" parTransId="{758ED1D0-BC30-4F5E-BB9A-DA5D4708151D}" sibTransId="{E8143A88-0385-4D6E-89EB-5AAFAAC56D19}"/>
    <dgm:cxn modelId="{252E9789-651E-476C-8F25-F122B0EED27C}" type="presOf" srcId="{FBBEFCC5-693E-4C5D-8028-A431BA710F71}" destId="{43813C3C-A505-4C33-BC94-53795D0C1D90}" srcOrd="0" destOrd="1" presId="urn:microsoft.com/office/officeart/2005/8/layout/hProcess9"/>
    <dgm:cxn modelId="{9A1F617D-1746-451D-899C-27BD8A2F7F99}" type="presOf" srcId="{F98B1C61-2400-4230-9B57-A15437390892}" destId="{6853EB19-DBFB-4A96-A8BF-6F1D4742DC3F}" srcOrd="0" destOrd="0" presId="urn:microsoft.com/office/officeart/2005/8/layout/hProcess9"/>
    <dgm:cxn modelId="{A63FABF1-C7C1-48D2-AD6B-5F6F26B6EB40}" type="presOf" srcId="{713B8042-C09D-4F2F-9AE5-32B98F81BCCD}" destId="{6BD87B48-5B06-40B0-8A5F-69F7B6255ED0}" srcOrd="0" destOrd="0" presId="urn:microsoft.com/office/officeart/2005/8/layout/hProcess9"/>
    <dgm:cxn modelId="{B1CD6765-8F89-44DD-95A8-B65BDDDBF059}" type="presOf" srcId="{6F0C5250-6934-4948-B7A3-6E7354D3DC47}" destId="{E397BACB-2739-4F4B-BA9C-D45B85B01981}" srcOrd="0" destOrd="1" presId="urn:microsoft.com/office/officeart/2005/8/layout/hProcess9"/>
    <dgm:cxn modelId="{53DC7C6D-B2AD-46F0-8B9B-68D450F97CAE}" srcId="{F98B1C61-2400-4230-9B57-A15437390892}" destId="{BBFF4486-FE0C-4297-820A-59F2FB96DB6C}" srcOrd="0" destOrd="0" parTransId="{9FAD7831-28B9-4348-A07D-A671461F7750}" sibTransId="{E23A6446-C2B0-4B35-8DB2-8803CEF26862}"/>
    <dgm:cxn modelId="{06F25FCF-10BD-4A1D-9A7F-A6BF38AC8E02}" srcId="{230A5915-73C2-436E-B181-117D7625AEBD}" destId="{F98B1C61-2400-4230-9B57-A15437390892}" srcOrd="2" destOrd="0" parTransId="{AD627111-E658-46CF-9ACD-D5BB23C3963D}" sibTransId="{9A8BA838-03D8-4192-8BF0-14E046E8D3B2}"/>
    <dgm:cxn modelId="{5E84ED84-FEA7-4DBF-80E1-5B34EF6D5D6B}" type="presOf" srcId="{FE1A8DE2-D809-4EC6-9CE6-EBF7239257D3}" destId="{43813C3C-A505-4C33-BC94-53795D0C1D90}" srcOrd="0" destOrd="0" presId="urn:microsoft.com/office/officeart/2005/8/layout/hProcess9"/>
    <dgm:cxn modelId="{069474F3-D299-4198-BF41-72DC57808983}" srcId="{FE1A8DE2-D809-4EC6-9CE6-EBF7239257D3}" destId="{FBBEFCC5-693E-4C5D-8028-A431BA710F71}" srcOrd="0" destOrd="0" parTransId="{DF4DFA83-48E0-43A6-BF34-358B301995F4}" sibTransId="{7756BA28-B7EF-4034-9489-E3C165DECB05}"/>
    <dgm:cxn modelId="{F1FDF1EB-BDC8-4E56-BBCB-F6608DC239EE}" type="presOf" srcId="{BBFF4486-FE0C-4297-820A-59F2FB96DB6C}" destId="{6853EB19-DBFB-4A96-A8BF-6F1D4742DC3F}" srcOrd="0" destOrd="1" presId="urn:microsoft.com/office/officeart/2005/8/layout/hProcess9"/>
    <dgm:cxn modelId="{2B4AC36C-DE8C-4979-8751-29168DF6E6DB}" type="presParOf" srcId="{4B34DB23-5982-44C5-AE44-CB093570656C}" destId="{D7E381D1-CF65-47E3-A415-0A4101948BEF}" srcOrd="0" destOrd="0" presId="urn:microsoft.com/office/officeart/2005/8/layout/hProcess9"/>
    <dgm:cxn modelId="{5C0F1D54-1DB5-47B7-83B6-6B957C6A1099}" type="presParOf" srcId="{4B34DB23-5982-44C5-AE44-CB093570656C}" destId="{6CC88354-557E-431C-AC56-D033115497BB}" srcOrd="1" destOrd="0" presId="urn:microsoft.com/office/officeart/2005/8/layout/hProcess9"/>
    <dgm:cxn modelId="{6D6AD842-8865-46FE-83FC-08375ED447D2}" type="presParOf" srcId="{6CC88354-557E-431C-AC56-D033115497BB}" destId="{6BD87B48-5B06-40B0-8A5F-69F7B6255ED0}" srcOrd="0" destOrd="0" presId="urn:microsoft.com/office/officeart/2005/8/layout/hProcess9"/>
    <dgm:cxn modelId="{3DB0BD30-A471-4869-959D-AA585314BAA3}" type="presParOf" srcId="{6CC88354-557E-431C-AC56-D033115497BB}" destId="{1EA73CD7-54A2-4853-8FD3-77B962B0A5BE}" srcOrd="1" destOrd="0" presId="urn:microsoft.com/office/officeart/2005/8/layout/hProcess9"/>
    <dgm:cxn modelId="{039E5AB1-F427-4195-ABF2-54FA273147A3}" type="presParOf" srcId="{6CC88354-557E-431C-AC56-D033115497BB}" destId="{E397BACB-2739-4F4B-BA9C-D45B85B01981}" srcOrd="2" destOrd="0" presId="urn:microsoft.com/office/officeart/2005/8/layout/hProcess9"/>
    <dgm:cxn modelId="{7E6E50E4-454E-477E-9D26-BA1B3C88B666}" type="presParOf" srcId="{6CC88354-557E-431C-AC56-D033115497BB}" destId="{D07A3FD5-D533-41CB-8286-39B995B81397}" srcOrd="3" destOrd="0" presId="urn:microsoft.com/office/officeart/2005/8/layout/hProcess9"/>
    <dgm:cxn modelId="{C4FA8150-C3ED-4D7B-918B-617741A34D60}" type="presParOf" srcId="{6CC88354-557E-431C-AC56-D033115497BB}" destId="{6853EB19-DBFB-4A96-A8BF-6F1D4742DC3F}" srcOrd="4" destOrd="0" presId="urn:microsoft.com/office/officeart/2005/8/layout/hProcess9"/>
    <dgm:cxn modelId="{EF36BE16-DEAB-40D9-A7BA-02F8FAAEC995}" type="presParOf" srcId="{6CC88354-557E-431C-AC56-D033115497BB}" destId="{28D48BC9-300E-4387-8D6D-9AAA2B4123E8}" srcOrd="5" destOrd="0" presId="urn:microsoft.com/office/officeart/2005/8/layout/hProcess9"/>
    <dgm:cxn modelId="{D2387163-523C-4CFA-AB87-19E97FFA75F6}" type="presParOf" srcId="{6CC88354-557E-431C-AC56-D033115497BB}" destId="{43813C3C-A505-4C33-BC94-53795D0C1D90}" srcOrd="6" destOrd="0" presId="urn:microsoft.com/office/officeart/2005/8/layout/hProcess9"/>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F188FA3C-0778-4182-A032-EEA4882F42FD}" type="doc">
      <dgm:prSet loTypeId="urn:microsoft.com/office/officeart/2005/8/layout/hList3" loCatId="list" qsTypeId="urn:microsoft.com/office/officeart/2005/8/quickstyle/3d2" qsCatId="3D" csTypeId="urn:microsoft.com/office/officeart/2005/8/colors/colorful2" csCatId="colorful" phldr="1"/>
      <dgm:spPr/>
      <dgm:t>
        <a:bodyPr/>
        <a:lstStyle/>
        <a:p>
          <a:endParaRPr kumimoji="1" lang="ja-JP" altLang="en-US"/>
        </a:p>
      </dgm:t>
    </dgm:pt>
    <dgm:pt modelId="{8FF3689D-2F59-4092-9F66-67618FB113F9}">
      <dgm:prSet phldrT="[テキスト]" custT="1"/>
      <dgm:spPr/>
      <dgm:t>
        <a:bodyPr/>
        <a:lstStyle/>
        <a:p>
          <a:r>
            <a:rPr kumimoji="1" lang="ja-JP" altLang="en-US" sz="2800" b="1" u="sng" dirty="0" smtClean="0">
              <a:effectLst>
                <a:outerShdw blurRad="38100" dist="38100" dir="2700000" algn="tl">
                  <a:srgbClr val="000000">
                    <a:alpha val="43137"/>
                  </a:srgbClr>
                </a:outerShdw>
              </a:effectLst>
            </a:rPr>
            <a:t>学校環境衛生</a:t>
          </a:r>
          <a:endParaRPr kumimoji="1" lang="en-US" altLang="ja-JP" sz="2800" b="1" u="sng" dirty="0" smtClean="0">
            <a:effectLst>
              <a:outerShdw blurRad="38100" dist="38100" dir="2700000" algn="tl">
                <a:srgbClr val="000000">
                  <a:alpha val="43137"/>
                </a:srgbClr>
              </a:outerShdw>
            </a:effectLst>
          </a:endParaRPr>
        </a:p>
        <a:p>
          <a:r>
            <a:rPr kumimoji="1" lang="ja-JP" altLang="en-US" sz="2000" dirty="0" smtClean="0"/>
            <a:t>学校保健安全法</a:t>
          </a:r>
          <a:endParaRPr kumimoji="1" lang="en-US" altLang="ja-JP" sz="2000" dirty="0" smtClean="0"/>
        </a:p>
        <a:p>
          <a:r>
            <a:rPr kumimoji="1" lang="en-US" altLang="ja-JP" sz="2000" dirty="0" smtClean="0"/>
            <a:t>｢</a:t>
          </a:r>
          <a:r>
            <a:rPr kumimoji="1" lang="ja-JP" altLang="en-US" sz="2000" dirty="0" smtClean="0"/>
            <a:t>学校環境衛生基準</a:t>
          </a:r>
          <a:r>
            <a:rPr kumimoji="1" lang="en-US" altLang="ja-JP" sz="2000" dirty="0" smtClean="0"/>
            <a:t>｣</a:t>
          </a:r>
          <a:endParaRPr kumimoji="1" lang="ja-JP" altLang="en-US" sz="2000" dirty="0"/>
        </a:p>
      </dgm:t>
    </dgm:pt>
    <dgm:pt modelId="{8C4A01FE-15DF-4BFD-B86D-CC8D7CF299DD}" type="parTrans" cxnId="{9EB39E15-1C73-4EE1-B8CB-778DFF8FB720}">
      <dgm:prSet/>
      <dgm:spPr/>
      <dgm:t>
        <a:bodyPr/>
        <a:lstStyle/>
        <a:p>
          <a:endParaRPr kumimoji="1" lang="ja-JP" altLang="en-US"/>
        </a:p>
      </dgm:t>
    </dgm:pt>
    <dgm:pt modelId="{9C8EABB2-7670-4155-AEB7-89DDB0D04189}" type="sibTrans" cxnId="{9EB39E15-1C73-4EE1-B8CB-778DFF8FB720}">
      <dgm:prSet/>
      <dgm:spPr/>
      <dgm:t>
        <a:bodyPr/>
        <a:lstStyle/>
        <a:p>
          <a:endParaRPr kumimoji="1" lang="ja-JP" altLang="en-US"/>
        </a:p>
      </dgm:t>
    </dgm:pt>
    <dgm:pt modelId="{6BEC5AA7-F103-4351-9047-630B6C2D46DF}">
      <dgm:prSet phldrT="[テキスト]" custT="1"/>
      <dgm:spPr/>
      <dgm:t>
        <a:bodyPr/>
        <a:lstStyle/>
        <a:p>
          <a:r>
            <a:rPr kumimoji="1" lang="ja-JP" altLang="en-US" sz="2800" b="1" u="sng" dirty="0" smtClean="0">
              <a:effectLst>
                <a:outerShdw blurRad="38100" dist="38100" dir="2700000" algn="tl">
                  <a:srgbClr val="000000">
                    <a:alpha val="43137"/>
                  </a:srgbClr>
                </a:outerShdw>
              </a:effectLst>
            </a:rPr>
            <a:t>学校給食衛生</a:t>
          </a:r>
          <a:endParaRPr kumimoji="1" lang="en-US" altLang="ja-JP" sz="2800" b="1" u="sng" dirty="0" smtClean="0">
            <a:effectLst>
              <a:outerShdw blurRad="38100" dist="38100" dir="2700000" algn="tl">
                <a:srgbClr val="000000">
                  <a:alpha val="43137"/>
                </a:srgbClr>
              </a:outerShdw>
            </a:effectLst>
          </a:endParaRPr>
        </a:p>
        <a:p>
          <a:r>
            <a:rPr kumimoji="1" lang="ja-JP" altLang="en-US" sz="2000" dirty="0" smtClean="0"/>
            <a:t>学校給食法</a:t>
          </a:r>
          <a:endParaRPr kumimoji="1" lang="en-US" altLang="ja-JP" sz="2000" dirty="0" smtClean="0"/>
        </a:p>
        <a:p>
          <a:r>
            <a:rPr kumimoji="1" lang="en-US" altLang="ja-JP" sz="2000" dirty="0" smtClean="0"/>
            <a:t>｢</a:t>
          </a:r>
          <a:r>
            <a:rPr kumimoji="1" lang="ja-JP" altLang="en-US" sz="2000" dirty="0" smtClean="0"/>
            <a:t>学校給食衛生管理基準</a:t>
          </a:r>
          <a:r>
            <a:rPr kumimoji="1" lang="en-US" altLang="ja-JP" sz="2000" dirty="0" smtClean="0"/>
            <a:t>｣</a:t>
          </a:r>
          <a:endParaRPr kumimoji="1" lang="ja-JP" altLang="en-US" sz="2000" dirty="0"/>
        </a:p>
      </dgm:t>
    </dgm:pt>
    <dgm:pt modelId="{5FE693DA-69A1-4C6A-83CF-CEE92EEFF612}" type="parTrans" cxnId="{164AE597-2265-40AE-9811-4223A84F6A18}">
      <dgm:prSet/>
      <dgm:spPr/>
      <dgm:t>
        <a:bodyPr/>
        <a:lstStyle/>
        <a:p>
          <a:endParaRPr kumimoji="1" lang="ja-JP" altLang="en-US"/>
        </a:p>
      </dgm:t>
    </dgm:pt>
    <dgm:pt modelId="{B6FF5B83-5EDE-4430-9949-B64719179FAC}" type="sibTrans" cxnId="{164AE597-2265-40AE-9811-4223A84F6A18}">
      <dgm:prSet/>
      <dgm:spPr/>
      <dgm:t>
        <a:bodyPr/>
        <a:lstStyle/>
        <a:p>
          <a:endParaRPr kumimoji="1" lang="ja-JP" altLang="en-US"/>
        </a:p>
      </dgm:t>
    </dgm:pt>
    <dgm:pt modelId="{ECE19C3B-1D12-4C30-97C5-FDD724B40FEC}">
      <dgm:prSet phldrT="[テキスト]" custT="1"/>
      <dgm:spPr/>
      <dgm:t>
        <a:bodyPr/>
        <a:lstStyle/>
        <a:p>
          <a:r>
            <a:rPr kumimoji="1" lang="ja-JP" altLang="en-US" sz="2800" b="1" u="sng" dirty="0" smtClean="0">
              <a:solidFill>
                <a:schemeClr val="tx1"/>
              </a:solidFill>
              <a:effectLst>
                <a:outerShdw blurRad="38100" dist="38100" dir="2700000" algn="tl">
                  <a:srgbClr val="000000">
                    <a:alpha val="43137"/>
                  </a:srgbClr>
                </a:outerShdw>
              </a:effectLst>
            </a:rPr>
            <a:t>医薬品教育</a:t>
          </a:r>
          <a:endParaRPr kumimoji="1" lang="en-US" altLang="ja-JP" sz="2800" b="1" u="sng" dirty="0" smtClean="0">
            <a:solidFill>
              <a:schemeClr val="tx1"/>
            </a:solidFill>
            <a:effectLst>
              <a:outerShdw blurRad="38100" dist="38100" dir="2700000" algn="tl">
                <a:srgbClr val="000000">
                  <a:alpha val="43137"/>
                </a:srgbClr>
              </a:outerShdw>
            </a:effectLst>
          </a:endParaRPr>
        </a:p>
        <a:p>
          <a:r>
            <a:rPr kumimoji="1" lang="ja-JP" altLang="en-US" sz="2800" b="1" u="sng" dirty="0" smtClean="0">
              <a:solidFill>
                <a:schemeClr val="tx1"/>
              </a:solidFill>
              <a:effectLst>
                <a:outerShdw blurRad="38100" dist="38100" dir="2700000" algn="tl">
                  <a:srgbClr val="000000">
                    <a:alpha val="43137"/>
                  </a:srgbClr>
                </a:outerShdw>
              </a:effectLst>
            </a:rPr>
            <a:t>薬物乱用防止教育</a:t>
          </a:r>
          <a:endParaRPr kumimoji="1" lang="en-US" altLang="ja-JP" sz="2800" b="1" u="sng" dirty="0" smtClean="0">
            <a:solidFill>
              <a:schemeClr val="tx1"/>
            </a:solidFill>
            <a:effectLst>
              <a:outerShdw blurRad="38100" dist="38100" dir="2700000" algn="tl">
                <a:srgbClr val="000000">
                  <a:alpha val="43137"/>
                </a:srgbClr>
              </a:outerShdw>
            </a:effectLst>
          </a:endParaRPr>
        </a:p>
        <a:p>
          <a:r>
            <a:rPr kumimoji="1" lang="en-US" altLang="ja-JP" sz="2000" dirty="0" smtClean="0">
              <a:solidFill>
                <a:schemeClr val="tx1"/>
              </a:solidFill>
            </a:rPr>
            <a:t>｢</a:t>
          </a:r>
          <a:r>
            <a:rPr kumimoji="1" lang="ja-JP" altLang="en-US" sz="2000" dirty="0" smtClean="0">
              <a:solidFill>
                <a:schemeClr val="tx1"/>
              </a:solidFill>
            </a:rPr>
            <a:t>学校指導要領</a:t>
          </a:r>
          <a:r>
            <a:rPr kumimoji="1" lang="en-US" altLang="ja-JP" sz="2000" dirty="0" smtClean="0">
              <a:solidFill>
                <a:schemeClr val="tx1"/>
              </a:solidFill>
            </a:rPr>
            <a:t>｣</a:t>
          </a:r>
        </a:p>
        <a:p>
          <a:r>
            <a:rPr kumimoji="1" lang="ja-JP" altLang="en-US" sz="2000" dirty="0" smtClean="0">
              <a:solidFill>
                <a:schemeClr val="tx1"/>
              </a:solidFill>
            </a:rPr>
            <a:t>中学校保健体育</a:t>
          </a:r>
          <a:endParaRPr kumimoji="1" lang="en-US" altLang="ja-JP" sz="2000" dirty="0" smtClean="0">
            <a:solidFill>
              <a:schemeClr val="tx1"/>
            </a:solidFill>
          </a:endParaRPr>
        </a:p>
        <a:p>
          <a:r>
            <a:rPr kumimoji="1" lang="ja-JP" altLang="en-US" sz="2000" dirty="0" smtClean="0">
              <a:solidFill>
                <a:schemeClr val="tx1"/>
              </a:solidFill>
            </a:rPr>
            <a:t>高等学校保健体育</a:t>
          </a:r>
          <a:endParaRPr kumimoji="1" lang="ja-JP" altLang="en-US" sz="2000" dirty="0">
            <a:solidFill>
              <a:schemeClr val="tx1"/>
            </a:solidFill>
          </a:endParaRPr>
        </a:p>
      </dgm:t>
    </dgm:pt>
    <dgm:pt modelId="{DD3D5133-EFBF-4670-8758-DB1E3846A3BF}" type="parTrans" cxnId="{D3ADB8E2-0F46-45FF-B992-5D836F0F5707}">
      <dgm:prSet/>
      <dgm:spPr/>
      <dgm:t>
        <a:bodyPr/>
        <a:lstStyle/>
        <a:p>
          <a:endParaRPr kumimoji="1" lang="ja-JP" altLang="en-US"/>
        </a:p>
      </dgm:t>
    </dgm:pt>
    <dgm:pt modelId="{E6995C22-CDFE-4547-85DC-29BA99E418BB}" type="sibTrans" cxnId="{D3ADB8E2-0F46-45FF-B992-5D836F0F5707}">
      <dgm:prSet/>
      <dgm:spPr/>
      <dgm:t>
        <a:bodyPr/>
        <a:lstStyle/>
        <a:p>
          <a:endParaRPr kumimoji="1" lang="ja-JP" altLang="en-US"/>
        </a:p>
      </dgm:t>
    </dgm:pt>
    <dgm:pt modelId="{24FE0679-3E7D-4679-937A-8EF8205559E5}">
      <dgm:prSet phldrT="[テキスト]" custT="1"/>
      <dgm:spPr>
        <a:solidFill>
          <a:schemeClr val="accent4">
            <a:lumMod val="50000"/>
          </a:schemeClr>
        </a:solidFill>
      </dgm:spPr>
      <dgm:t>
        <a:bodyPr/>
        <a:lstStyle/>
        <a:p>
          <a:r>
            <a:rPr kumimoji="1" lang="ja-JP" altLang="en-US" sz="6000" dirty="0" smtClean="0">
              <a:latin typeface="+mn-ea"/>
              <a:ea typeface="+mn-ea"/>
            </a:rPr>
            <a:t>学校薬剤師の役割</a:t>
          </a:r>
          <a:endParaRPr kumimoji="1" lang="ja-JP" altLang="en-US" sz="6000" dirty="0">
            <a:latin typeface="+mn-ea"/>
            <a:ea typeface="+mn-ea"/>
          </a:endParaRPr>
        </a:p>
      </dgm:t>
    </dgm:pt>
    <dgm:pt modelId="{63FD676D-DE1A-4219-8A39-CD2AD5EC8834}" type="sibTrans" cxnId="{4779398E-12B7-4197-B87F-79505B4107AF}">
      <dgm:prSet/>
      <dgm:spPr/>
      <dgm:t>
        <a:bodyPr/>
        <a:lstStyle/>
        <a:p>
          <a:endParaRPr kumimoji="1" lang="ja-JP" altLang="en-US"/>
        </a:p>
      </dgm:t>
    </dgm:pt>
    <dgm:pt modelId="{8A51C904-529A-4775-8269-458D56224090}" type="parTrans" cxnId="{4779398E-12B7-4197-B87F-79505B4107AF}">
      <dgm:prSet/>
      <dgm:spPr/>
      <dgm:t>
        <a:bodyPr/>
        <a:lstStyle/>
        <a:p>
          <a:endParaRPr kumimoji="1" lang="ja-JP" altLang="en-US"/>
        </a:p>
      </dgm:t>
    </dgm:pt>
    <dgm:pt modelId="{EAD0C4E9-F799-4BC3-97BF-FA88D76D7558}" type="pres">
      <dgm:prSet presAssocID="{F188FA3C-0778-4182-A032-EEA4882F42FD}" presName="composite" presStyleCnt="0">
        <dgm:presLayoutVars>
          <dgm:chMax val="1"/>
          <dgm:dir/>
          <dgm:resizeHandles val="exact"/>
        </dgm:presLayoutVars>
      </dgm:prSet>
      <dgm:spPr/>
      <dgm:t>
        <a:bodyPr/>
        <a:lstStyle/>
        <a:p>
          <a:endParaRPr kumimoji="1" lang="ja-JP" altLang="en-US"/>
        </a:p>
      </dgm:t>
    </dgm:pt>
    <dgm:pt modelId="{21764051-9B11-476D-84E1-40287648CBF0}" type="pres">
      <dgm:prSet presAssocID="{24FE0679-3E7D-4679-937A-8EF8205559E5}" presName="roof" presStyleLbl="dkBgShp" presStyleIdx="0" presStyleCnt="2"/>
      <dgm:spPr/>
      <dgm:t>
        <a:bodyPr/>
        <a:lstStyle/>
        <a:p>
          <a:endParaRPr kumimoji="1" lang="ja-JP" altLang="en-US"/>
        </a:p>
      </dgm:t>
    </dgm:pt>
    <dgm:pt modelId="{055997D8-1C31-4448-8A3E-DBE4965A46A0}" type="pres">
      <dgm:prSet presAssocID="{24FE0679-3E7D-4679-937A-8EF8205559E5}" presName="pillars" presStyleCnt="0"/>
      <dgm:spPr/>
    </dgm:pt>
    <dgm:pt modelId="{12F82684-16FD-49B0-92BB-8CBF746185DE}" type="pres">
      <dgm:prSet presAssocID="{24FE0679-3E7D-4679-937A-8EF8205559E5}" presName="pillar1" presStyleLbl="node1" presStyleIdx="0" presStyleCnt="3">
        <dgm:presLayoutVars>
          <dgm:bulletEnabled val="1"/>
        </dgm:presLayoutVars>
      </dgm:prSet>
      <dgm:spPr/>
      <dgm:t>
        <a:bodyPr/>
        <a:lstStyle/>
        <a:p>
          <a:endParaRPr kumimoji="1" lang="ja-JP" altLang="en-US"/>
        </a:p>
      </dgm:t>
    </dgm:pt>
    <dgm:pt modelId="{68F585B1-A829-44AA-8192-731367D25F73}" type="pres">
      <dgm:prSet presAssocID="{6BEC5AA7-F103-4351-9047-630B6C2D46DF}" presName="pillarX" presStyleLbl="node1" presStyleIdx="1" presStyleCnt="3">
        <dgm:presLayoutVars>
          <dgm:bulletEnabled val="1"/>
        </dgm:presLayoutVars>
      </dgm:prSet>
      <dgm:spPr/>
      <dgm:t>
        <a:bodyPr/>
        <a:lstStyle/>
        <a:p>
          <a:endParaRPr kumimoji="1" lang="ja-JP" altLang="en-US"/>
        </a:p>
      </dgm:t>
    </dgm:pt>
    <dgm:pt modelId="{588630E8-1F2D-4D8B-B837-03FB7CE325B3}" type="pres">
      <dgm:prSet presAssocID="{ECE19C3B-1D12-4C30-97C5-FDD724B40FEC}" presName="pillarX" presStyleLbl="node1" presStyleIdx="2" presStyleCnt="3">
        <dgm:presLayoutVars>
          <dgm:bulletEnabled val="1"/>
        </dgm:presLayoutVars>
      </dgm:prSet>
      <dgm:spPr/>
      <dgm:t>
        <a:bodyPr/>
        <a:lstStyle/>
        <a:p>
          <a:endParaRPr kumimoji="1" lang="ja-JP" altLang="en-US"/>
        </a:p>
      </dgm:t>
    </dgm:pt>
    <dgm:pt modelId="{A302E8CD-B40D-4AF4-8F91-189C465DF84A}" type="pres">
      <dgm:prSet presAssocID="{24FE0679-3E7D-4679-937A-8EF8205559E5}" presName="base" presStyleLbl="dkBgShp" presStyleIdx="1" presStyleCnt="2"/>
      <dgm:spPr>
        <a:solidFill>
          <a:schemeClr val="accent4">
            <a:lumMod val="50000"/>
          </a:schemeClr>
        </a:solidFill>
      </dgm:spPr>
    </dgm:pt>
  </dgm:ptLst>
  <dgm:cxnLst>
    <dgm:cxn modelId="{4779398E-12B7-4197-B87F-79505B4107AF}" srcId="{F188FA3C-0778-4182-A032-EEA4882F42FD}" destId="{24FE0679-3E7D-4679-937A-8EF8205559E5}" srcOrd="0" destOrd="0" parTransId="{8A51C904-529A-4775-8269-458D56224090}" sibTransId="{63FD676D-DE1A-4219-8A39-CD2AD5EC8834}"/>
    <dgm:cxn modelId="{2F36BB38-9547-41DB-9839-82B069904278}" type="presOf" srcId="{8FF3689D-2F59-4092-9F66-67618FB113F9}" destId="{12F82684-16FD-49B0-92BB-8CBF746185DE}" srcOrd="0" destOrd="0" presId="urn:microsoft.com/office/officeart/2005/8/layout/hList3"/>
    <dgm:cxn modelId="{164AE597-2265-40AE-9811-4223A84F6A18}" srcId="{24FE0679-3E7D-4679-937A-8EF8205559E5}" destId="{6BEC5AA7-F103-4351-9047-630B6C2D46DF}" srcOrd="1" destOrd="0" parTransId="{5FE693DA-69A1-4C6A-83CF-CEE92EEFF612}" sibTransId="{B6FF5B83-5EDE-4430-9949-B64719179FAC}"/>
    <dgm:cxn modelId="{D3ADB8E2-0F46-45FF-B992-5D836F0F5707}" srcId="{24FE0679-3E7D-4679-937A-8EF8205559E5}" destId="{ECE19C3B-1D12-4C30-97C5-FDD724B40FEC}" srcOrd="2" destOrd="0" parTransId="{DD3D5133-EFBF-4670-8758-DB1E3846A3BF}" sibTransId="{E6995C22-CDFE-4547-85DC-29BA99E418BB}"/>
    <dgm:cxn modelId="{F7AD0024-39A7-4B9B-B752-15E0E4485BAE}" type="presOf" srcId="{F188FA3C-0778-4182-A032-EEA4882F42FD}" destId="{EAD0C4E9-F799-4BC3-97BF-FA88D76D7558}" srcOrd="0" destOrd="0" presId="urn:microsoft.com/office/officeart/2005/8/layout/hList3"/>
    <dgm:cxn modelId="{9EB39E15-1C73-4EE1-B8CB-778DFF8FB720}" srcId="{24FE0679-3E7D-4679-937A-8EF8205559E5}" destId="{8FF3689D-2F59-4092-9F66-67618FB113F9}" srcOrd="0" destOrd="0" parTransId="{8C4A01FE-15DF-4BFD-B86D-CC8D7CF299DD}" sibTransId="{9C8EABB2-7670-4155-AEB7-89DDB0D04189}"/>
    <dgm:cxn modelId="{3A1E8F68-E61F-43DF-9A75-85A3FCBEBC99}" type="presOf" srcId="{ECE19C3B-1D12-4C30-97C5-FDD724B40FEC}" destId="{588630E8-1F2D-4D8B-B837-03FB7CE325B3}" srcOrd="0" destOrd="0" presId="urn:microsoft.com/office/officeart/2005/8/layout/hList3"/>
    <dgm:cxn modelId="{91F3EFF8-AD24-4A19-8FF0-D7B2A97C8176}" type="presOf" srcId="{24FE0679-3E7D-4679-937A-8EF8205559E5}" destId="{21764051-9B11-476D-84E1-40287648CBF0}" srcOrd="0" destOrd="0" presId="urn:microsoft.com/office/officeart/2005/8/layout/hList3"/>
    <dgm:cxn modelId="{BA503A6C-4D85-419D-96B0-E7BE15E9AA39}" type="presOf" srcId="{6BEC5AA7-F103-4351-9047-630B6C2D46DF}" destId="{68F585B1-A829-44AA-8192-731367D25F73}" srcOrd="0" destOrd="0" presId="urn:microsoft.com/office/officeart/2005/8/layout/hList3"/>
    <dgm:cxn modelId="{F89B2753-7B69-4E89-B2C0-616C1E7DDEB2}" type="presParOf" srcId="{EAD0C4E9-F799-4BC3-97BF-FA88D76D7558}" destId="{21764051-9B11-476D-84E1-40287648CBF0}" srcOrd="0" destOrd="0" presId="urn:microsoft.com/office/officeart/2005/8/layout/hList3"/>
    <dgm:cxn modelId="{D19EB0F3-235A-4B10-A8C7-B1ECB5008CB6}" type="presParOf" srcId="{EAD0C4E9-F799-4BC3-97BF-FA88D76D7558}" destId="{055997D8-1C31-4448-8A3E-DBE4965A46A0}" srcOrd="1" destOrd="0" presId="urn:microsoft.com/office/officeart/2005/8/layout/hList3"/>
    <dgm:cxn modelId="{B0C0F01A-8CF0-4581-9A8F-4BAF6BCD6D0A}" type="presParOf" srcId="{055997D8-1C31-4448-8A3E-DBE4965A46A0}" destId="{12F82684-16FD-49B0-92BB-8CBF746185DE}" srcOrd="0" destOrd="0" presId="urn:microsoft.com/office/officeart/2005/8/layout/hList3"/>
    <dgm:cxn modelId="{CDD719D9-3EBA-4546-B9EC-BA0E8B44B4CE}" type="presParOf" srcId="{055997D8-1C31-4448-8A3E-DBE4965A46A0}" destId="{68F585B1-A829-44AA-8192-731367D25F73}" srcOrd="1" destOrd="0" presId="urn:microsoft.com/office/officeart/2005/8/layout/hList3"/>
    <dgm:cxn modelId="{8BC9AB41-CB7E-44E5-8858-A447D0B7FFA1}" type="presParOf" srcId="{055997D8-1C31-4448-8A3E-DBE4965A46A0}" destId="{588630E8-1F2D-4D8B-B837-03FB7CE325B3}" srcOrd="2" destOrd="0" presId="urn:microsoft.com/office/officeart/2005/8/layout/hList3"/>
    <dgm:cxn modelId="{CE5FBBDC-BB95-4352-A411-0F841F2C1D32}" type="presParOf" srcId="{EAD0C4E9-F799-4BC3-97BF-FA88D76D7558}" destId="{A302E8CD-B40D-4AF4-8F91-189C465DF84A}" srcOrd="2" destOrd="0" presId="urn:microsoft.com/office/officeart/2005/8/layout/hList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F188FA3C-0778-4182-A032-EEA4882F42FD}" type="doc">
      <dgm:prSet loTypeId="urn:microsoft.com/office/officeart/2005/8/layout/hList3" loCatId="list" qsTypeId="urn:microsoft.com/office/officeart/2005/8/quickstyle/3d2" qsCatId="3D" csTypeId="urn:microsoft.com/office/officeart/2005/8/colors/colorful2" csCatId="colorful" phldr="1"/>
      <dgm:spPr/>
      <dgm:t>
        <a:bodyPr/>
        <a:lstStyle/>
        <a:p>
          <a:endParaRPr kumimoji="1" lang="ja-JP" altLang="en-US"/>
        </a:p>
      </dgm:t>
    </dgm:pt>
    <dgm:pt modelId="{8FF3689D-2F59-4092-9F66-67618FB113F9}">
      <dgm:prSet phldrT="[テキスト]" custT="1"/>
      <dgm:spPr/>
      <dgm:t>
        <a:bodyPr/>
        <a:lstStyle/>
        <a:p>
          <a:r>
            <a:rPr kumimoji="1" lang="ja-JP" altLang="en-US" sz="2800" b="1" u="sng" dirty="0" smtClean="0">
              <a:effectLst>
                <a:outerShdw blurRad="38100" dist="38100" dir="2700000" algn="tl">
                  <a:srgbClr val="000000">
                    <a:alpha val="43137"/>
                  </a:srgbClr>
                </a:outerShdw>
              </a:effectLst>
            </a:rPr>
            <a:t>学校環境衛生</a:t>
          </a:r>
          <a:endParaRPr kumimoji="1" lang="en-US" altLang="ja-JP" sz="2800" b="1" u="sng" dirty="0" smtClean="0">
            <a:effectLst>
              <a:outerShdw blurRad="38100" dist="38100" dir="2700000" algn="tl">
                <a:srgbClr val="000000">
                  <a:alpha val="43137"/>
                </a:srgbClr>
              </a:outerShdw>
            </a:effectLst>
          </a:endParaRPr>
        </a:p>
        <a:p>
          <a:r>
            <a:rPr kumimoji="1" lang="ja-JP" altLang="en-US" sz="2000" dirty="0" smtClean="0">
              <a:effectLst>
                <a:outerShdw blurRad="38100" dist="38100" dir="2700000" algn="tl">
                  <a:srgbClr val="000000">
                    <a:alpha val="43137"/>
                  </a:srgbClr>
                </a:outerShdw>
              </a:effectLst>
            </a:rPr>
            <a:t>学校保健安全法</a:t>
          </a:r>
          <a:endParaRPr kumimoji="1" lang="en-US" altLang="ja-JP" sz="2000" dirty="0" smtClean="0">
            <a:effectLst>
              <a:outerShdw blurRad="38100" dist="38100" dir="2700000" algn="tl">
                <a:srgbClr val="000000">
                  <a:alpha val="43137"/>
                </a:srgbClr>
              </a:outerShdw>
            </a:effectLst>
          </a:endParaRPr>
        </a:p>
        <a:p>
          <a:r>
            <a:rPr kumimoji="1" lang="en-US" altLang="ja-JP" sz="2000" dirty="0" smtClean="0">
              <a:effectLst>
                <a:outerShdw blurRad="38100" dist="38100" dir="2700000" algn="tl">
                  <a:srgbClr val="000000">
                    <a:alpha val="43137"/>
                  </a:srgbClr>
                </a:outerShdw>
              </a:effectLst>
            </a:rPr>
            <a:t>｢</a:t>
          </a:r>
          <a:r>
            <a:rPr kumimoji="1" lang="ja-JP" altLang="en-US" sz="2000" dirty="0" smtClean="0">
              <a:effectLst>
                <a:outerShdw blurRad="38100" dist="38100" dir="2700000" algn="tl">
                  <a:srgbClr val="000000">
                    <a:alpha val="43137"/>
                  </a:srgbClr>
                </a:outerShdw>
              </a:effectLst>
            </a:rPr>
            <a:t>学校環境衛生基準</a:t>
          </a:r>
          <a:r>
            <a:rPr kumimoji="1" lang="en-US" altLang="ja-JP" sz="2000" dirty="0" smtClean="0">
              <a:effectLst>
                <a:outerShdw blurRad="38100" dist="38100" dir="2700000" algn="tl">
                  <a:srgbClr val="000000">
                    <a:alpha val="43137"/>
                  </a:srgbClr>
                </a:outerShdw>
              </a:effectLst>
            </a:rPr>
            <a:t>｣</a:t>
          </a:r>
          <a:endParaRPr kumimoji="1" lang="ja-JP" altLang="en-US" sz="2000" dirty="0">
            <a:effectLst>
              <a:outerShdw blurRad="38100" dist="38100" dir="2700000" algn="tl">
                <a:srgbClr val="000000">
                  <a:alpha val="43137"/>
                </a:srgbClr>
              </a:outerShdw>
            </a:effectLst>
          </a:endParaRPr>
        </a:p>
      </dgm:t>
    </dgm:pt>
    <dgm:pt modelId="{8C4A01FE-15DF-4BFD-B86D-CC8D7CF299DD}" type="parTrans" cxnId="{9EB39E15-1C73-4EE1-B8CB-778DFF8FB720}">
      <dgm:prSet/>
      <dgm:spPr/>
      <dgm:t>
        <a:bodyPr/>
        <a:lstStyle/>
        <a:p>
          <a:endParaRPr kumimoji="1" lang="ja-JP" altLang="en-US"/>
        </a:p>
      </dgm:t>
    </dgm:pt>
    <dgm:pt modelId="{9C8EABB2-7670-4155-AEB7-89DDB0D04189}" type="sibTrans" cxnId="{9EB39E15-1C73-4EE1-B8CB-778DFF8FB720}">
      <dgm:prSet/>
      <dgm:spPr/>
      <dgm:t>
        <a:bodyPr/>
        <a:lstStyle/>
        <a:p>
          <a:endParaRPr kumimoji="1" lang="ja-JP" altLang="en-US"/>
        </a:p>
      </dgm:t>
    </dgm:pt>
    <dgm:pt modelId="{6BEC5AA7-F103-4351-9047-630B6C2D46DF}">
      <dgm:prSet phldrT="[テキスト]" custT="1"/>
      <dgm:spPr/>
      <dgm:t>
        <a:bodyPr/>
        <a:lstStyle/>
        <a:p>
          <a:r>
            <a:rPr kumimoji="1" lang="ja-JP" altLang="en-US" sz="2800" b="1" u="sng" dirty="0" smtClean="0">
              <a:effectLst>
                <a:outerShdw blurRad="38100" dist="38100" dir="2700000" algn="tl">
                  <a:srgbClr val="000000">
                    <a:alpha val="43137"/>
                  </a:srgbClr>
                </a:outerShdw>
              </a:effectLst>
            </a:rPr>
            <a:t>学校給食衛生</a:t>
          </a:r>
          <a:endParaRPr kumimoji="1" lang="en-US" altLang="ja-JP" sz="2800" b="1" u="sng" dirty="0" smtClean="0">
            <a:effectLst>
              <a:outerShdw blurRad="38100" dist="38100" dir="2700000" algn="tl">
                <a:srgbClr val="000000">
                  <a:alpha val="43137"/>
                </a:srgbClr>
              </a:outerShdw>
            </a:effectLst>
          </a:endParaRPr>
        </a:p>
        <a:p>
          <a:r>
            <a:rPr kumimoji="1" lang="ja-JP" altLang="en-US" sz="2000" dirty="0" smtClean="0">
              <a:effectLst>
                <a:outerShdw blurRad="38100" dist="38100" dir="2700000" algn="tl">
                  <a:srgbClr val="000000">
                    <a:alpha val="43137"/>
                  </a:srgbClr>
                </a:outerShdw>
              </a:effectLst>
            </a:rPr>
            <a:t>学校給食法</a:t>
          </a:r>
          <a:endParaRPr kumimoji="1" lang="en-US" altLang="ja-JP" sz="2000" dirty="0" smtClean="0">
            <a:effectLst>
              <a:outerShdw blurRad="38100" dist="38100" dir="2700000" algn="tl">
                <a:srgbClr val="000000">
                  <a:alpha val="43137"/>
                </a:srgbClr>
              </a:outerShdw>
            </a:effectLst>
          </a:endParaRPr>
        </a:p>
        <a:p>
          <a:r>
            <a:rPr kumimoji="1" lang="en-US" altLang="ja-JP" sz="2000" dirty="0" smtClean="0">
              <a:effectLst>
                <a:outerShdw blurRad="38100" dist="38100" dir="2700000" algn="tl">
                  <a:srgbClr val="000000">
                    <a:alpha val="43137"/>
                  </a:srgbClr>
                </a:outerShdw>
              </a:effectLst>
            </a:rPr>
            <a:t>｢</a:t>
          </a:r>
          <a:r>
            <a:rPr kumimoji="1" lang="ja-JP" altLang="en-US" sz="2000" dirty="0" smtClean="0">
              <a:effectLst>
                <a:outerShdw blurRad="38100" dist="38100" dir="2700000" algn="tl">
                  <a:srgbClr val="000000">
                    <a:alpha val="43137"/>
                  </a:srgbClr>
                </a:outerShdw>
              </a:effectLst>
            </a:rPr>
            <a:t>学校給食衛生管理基準</a:t>
          </a:r>
          <a:r>
            <a:rPr kumimoji="1" lang="en-US" altLang="ja-JP" sz="2000" dirty="0" smtClean="0">
              <a:effectLst>
                <a:outerShdw blurRad="38100" dist="38100" dir="2700000" algn="tl">
                  <a:srgbClr val="000000">
                    <a:alpha val="43137"/>
                  </a:srgbClr>
                </a:outerShdw>
              </a:effectLst>
            </a:rPr>
            <a:t>｣</a:t>
          </a:r>
          <a:endParaRPr kumimoji="1" lang="ja-JP" altLang="en-US" sz="2000" dirty="0">
            <a:effectLst>
              <a:outerShdw blurRad="38100" dist="38100" dir="2700000" algn="tl">
                <a:srgbClr val="000000">
                  <a:alpha val="43137"/>
                </a:srgbClr>
              </a:outerShdw>
            </a:effectLst>
          </a:endParaRPr>
        </a:p>
      </dgm:t>
    </dgm:pt>
    <dgm:pt modelId="{5FE693DA-69A1-4C6A-83CF-CEE92EEFF612}" type="parTrans" cxnId="{164AE597-2265-40AE-9811-4223A84F6A18}">
      <dgm:prSet/>
      <dgm:spPr/>
      <dgm:t>
        <a:bodyPr/>
        <a:lstStyle/>
        <a:p>
          <a:endParaRPr kumimoji="1" lang="ja-JP" altLang="en-US"/>
        </a:p>
      </dgm:t>
    </dgm:pt>
    <dgm:pt modelId="{B6FF5B83-5EDE-4430-9949-B64719179FAC}" type="sibTrans" cxnId="{164AE597-2265-40AE-9811-4223A84F6A18}">
      <dgm:prSet/>
      <dgm:spPr/>
      <dgm:t>
        <a:bodyPr/>
        <a:lstStyle/>
        <a:p>
          <a:endParaRPr kumimoji="1" lang="ja-JP" altLang="en-US"/>
        </a:p>
      </dgm:t>
    </dgm:pt>
    <dgm:pt modelId="{ECE19C3B-1D12-4C30-97C5-FDD724B40FEC}">
      <dgm:prSet phldrT="[テキスト]" custT="1"/>
      <dgm:spPr/>
      <dgm:t>
        <a:bodyPr/>
        <a:lstStyle/>
        <a:p>
          <a:r>
            <a:rPr kumimoji="1" lang="ja-JP" altLang="en-US" sz="2800" b="1" u="sng" dirty="0" smtClean="0">
              <a:solidFill>
                <a:schemeClr val="tx1"/>
              </a:solidFill>
              <a:effectLst>
                <a:outerShdw blurRad="38100" dist="38100" dir="2700000" algn="tl">
                  <a:srgbClr val="000000">
                    <a:alpha val="43137"/>
                  </a:srgbClr>
                </a:outerShdw>
              </a:effectLst>
            </a:rPr>
            <a:t>医薬品教育</a:t>
          </a:r>
          <a:endParaRPr kumimoji="1" lang="en-US" altLang="ja-JP" sz="2800" b="1" u="sng" dirty="0" smtClean="0">
            <a:solidFill>
              <a:schemeClr val="tx1"/>
            </a:solidFill>
            <a:effectLst>
              <a:outerShdw blurRad="38100" dist="38100" dir="2700000" algn="tl">
                <a:srgbClr val="000000">
                  <a:alpha val="43137"/>
                </a:srgbClr>
              </a:outerShdw>
            </a:effectLst>
          </a:endParaRPr>
        </a:p>
        <a:p>
          <a:r>
            <a:rPr kumimoji="1" lang="ja-JP" altLang="en-US" sz="2800" b="1" u="sng" dirty="0" smtClean="0">
              <a:solidFill>
                <a:schemeClr val="tx1"/>
              </a:solidFill>
              <a:effectLst>
                <a:outerShdw blurRad="38100" dist="38100" dir="2700000" algn="tl">
                  <a:srgbClr val="000000">
                    <a:alpha val="43137"/>
                  </a:srgbClr>
                </a:outerShdw>
              </a:effectLst>
            </a:rPr>
            <a:t>薬物乱用防止教育</a:t>
          </a:r>
          <a:endParaRPr kumimoji="1" lang="en-US" altLang="ja-JP" sz="2800" b="1" u="sng" dirty="0" smtClean="0">
            <a:solidFill>
              <a:schemeClr val="tx1"/>
            </a:solidFill>
            <a:effectLst>
              <a:outerShdw blurRad="38100" dist="38100" dir="2700000" algn="tl">
                <a:srgbClr val="000000">
                  <a:alpha val="43137"/>
                </a:srgbClr>
              </a:outerShdw>
            </a:effectLst>
          </a:endParaRPr>
        </a:p>
        <a:p>
          <a:r>
            <a:rPr kumimoji="1" lang="en-US" altLang="ja-JP" sz="2000" dirty="0" smtClean="0">
              <a:solidFill>
                <a:schemeClr val="tx1"/>
              </a:solidFill>
              <a:effectLst>
                <a:outerShdw blurRad="38100" dist="38100" dir="2700000" algn="tl">
                  <a:srgbClr val="000000">
                    <a:alpha val="43137"/>
                  </a:srgbClr>
                </a:outerShdw>
              </a:effectLst>
            </a:rPr>
            <a:t>｢</a:t>
          </a:r>
          <a:r>
            <a:rPr kumimoji="1" lang="ja-JP" altLang="en-US" sz="2000" dirty="0" smtClean="0">
              <a:solidFill>
                <a:schemeClr val="tx1"/>
              </a:solidFill>
              <a:effectLst>
                <a:outerShdw blurRad="38100" dist="38100" dir="2700000" algn="tl">
                  <a:srgbClr val="000000">
                    <a:alpha val="43137"/>
                  </a:srgbClr>
                </a:outerShdw>
              </a:effectLst>
            </a:rPr>
            <a:t>学校指導要領</a:t>
          </a:r>
          <a:r>
            <a:rPr kumimoji="1" lang="en-US" altLang="ja-JP" sz="2000" dirty="0" smtClean="0">
              <a:solidFill>
                <a:schemeClr val="tx1"/>
              </a:solidFill>
              <a:effectLst>
                <a:outerShdw blurRad="38100" dist="38100" dir="2700000" algn="tl">
                  <a:srgbClr val="000000">
                    <a:alpha val="43137"/>
                  </a:srgbClr>
                </a:outerShdw>
              </a:effectLst>
            </a:rPr>
            <a:t>｣</a:t>
          </a:r>
        </a:p>
        <a:p>
          <a:r>
            <a:rPr kumimoji="1" lang="ja-JP" altLang="en-US" sz="2000" dirty="0" smtClean="0">
              <a:solidFill>
                <a:schemeClr val="tx1"/>
              </a:solidFill>
              <a:effectLst>
                <a:outerShdw blurRad="38100" dist="38100" dir="2700000" algn="tl">
                  <a:srgbClr val="000000">
                    <a:alpha val="43137"/>
                  </a:srgbClr>
                </a:outerShdw>
              </a:effectLst>
            </a:rPr>
            <a:t>中学校保健体育</a:t>
          </a:r>
          <a:endParaRPr kumimoji="1" lang="en-US" altLang="ja-JP" sz="2000" dirty="0" smtClean="0">
            <a:solidFill>
              <a:schemeClr val="tx1"/>
            </a:solidFill>
            <a:effectLst>
              <a:outerShdw blurRad="38100" dist="38100" dir="2700000" algn="tl">
                <a:srgbClr val="000000">
                  <a:alpha val="43137"/>
                </a:srgbClr>
              </a:outerShdw>
            </a:effectLst>
          </a:endParaRPr>
        </a:p>
        <a:p>
          <a:r>
            <a:rPr kumimoji="1" lang="ja-JP" altLang="en-US" sz="2000" dirty="0" smtClean="0">
              <a:solidFill>
                <a:schemeClr val="tx1"/>
              </a:solidFill>
              <a:effectLst>
                <a:outerShdw blurRad="38100" dist="38100" dir="2700000" algn="tl">
                  <a:srgbClr val="000000">
                    <a:alpha val="43137"/>
                  </a:srgbClr>
                </a:outerShdw>
              </a:effectLst>
            </a:rPr>
            <a:t>高等学校保健体育</a:t>
          </a:r>
          <a:endParaRPr kumimoji="1" lang="ja-JP" altLang="en-US" sz="2000" dirty="0">
            <a:solidFill>
              <a:schemeClr val="tx1"/>
            </a:solidFill>
            <a:effectLst>
              <a:outerShdw blurRad="38100" dist="38100" dir="2700000" algn="tl">
                <a:srgbClr val="000000">
                  <a:alpha val="43137"/>
                </a:srgbClr>
              </a:outerShdw>
            </a:effectLst>
          </a:endParaRPr>
        </a:p>
      </dgm:t>
    </dgm:pt>
    <dgm:pt modelId="{DD3D5133-EFBF-4670-8758-DB1E3846A3BF}" type="parTrans" cxnId="{D3ADB8E2-0F46-45FF-B992-5D836F0F5707}">
      <dgm:prSet/>
      <dgm:spPr/>
      <dgm:t>
        <a:bodyPr/>
        <a:lstStyle/>
        <a:p>
          <a:endParaRPr kumimoji="1" lang="ja-JP" altLang="en-US"/>
        </a:p>
      </dgm:t>
    </dgm:pt>
    <dgm:pt modelId="{E6995C22-CDFE-4547-85DC-29BA99E418BB}" type="sibTrans" cxnId="{D3ADB8E2-0F46-45FF-B992-5D836F0F5707}">
      <dgm:prSet/>
      <dgm:spPr/>
      <dgm:t>
        <a:bodyPr/>
        <a:lstStyle/>
        <a:p>
          <a:endParaRPr kumimoji="1" lang="ja-JP" altLang="en-US"/>
        </a:p>
      </dgm:t>
    </dgm:pt>
    <dgm:pt modelId="{24FE0679-3E7D-4679-937A-8EF8205559E5}">
      <dgm:prSet phldrT="[テキスト]" custT="1"/>
      <dgm:spPr>
        <a:solidFill>
          <a:schemeClr val="accent4">
            <a:lumMod val="50000"/>
          </a:schemeClr>
        </a:solidFill>
      </dgm:spPr>
      <dgm:t>
        <a:bodyPr/>
        <a:lstStyle/>
        <a:p>
          <a:r>
            <a:rPr kumimoji="1" lang="ja-JP" altLang="en-US" sz="6000" dirty="0" smtClean="0">
              <a:latin typeface="+mn-ea"/>
              <a:ea typeface="+mn-ea"/>
            </a:rPr>
            <a:t>学校薬剤師の仕事</a:t>
          </a:r>
          <a:endParaRPr kumimoji="1" lang="ja-JP" altLang="en-US" sz="6000" dirty="0">
            <a:latin typeface="+mn-ea"/>
            <a:ea typeface="+mn-ea"/>
          </a:endParaRPr>
        </a:p>
      </dgm:t>
    </dgm:pt>
    <dgm:pt modelId="{63FD676D-DE1A-4219-8A39-CD2AD5EC8834}" type="sibTrans" cxnId="{4779398E-12B7-4197-B87F-79505B4107AF}">
      <dgm:prSet/>
      <dgm:spPr/>
      <dgm:t>
        <a:bodyPr/>
        <a:lstStyle/>
        <a:p>
          <a:endParaRPr kumimoji="1" lang="ja-JP" altLang="en-US"/>
        </a:p>
      </dgm:t>
    </dgm:pt>
    <dgm:pt modelId="{8A51C904-529A-4775-8269-458D56224090}" type="parTrans" cxnId="{4779398E-12B7-4197-B87F-79505B4107AF}">
      <dgm:prSet/>
      <dgm:spPr/>
      <dgm:t>
        <a:bodyPr/>
        <a:lstStyle/>
        <a:p>
          <a:endParaRPr kumimoji="1" lang="ja-JP" altLang="en-US"/>
        </a:p>
      </dgm:t>
    </dgm:pt>
    <dgm:pt modelId="{EAD0C4E9-F799-4BC3-97BF-FA88D76D7558}" type="pres">
      <dgm:prSet presAssocID="{F188FA3C-0778-4182-A032-EEA4882F42FD}" presName="composite" presStyleCnt="0">
        <dgm:presLayoutVars>
          <dgm:chMax val="1"/>
          <dgm:dir/>
          <dgm:resizeHandles val="exact"/>
        </dgm:presLayoutVars>
      </dgm:prSet>
      <dgm:spPr/>
      <dgm:t>
        <a:bodyPr/>
        <a:lstStyle/>
        <a:p>
          <a:endParaRPr kumimoji="1" lang="ja-JP" altLang="en-US"/>
        </a:p>
      </dgm:t>
    </dgm:pt>
    <dgm:pt modelId="{21764051-9B11-476D-84E1-40287648CBF0}" type="pres">
      <dgm:prSet presAssocID="{24FE0679-3E7D-4679-937A-8EF8205559E5}" presName="roof" presStyleLbl="dkBgShp" presStyleIdx="0" presStyleCnt="2"/>
      <dgm:spPr/>
      <dgm:t>
        <a:bodyPr/>
        <a:lstStyle/>
        <a:p>
          <a:endParaRPr kumimoji="1" lang="ja-JP" altLang="en-US"/>
        </a:p>
      </dgm:t>
    </dgm:pt>
    <dgm:pt modelId="{055997D8-1C31-4448-8A3E-DBE4965A46A0}" type="pres">
      <dgm:prSet presAssocID="{24FE0679-3E7D-4679-937A-8EF8205559E5}" presName="pillars" presStyleCnt="0"/>
      <dgm:spPr/>
    </dgm:pt>
    <dgm:pt modelId="{12F82684-16FD-49B0-92BB-8CBF746185DE}" type="pres">
      <dgm:prSet presAssocID="{24FE0679-3E7D-4679-937A-8EF8205559E5}" presName="pillar1" presStyleLbl="node1" presStyleIdx="0" presStyleCnt="3">
        <dgm:presLayoutVars>
          <dgm:bulletEnabled val="1"/>
        </dgm:presLayoutVars>
      </dgm:prSet>
      <dgm:spPr/>
      <dgm:t>
        <a:bodyPr/>
        <a:lstStyle/>
        <a:p>
          <a:endParaRPr kumimoji="1" lang="ja-JP" altLang="en-US"/>
        </a:p>
      </dgm:t>
    </dgm:pt>
    <dgm:pt modelId="{68F585B1-A829-44AA-8192-731367D25F73}" type="pres">
      <dgm:prSet presAssocID="{6BEC5AA7-F103-4351-9047-630B6C2D46DF}" presName="pillarX" presStyleLbl="node1" presStyleIdx="1" presStyleCnt="3">
        <dgm:presLayoutVars>
          <dgm:bulletEnabled val="1"/>
        </dgm:presLayoutVars>
      </dgm:prSet>
      <dgm:spPr/>
      <dgm:t>
        <a:bodyPr/>
        <a:lstStyle/>
        <a:p>
          <a:endParaRPr kumimoji="1" lang="ja-JP" altLang="en-US"/>
        </a:p>
      </dgm:t>
    </dgm:pt>
    <dgm:pt modelId="{588630E8-1F2D-4D8B-B837-03FB7CE325B3}" type="pres">
      <dgm:prSet presAssocID="{ECE19C3B-1D12-4C30-97C5-FDD724B40FEC}" presName="pillarX" presStyleLbl="node1" presStyleIdx="2" presStyleCnt="3">
        <dgm:presLayoutVars>
          <dgm:bulletEnabled val="1"/>
        </dgm:presLayoutVars>
      </dgm:prSet>
      <dgm:spPr/>
      <dgm:t>
        <a:bodyPr/>
        <a:lstStyle/>
        <a:p>
          <a:endParaRPr kumimoji="1" lang="ja-JP" altLang="en-US"/>
        </a:p>
      </dgm:t>
    </dgm:pt>
    <dgm:pt modelId="{A302E8CD-B40D-4AF4-8F91-189C465DF84A}" type="pres">
      <dgm:prSet presAssocID="{24FE0679-3E7D-4679-937A-8EF8205559E5}" presName="base" presStyleLbl="dkBgShp" presStyleIdx="1" presStyleCnt="2"/>
      <dgm:spPr>
        <a:solidFill>
          <a:schemeClr val="accent4">
            <a:lumMod val="50000"/>
          </a:schemeClr>
        </a:solidFill>
      </dgm:spPr>
    </dgm:pt>
  </dgm:ptLst>
  <dgm:cxnLst>
    <dgm:cxn modelId="{AD78412B-7385-4EA1-B1D6-225581DF4F23}" type="presOf" srcId="{8FF3689D-2F59-4092-9F66-67618FB113F9}" destId="{12F82684-16FD-49B0-92BB-8CBF746185DE}" srcOrd="0" destOrd="0" presId="urn:microsoft.com/office/officeart/2005/8/layout/hList3"/>
    <dgm:cxn modelId="{4779398E-12B7-4197-B87F-79505B4107AF}" srcId="{F188FA3C-0778-4182-A032-EEA4882F42FD}" destId="{24FE0679-3E7D-4679-937A-8EF8205559E5}" srcOrd="0" destOrd="0" parTransId="{8A51C904-529A-4775-8269-458D56224090}" sibTransId="{63FD676D-DE1A-4219-8A39-CD2AD5EC8834}"/>
    <dgm:cxn modelId="{85578FF0-F5E5-48DF-A5F8-265E74D09936}" type="presOf" srcId="{24FE0679-3E7D-4679-937A-8EF8205559E5}" destId="{21764051-9B11-476D-84E1-40287648CBF0}" srcOrd="0" destOrd="0" presId="urn:microsoft.com/office/officeart/2005/8/layout/hList3"/>
    <dgm:cxn modelId="{719CAE91-35AF-48B2-B3C4-0A30ACD9762E}" type="presOf" srcId="{6BEC5AA7-F103-4351-9047-630B6C2D46DF}" destId="{68F585B1-A829-44AA-8192-731367D25F73}" srcOrd="0" destOrd="0" presId="urn:microsoft.com/office/officeart/2005/8/layout/hList3"/>
    <dgm:cxn modelId="{C1C78329-0017-4279-A089-16B85D028822}" type="presOf" srcId="{F188FA3C-0778-4182-A032-EEA4882F42FD}" destId="{EAD0C4E9-F799-4BC3-97BF-FA88D76D7558}" srcOrd="0" destOrd="0" presId="urn:microsoft.com/office/officeart/2005/8/layout/hList3"/>
    <dgm:cxn modelId="{4F252A82-935C-4118-80F3-9504DD01D8F2}" type="presOf" srcId="{ECE19C3B-1D12-4C30-97C5-FDD724B40FEC}" destId="{588630E8-1F2D-4D8B-B837-03FB7CE325B3}" srcOrd="0" destOrd="0" presId="urn:microsoft.com/office/officeart/2005/8/layout/hList3"/>
    <dgm:cxn modelId="{164AE597-2265-40AE-9811-4223A84F6A18}" srcId="{24FE0679-3E7D-4679-937A-8EF8205559E5}" destId="{6BEC5AA7-F103-4351-9047-630B6C2D46DF}" srcOrd="1" destOrd="0" parTransId="{5FE693DA-69A1-4C6A-83CF-CEE92EEFF612}" sibTransId="{B6FF5B83-5EDE-4430-9949-B64719179FAC}"/>
    <dgm:cxn modelId="{D3ADB8E2-0F46-45FF-B992-5D836F0F5707}" srcId="{24FE0679-3E7D-4679-937A-8EF8205559E5}" destId="{ECE19C3B-1D12-4C30-97C5-FDD724B40FEC}" srcOrd="2" destOrd="0" parTransId="{DD3D5133-EFBF-4670-8758-DB1E3846A3BF}" sibTransId="{E6995C22-CDFE-4547-85DC-29BA99E418BB}"/>
    <dgm:cxn modelId="{9EB39E15-1C73-4EE1-B8CB-778DFF8FB720}" srcId="{24FE0679-3E7D-4679-937A-8EF8205559E5}" destId="{8FF3689D-2F59-4092-9F66-67618FB113F9}" srcOrd="0" destOrd="0" parTransId="{8C4A01FE-15DF-4BFD-B86D-CC8D7CF299DD}" sibTransId="{9C8EABB2-7670-4155-AEB7-89DDB0D04189}"/>
    <dgm:cxn modelId="{4DD71F79-5F19-48C9-94D7-D3B523E041C4}" type="presParOf" srcId="{EAD0C4E9-F799-4BC3-97BF-FA88D76D7558}" destId="{21764051-9B11-476D-84E1-40287648CBF0}" srcOrd="0" destOrd="0" presId="urn:microsoft.com/office/officeart/2005/8/layout/hList3"/>
    <dgm:cxn modelId="{110CD2E2-BCA6-41CD-8AA5-0458EF9A7551}" type="presParOf" srcId="{EAD0C4E9-F799-4BC3-97BF-FA88D76D7558}" destId="{055997D8-1C31-4448-8A3E-DBE4965A46A0}" srcOrd="1" destOrd="0" presId="urn:microsoft.com/office/officeart/2005/8/layout/hList3"/>
    <dgm:cxn modelId="{7654D4DB-41D4-438F-986D-0EE98EF831BF}" type="presParOf" srcId="{055997D8-1C31-4448-8A3E-DBE4965A46A0}" destId="{12F82684-16FD-49B0-92BB-8CBF746185DE}" srcOrd="0" destOrd="0" presId="urn:microsoft.com/office/officeart/2005/8/layout/hList3"/>
    <dgm:cxn modelId="{50A623F4-C285-41D2-B9A9-4C7971837574}" type="presParOf" srcId="{055997D8-1C31-4448-8A3E-DBE4965A46A0}" destId="{68F585B1-A829-44AA-8192-731367D25F73}" srcOrd="1" destOrd="0" presId="urn:microsoft.com/office/officeart/2005/8/layout/hList3"/>
    <dgm:cxn modelId="{F7ECFF93-6A26-45B2-9DC5-1F71172E97DC}" type="presParOf" srcId="{055997D8-1C31-4448-8A3E-DBE4965A46A0}" destId="{588630E8-1F2D-4D8B-B837-03FB7CE325B3}" srcOrd="2" destOrd="0" presId="urn:microsoft.com/office/officeart/2005/8/layout/hList3"/>
    <dgm:cxn modelId="{780D383A-215C-4369-91EB-E55E487FB7DC}" type="presParOf" srcId="{EAD0C4E9-F799-4BC3-97BF-FA88D76D7558}" destId="{A302E8CD-B40D-4AF4-8F91-189C465DF84A}" srcOrd="2" destOrd="0" presId="urn:microsoft.com/office/officeart/2005/8/layout/hList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F188FA3C-0778-4182-A032-EEA4882F42FD}" type="doc">
      <dgm:prSet loTypeId="urn:microsoft.com/office/officeart/2005/8/layout/hList3" loCatId="list" qsTypeId="urn:microsoft.com/office/officeart/2005/8/quickstyle/3d2" qsCatId="3D" csTypeId="urn:microsoft.com/office/officeart/2005/8/colors/colorful2" csCatId="colorful" phldr="1"/>
      <dgm:spPr/>
      <dgm:t>
        <a:bodyPr/>
        <a:lstStyle/>
        <a:p>
          <a:endParaRPr kumimoji="1" lang="ja-JP" altLang="en-US"/>
        </a:p>
      </dgm:t>
    </dgm:pt>
    <dgm:pt modelId="{8FF3689D-2F59-4092-9F66-67618FB113F9}">
      <dgm:prSet phldrT="[テキスト]" custT="1"/>
      <dgm:spPr/>
      <dgm:t>
        <a:bodyPr/>
        <a:lstStyle/>
        <a:p>
          <a:r>
            <a:rPr kumimoji="1" lang="ja-JP" altLang="en-US" sz="2800" b="1" u="sng" dirty="0" smtClean="0">
              <a:effectLst>
                <a:outerShdw blurRad="38100" dist="38100" dir="2700000" algn="tl">
                  <a:srgbClr val="000000">
                    <a:alpha val="43137"/>
                  </a:srgbClr>
                </a:outerShdw>
              </a:effectLst>
            </a:rPr>
            <a:t>学校環境衛生</a:t>
          </a:r>
          <a:endParaRPr kumimoji="1" lang="en-US" altLang="ja-JP" sz="2800" b="1" u="sng" dirty="0" smtClean="0">
            <a:effectLst>
              <a:outerShdw blurRad="38100" dist="38100" dir="2700000" algn="tl">
                <a:srgbClr val="000000">
                  <a:alpha val="43137"/>
                </a:srgbClr>
              </a:outerShdw>
            </a:effectLst>
          </a:endParaRPr>
        </a:p>
        <a:p>
          <a:r>
            <a:rPr kumimoji="1" lang="ja-JP" altLang="en-US" sz="2000" dirty="0" smtClean="0">
              <a:effectLst>
                <a:outerShdw blurRad="38100" dist="38100" dir="2700000" algn="tl">
                  <a:srgbClr val="000000">
                    <a:alpha val="43137"/>
                  </a:srgbClr>
                </a:outerShdw>
              </a:effectLst>
            </a:rPr>
            <a:t>学校保健安全法</a:t>
          </a:r>
          <a:endParaRPr kumimoji="1" lang="en-US" altLang="ja-JP" sz="2000" dirty="0" smtClean="0">
            <a:effectLst>
              <a:outerShdw blurRad="38100" dist="38100" dir="2700000" algn="tl">
                <a:srgbClr val="000000">
                  <a:alpha val="43137"/>
                </a:srgbClr>
              </a:outerShdw>
            </a:effectLst>
          </a:endParaRPr>
        </a:p>
        <a:p>
          <a:r>
            <a:rPr kumimoji="1" lang="en-US" altLang="ja-JP" sz="2000" dirty="0" smtClean="0">
              <a:effectLst>
                <a:outerShdw blurRad="38100" dist="38100" dir="2700000" algn="tl">
                  <a:srgbClr val="000000">
                    <a:alpha val="43137"/>
                  </a:srgbClr>
                </a:outerShdw>
              </a:effectLst>
            </a:rPr>
            <a:t>｢</a:t>
          </a:r>
          <a:r>
            <a:rPr kumimoji="1" lang="ja-JP" altLang="en-US" sz="2000" dirty="0" smtClean="0">
              <a:effectLst>
                <a:outerShdw blurRad="38100" dist="38100" dir="2700000" algn="tl">
                  <a:srgbClr val="000000">
                    <a:alpha val="43137"/>
                  </a:srgbClr>
                </a:outerShdw>
              </a:effectLst>
            </a:rPr>
            <a:t>学校環境衛生基準</a:t>
          </a:r>
          <a:r>
            <a:rPr kumimoji="1" lang="en-US" altLang="ja-JP" sz="2000" dirty="0" smtClean="0">
              <a:effectLst>
                <a:outerShdw blurRad="38100" dist="38100" dir="2700000" algn="tl">
                  <a:srgbClr val="000000">
                    <a:alpha val="43137"/>
                  </a:srgbClr>
                </a:outerShdw>
              </a:effectLst>
            </a:rPr>
            <a:t>｣</a:t>
          </a:r>
          <a:endParaRPr kumimoji="1" lang="ja-JP" altLang="en-US" sz="2000" dirty="0">
            <a:effectLst>
              <a:outerShdw blurRad="38100" dist="38100" dir="2700000" algn="tl">
                <a:srgbClr val="000000">
                  <a:alpha val="43137"/>
                </a:srgbClr>
              </a:outerShdw>
            </a:effectLst>
          </a:endParaRPr>
        </a:p>
      </dgm:t>
    </dgm:pt>
    <dgm:pt modelId="{8C4A01FE-15DF-4BFD-B86D-CC8D7CF299DD}" type="parTrans" cxnId="{9EB39E15-1C73-4EE1-B8CB-778DFF8FB720}">
      <dgm:prSet/>
      <dgm:spPr/>
      <dgm:t>
        <a:bodyPr/>
        <a:lstStyle/>
        <a:p>
          <a:endParaRPr kumimoji="1" lang="ja-JP" altLang="en-US"/>
        </a:p>
      </dgm:t>
    </dgm:pt>
    <dgm:pt modelId="{9C8EABB2-7670-4155-AEB7-89DDB0D04189}" type="sibTrans" cxnId="{9EB39E15-1C73-4EE1-B8CB-778DFF8FB720}">
      <dgm:prSet/>
      <dgm:spPr/>
      <dgm:t>
        <a:bodyPr/>
        <a:lstStyle/>
        <a:p>
          <a:endParaRPr kumimoji="1" lang="ja-JP" altLang="en-US"/>
        </a:p>
      </dgm:t>
    </dgm:pt>
    <dgm:pt modelId="{6BEC5AA7-F103-4351-9047-630B6C2D46DF}">
      <dgm:prSet phldrT="[テキスト]" custT="1"/>
      <dgm:spPr/>
      <dgm:t>
        <a:bodyPr/>
        <a:lstStyle/>
        <a:p>
          <a:r>
            <a:rPr kumimoji="1" lang="ja-JP" altLang="en-US" sz="2800" b="1" u="sng" dirty="0" smtClean="0">
              <a:effectLst>
                <a:outerShdw blurRad="38100" dist="38100" dir="2700000" algn="tl">
                  <a:srgbClr val="000000">
                    <a:alpha val="43137"/>
                  </a:srgbClr>
                </a:outerShdw>
              </a:effectLst>
            </a:rPr>
            <a:t>学校給食衛生</a:t>
          </a:r>
          <a:endParaRPr kumimoji="1" lang="en-US" altLang="ja-JP" sz="2800" b="1" u="sng" dirty="0" smtClean="0">
            <a:effectLst>
              <a:outerShdw blurRad="38100" dist="38100" dir="2700000" algn="tl">
                <a:srgbClr val="000000">
                  <a:alpha val="43137"/>
                </a:srgbClr>
              </a:outerShdw>
            </a:effectLst>
          </a:endParaRPr>
        </a:p>
        <a:p>
          <a:r>
            <a:rPr kumimoji="1" lang="ja-JP" altLang="en-US" sz="2000" dirty="0" smtClean="0">
              <a:effectLst>
                <a:outerShdw blurRad="38100" dist="38100" dir="2700000" algn="tl">
                  <a:srgbClr val="000000">
                    <a:alpha val="43137"/>
                  </a:srgbClr>
                </a:outerShdw>
              </a:effectLst>
            </a:rPr>
            <a:t>学校給食法</a:t>
          </a:r>
          <a:endParaRPr kumimoji="1" lang="en-US" altLang="ja-JP" sz="2000" dirty="0" smtClean="0">
            <a:effectLst>
              <a:outerShdw blurRad="38100" dist="38100" dir="2700000" algn="tl">
                <a:srgbClr val="000000">
                  <a:alpha val="43137"/>
                </a:srgbClr>
              </a:outerShdw>
            </a:effectLst>
          </a:endParaRPr>
        </a:p>
        <a:p>
          <a:r>
            <a:rPr kumimoji="1" lang="en-US" altLang="ja-JP" sz="2000" dirty="0" smtClean="0">
              <a:effectLst>
                <a:outerShdw blurRad="38100" dist="38100" dir="2700000" algn="tl">
                  <a:srgbClr val="000000">
                    <a:alpha val="43137"/>
                  </a:srgbClr>
                </a:outerShdw>
              </a:effectLst>
            </a:rPr>
            <a:t>｢</a:t>
          </a:r>
          <a:r>
            <a:rPr kumimoji="1" lang="ja-JP" altLang="en-US" sz="2000" dirty="0" smtClean="0">
              <a:effectLst>
                <a:outerShdw blurRad="38100" dist="38100" dir="2700000" algn="tl">
                  <a:srgbClr val="000000">
                    <a:alpha val="43137"/>
                  </a:srgbClr>
                </a:outerShdw>
              </a:effectLst>
            </a:rPr>
            <a:t>学校給食衛生管理基準</a:t>
          </a:r>
          <a:r>
            <a:rPr kumimoji="1" lang="en-US" altLang="ja-JP" sz="2000" dirty="0" smtClean="0">
              <a:effectLst>
                <a:outerShdw blurRad="38100" dist="38100" dir="2700000" algn="tl">
                  <a:srgbClr val="000000">
                    <a:alpha val="43137"/>
                  </a:srgbClr>
                </a:outerShdw>
              </a:effectLst>
            </a:rPr>
            <a:t>｣</a:t>
          </a:r>
          <a:endParaRPr kumimoji="1" lang="ja-JP" altLang="en-US" sz="2000" dirty="0">
            <a:effectLst>
              <a:outerShdw blurRad="38100" dist="38100" dir="2700000" algn="tl">
                <a:srgbClr val="000000">
                  <a:alpha val="43137"/>
                </a:srgbClr>
              </a:outerShdw>
            </a:effectLst>
          </a:endParaRPr>
        </a:p>
      </dgm:t>
    </dgm:pt>
    <dgm:pt modelId="{5FE693DA-69A1-4C6A-83CF-CEE92EEFF612}" type="parTrans" cxnId="{164AE597-2265-40AE-9811-4223A84F6A18}">
      <dgm:prSet/>
      <dgm:spPr/>
      <dgm:t>
        <a:bodyPr/>
        <a:lstStyle/>
        <a:p>
          <a:endParaRPr kumimoji="1" lang="ja-JP" altLang="en-US"/>
        </a:p>
      </dgm:t>
    </dgm:pt>
    <dgm:pt modelId="{B6FF5B83-5EDE-4430-9949-B64719179FAC}" type="sibTrans" cxnId="{164AE597-2265-40AE-9811-4223A84F6A18}">
      <dgm:prSet/>
      <dgm:spPr/>
      <dgm:t>
        <a:bodyPr/>
        <a:lstStyle/>
        <a:p>
          <a:endParaRPr kumimoji="1" lang="ja-JP" altLang="en-US"/>
        </a:p>
      </dgm:t>
    </dgm:pt>
    <dgm:pt modelId="{ECE19C3B-1D12-4C30-97C5-FDD724B40FEC}">
      <dgm:prSet phldrT="[テキスト]" custT="1"/>
      <dgm:spPr/>
      <dgm:t>
        <a:bodyPr/>
        <a:lstStyle/>
        <a:p>
          <a:r>
            <a:rPr kumimoji="1" lang="ja-JP" altLang="en-US" sz="2800" b="1" u="sng" dirty="0" smtClean="0">
              <a:solidFill>
                <a:schemeClr val="tx1"/>
              </a:solidFill>
              <a:effectLst>
                <a:outerShdw blurRad="38100" dist="38100" dir="2700000" algn="tl">
                  <a:srgbClr val="000000">
                    <a:alpha val="43137"/>
                  </a:srgbClr>
                </a:outerShdw>
              </a:effectLst>
            </a:rPr>
            <a:t>医薬品教育</a:t>
          </a:r>
          <a:endParaRPr kumimoji="1" lang="en-US" altLang="ja-JP" sz="2800" b="1" u="sng" dirty="0" smtClean="0">
            <a:solidFill>
              <a:schemeClr val="tx1"/>
            </a:solidFill>
            <a:effectLst>
              <a:outerShdw blurRad="38100" dist="38100" dir="2700000" algn="tl">
                <a:srgbClr val="000000">
                  <a:alpha val="43137"/>
                </a:srgbClr>
              </a:outerShdw>
            </a:effectLst>
          </a:endParaRPr>
        </a:p>
        <a:p>
          <a:r>
            <a:rPr kumimoji="1" lang="ja-JP" altLang="en-US" sz="2800" b="1" u="sng" dirty="0" smtClean="0">
              <a:solidFill>
                <a:schemeClr val="tx1"/>
              </a:solidFill>
              <a:effectLst>
                <a:outerShdw blurRad="38100" dist="38100" dir="2700000" algn="tl">
                  <a:srgbClr val="000000">
                    <a:alpha val="43137"/>
                  </a:srgbClr>
                </a:outerShdw>
              </a:effectLst>
            </a:rPr>
            <a:t>薬物乱用防止教育</a:t>
          </a:r>
          <a:endParaRPr kumimoji="1" lang="en-US" altLang="ja-JP" sz="2800" b="1" u="sng" dirty="0" smtClean="0">
            <a:solidFill>
              <a:schemeClr val="tx1"/>
            </a:solidFill>
            <a:effectLst>
              <a:outerShdw blurRad="38100" dist="38100" dir="2700000" algn="tl">
                <a:srgbClr val="000000">
                  <a:alpha val="43137"/>
                </a:srgbClr>
              </a:outerShdw>
            </a:effectLst>
          </a:endParaRPr>
        </a:p>
        <a:p>
          <a:r>
            <a:rPr kumimoji="1" lang="en-US" altLang="ja-JP" sz="2000" dirty="0" smtClean="0">
              <a:solidFill>
                <a:schemeClr val="tx1"/>
              </a:solidFill>
              <a:effectLst>
                <a:outerShdw blurRad="38100" dist="38100" dir="2700000" algn="tl">
                  <a:srgbClr val="000000">
                    <a:alpha val="43137"/>
                  </a:srgbClr>
                </a:outerShdw>
              </a:effectLst>
            </a:rPr>
            <a:t>｢</a:t>
          </a:r>
          <a:r>
            <a:rPr kumimoji="1" lang="ja-JP" altLang="en-US" sz="2000" dirty="0" smtClean="0">
              <a:solidFill>
                <a:schemeClr val="tx1"/>
              </a:solidFill>
              <a:effectLst>
                <a:outerShdw blurRad="38100" dist="38100" dir="2700000" algn="tl">
                  <a:srgbClr val="000000">
                    <a:alpha val="43137"/>
                  </a:srgbClr>
                </a:outerShdw>
              </a:effectLst>
            </a:rPr>
            <a:t>学校指導要領</a:t>
          </a:r>
          <a:r>
            <a:rPr kumimoji="1" lang="en-US" altLang="ja-JP" sz="2000" dirty="0" smtClean="0">
              <a:solidFill>
                <a:schemeClr val="tx1"/>
              </a:solidFill>
              <a:effectLst>
                <a:outerShdw blurRad="38100" dist="38100" dir="2700000" algn="tl">
                  <a:srgbClr val="000000">
                    <a:alpha val="43137"/>
                  </a:srgbClr>
                </a:outerShdw>
              </a:effectLst>
            </a:rPr>
            <a:t>｣</a:t>
          </a:r>
        </a:p>
        <a:p>
          <a:r>
            <a:rPr kumimoji="1" lang="ja-JP" altLang="en-US" sz="2000" dirty="0" smtClean="0">
              <a:solidFill>
                <a:schemeClr val="tx1"/>
              </a:solidFill>
              <a:effectLst>
                <a:outerShdw blurRad="38100" dist="38100" dir="2700000" algn="tl">
                  <a:srgbClr val="000000">
                    <a:alpha val="43137"/>
                  </a:srgbClr>
                </a:outerShdw>
              </a:effectLst>
            </a:rPr>
            <a:t>中学校保健体育</a:t>
          </a:r>
          <a:endParaRPr kumimoji="1" lang="en-US" altLang="ja-JP" sz="2000" dirty="0" smtClean="0">
            <a:solidFill>
              <a:schemeClr val="tx1"/>
            </a:solidFill>
            <a:effectLst>
              <a:outerShdw blurRad="38100" dist="38100" dir="2700000" algn="tl">
                <a:srgbClr val="000000">
                  <a:alpha val="43137"/>
                </a:srgbClr>
              </a:outerShdw>
            </a:effectLst>
          </a:endParaRPr>
        </a:p>
        <a:p>
          <a:r>
            <a:rPr kumimoji="1" lang="ja-JP" altLang="en-US" sz="2000" dirty="0" smtClean="0">
              <a:solidFill>
                <a:schemeClr val="tx1"/>
              </a:solidFill>
              <a:effectLst>
                <a:outerShdw blurRad="38100" dist="38100" dir="2700000" algn="tl">
                  <a:srgbClr val="000000">
                    <a:alpha val="43137"/>
                  </a:srgbClr>
                </a:outerShdw>
              </a:effectLst>
            </a:rPr>
            <a:t>高等学校保健体育</a:t>
          </a:r>
          <a:endParaRPr kumimoji="1" lang="ja-JP" altLang="en-US" sz="2000" dirty="0">
            <a:solidFill>
              <a:schemeClr val="tx1"/>
            </a:solidFill>
            <a:effectLst>
              <a:outerShdw blurRad="38100" dist="38100" dir="2700000" algn="tl">
                <a:srgbClr val="000000">
                  <a:alpha val="43137"/>
                </a:srgbClr>
              </a:outerShdw>
            </a:effectLst>
          </a:endParaRPr>
        </a:p>
      </dgm:t>
    </dgm:pt>
    <dgm:pt modelId="{DD3D5133-EFBF-4670-8758-DB1E3846A3BF}" type="parTrans" cxnId="{D3ADB8E2-0F46-45FF-B992-5D836F0F5707}">
      <dgm:prSet/>
      <dgm:spPr/>
      <dgm:t>
        <a:bodyPr/>
        <a:lstStyle/>
        <a:p>
          <a:endParaRPr kumimoji="1" lang="ja-JP" altLang="en-US"/>
        </a:p>
      </dgm:t>
    </dgm:pt>
    <dgm:pt modelId="{E6995C22-CDFE-4547-85DC-29BA99E418BB}" type="sibTrans" cxnId="{D3ADB8E2-0F46-45FF-B992-5D836F0F5707}">
      <dgm:prSet/>
      <dgm:spPr/>
      <dgm:t>
        <a:bodyPr/>
        <a:lstStyle/>
        <a:p>
          <a:endParaRPr kumimoji="1" lang="ja-JP" altLang="en-US"/>
        </a:p>
      </dgm:t>
    </dgm:pt>
    <dgm:pt modelId="{24FE0679-3E7D-4679-937A-8EF8205559E5}">
      <dgm:prSet phldrT="[テキスト]" custT="1"/>
      <dgm:spPr>
        <a:solidFill>
          <a:schemeClr val="accent4">
            <a:lumMod val="50000"/>
          </a:schemeClr>
        </a:solidFill>
      </dgm:spPr>
      <dgm:t>
        <a:bodyPr/>
        <a:lstStyle/>
        <a:p>
          <a:r>
            <a:rPr kumimoji="1" lang="ja-JP" altLang="en-US" sz="6000" dirty="0" smtClean="0">
              <a:latin typeface="+mn-ea"/>
              <a:ea typeface="+mn-ea"/>
            </a:rPr>
            <a:t>学校薬剤師の仕事</a:t>
          </a:r>
          <a:endParaRPr kumimoji="1" lang="ja-JP" altLang="en-US" sz="6000" dirty="0">
            <a:latin typeface="+mn-ea"/>
            <a:ea typeface="+mn-ea"/>
          </a:endParaRPr>
        </a:p>
      </dgm:t>
    </dgm:pt>
    <dgm:pt modelId="{63FD676D-DE1A-4219-8A39-CD2AD5EC8834}" type="sibTrans" cxnId="{4779398E-12B7-4197-B87F-79505B4107AF}">
      <dgm:prSet/>
      <dgm:spPr/>
      <dgm:t>
        <a:bodyPr/>
        <a:lstStyle/>
        <a:p>
          <a:endParaRPr kumimoji="1" lang="ja-JP" altLang="en-US"/>
        </a:p>
      </dgm:t>
    </dgm:pt>
    <dgm:pt modelId="{8A51C904-529A-4775-8269-458D56224090}" type="parTrans" cxnId="{4779398E-12B7-4197-B87F-79505B4107AF}">
      <dgm:prSet/>
      <dgm:spPr/>
      <dgm:t>
        <a:bodyPr/>
        <a:lstStyle/>
        <a:p>
          <a:endParaRPr kumimoji="1" lang="ja-JP" altLang="en-US"/>
        </a:p>
      </dgm:t>
    </dgm:pt>
    <dgm:pt modelId="{EAD0C4E9-F799-4BC3-97BF-FA88D76D7558}" type="pres">
      <dgm:prSet presAssocID="{F188FA3C-0778-4182-A032-EEA4882F42FD}" presName="composite" presStyleCnt="0">
        <dgm:presLayoutVars>
          <dgm:chMax val="1"/>
          <dgm:dir/>
          <dgm:resizeHandles val="exact"/>
        </dgm:presLayoutVars>
      </dgm:prSet>
      <dgm:spPr/>
      <dgm:t>
        <a:bodyPr/>
        <a:lstStyle/>
        <a:p>
          <a:endParaRPr kumimoji="1" lang="ja-JP" altLang="en-US"/>
        </a:p>
      </dgm:t>
    </dgm:pt>
    <dgm:pt modelId="{21764051-9B11-476D-84E1-40287648CBF0}" type="pres">
      <dgm:prSet presAssocID="{24FE0679-3E7D-4679-937A-8EF8205559E5}" presName="roof" presStyleLbl="dkBgShp" presStyleIdx="0" presStyleCnt="2"/>
      <dgm:spPr/>
      <dgm:t>
        <a:bodyPr/>
        <a:lstStyle/>
        <a:p>
          <a:endParaRPr kumimoji="1" lang="ja-JP" altLang="en-US"/>
        </a:p>
      </dgm:t>
    </dgm:pt>
    <dgm:pt modelId="{055997D8-1C31-4448-8A3E-DBE4965A46A0}" type="pres">
      <dgm:prSet presAssocID="{24FE0679-3E7D-4679-937A-8EF8205559E5}" presName="pillars" presStyleCnt="0"/>
      <dgm:spPr/>
    </dgm:pt>
    <dgm:pt modelId="{12F82684-16FD-49B0-92BB-8CBF746185DE}" type="pres">
      <dgm:prSet presAssocID="{24FE0679-3E7D-4679-937A-8EF8205559E5}" presName="pillar1" presStyleLbl="node1" presStyleIdx="0" presStyleCnt="3">
        <dgm:presLayoutVars>
          <dgm:bulletEnabled val="1"/>
        </dgm:presLayoutVars>
      </dgm:prSet>
      <dgm:spPr/>
      <dgm:t>
        <a:bodyPr/>
        <a:lstStyle/>
        <a:p>
          <a:endParaRPr kumimoji="1" lang="ja-JP" altLang="en-US"/>
        </a:p>
      </dgm:t>
    </dgm:pt>
    <dgm:pt modelId="{68F585B1-A829-44AA-8192-731367D25F73}" type="pres">
      <dgm:prSet presAssocID="{6BEC5AA7-F103-4351-9047-630B6C2D46DF}" presName="pillarX" presStyleLbl="node1" presStyleIdx="1" presStyleCnt="3">
        <dgm:presLayoutVars>
          <dgm:bulletEnabled val="1"/>
        </dgm:presLayoutVars>
      </dgm:prSet>
      <dgm:spPr/>
      <dgm:t>
        <a:bodyPr/>
        <a:lstStyle/>
        <a:p>
          <a:endParaRPr kumimoji="1" lang="ja-JP" altLang="en-US"/>
        </a:p>
      </dgm:t>
    </dgm:pt>
    <dgm:pt modelId="{588630E8-1F2D-4D8B-B837-03FB7CE325B3}" type="pres">
      <dgm:prSet presAssocID="{ECE19C3B-1D12-4C30-97C5-FDD724B40FEC}" presName="pillarX" presStyleLbl="node1" presStyleIdx="2" presStyleCnt="3">
        <dgm:presLayoutVars>
          <dgm:bulletEnabled val="1"/>
        </dgm:presLayoutVars>
      </dgm:prSet>
      <dgm:spPr/>
      <dgm:t>
        <a:bodyPr/>
        <a:lstStyle/>
        <a:p>
          <a:endParaRPr kumimoji="1" lang="ja-JP" altLang="en-US"/>
        </a:p>
      </dgm:t>
    </dgm:pt>
    <dgm:pt modelId="{A302E8CD-B40D-4AF4-8F91-189C465DF84A}" type="pres">
      <dgm:prSet presAssocID="{24FE0679-3E7D-4679-937A-8EF8205559E5}" presName="base" presStyleLbl="dkBgShp" presStyleIdx="1" presStyleCnt="2"/>
      <dgm:spPr>
        <a:solidFill>
          <a:schemeClr val="accent4">
            <a:lumMod val="50000"/>
          </a:schemeClr>
        </a:solidFill>
      </dgm:spPr>
    </dgm:pt>
  </dgm:ptLst>
  <dgm:cxnLst>
    <dgm:cxn modelId="{4779398E-12B7-4197-B87F-79505B4107AF}" srcId="{F188FA3C-0778-4182-A032-EEA4882F42FD}" destId="{24FE0679-3E7D-4679-937A-8EF8205559E5}" srcOrd="0" destOrd="0" parTransId="{8A51C904-529A-4775-8269-458D56224090}" sibTransId="{63FD676D-DE1A-4219-8A39-CD2AD5EC8834}"/>
    <dgm:cxn modelId="{4F83EB48-AF9D-4A27-A012-7D94914C1C61}" type="presOf" srcId="{F188FA3C-0778-4182-A032-EEA4882F42FD}" destId="{EAD0C4E9-F799-4BC3-97BF-FA88D76D7558}" srcOrd="0" destOrd="0" presId="urn:microsoft.com/office/officeart/2005/8/layout/hList3"/>
    <dgm:cxn modelId="{CEC8820F-AC45-4A49-87C7-D35EC5512E79}" type="presOf" srcId="{6BEC5AA7-F103-4351-9047-630B6C2D46DF}" destId="{68F585B1-A829-44AA-8192-731367D25F73}" srcOrd="0" destOrd="0" presId="urn:microsoft.com/office/officeart/2005/8/layout/hList3"/>
    <dgm:cxn modelId="{A8FCB9F5-6516-473A-859A-F797C97E76A0}" type="presOf" srcId="{ECE19C3B-1D12-4C30-97C5-FDD724B40FEC}" destId="{588630E8-1F2D-4D8B-B837-03FB7CE325B3}" srcOrd="0" destOrd="0" presId="urn:microsoft.com/office/officeart/2005/8/layout/hList3"/>
    <dgm:cxn modelId="{164AE597-2265-40AE-9811-4223A84F6A18}" srcId="{24FE0679-3E7D-4679-937A-8EF8205559E5}" destId="{6BEC5AA7-F103-4351-9047-630B6C2D46DF}" srcOrd="1" destOrd="0" parTransId="{5FE693DA-69A1-4C6A-83CF-CEE92EEFF612}" sibTransId="{B6FF5B83-5EDE-4430-9949-B64719179FAC}"/>
    <dgm:cxn modelId="{D3ADB8E2-0F46-45FF-B992-5D836F0F5707}" srcId="{24FE0679-3E7D-4679-937A-8EF8205559E5}" destId="{ECE19C3B-1D12-4C30-97C5-FDD724B40FEC}" srcOrd="2" destOrd="0" parTransId="{DD3D5133-EFBF-4670-8758-DB1E3846A3BF}" sibTransId="{E6995C22-CDFE-4547-85DC-29BA99E418BB}"/>
    <dgm:cxn modelId="{415D4E97-93E2-4ECA-B91F-1818D2C669DD}" type="presOf" srcId="{8FF3689D-2F59-4092-9F66-67618FB113F9}" destId="{12F82684-16FD-49B0-92BB-8CBF746185DE}" srcOrd="0" destOrd="0" presId="urn:microsoft.com/office/officeart/2005/8/layout/hList3"/>
    <dgm:cxn modelId="{9EB39E15-1C73-4EE1-B8CB-778DFF8FB720}" srcId="{24FE0679-3E7D-4679-937A-8EF8205559E5}" destId="{8FF3689D-2F59-4092-9F66-67618FB113F9}" srcOrd="0" destOrd="0" parTransId="{8C4A01FE-15DF-4BFD-B86D-CC8D7CF299DD}" sibTransId="{9C8EABB2-7670-4155-AEB7-89DDB0D04189}"/>
    <dgm:cxn modelId="{D34926AB-BAC3-4BAC-B77F-38CA92254E37}" type="presOf" srcId="{24FE0679-3E7D-4679-937A-8EF8205559E5}" destId="{21764051-9B11-476D-84E1-40287648CBF0}" srcOrd="0" destOrd="0" presId="urn:microsoft.com/office/officeart/2005/8/layout/hList3"/>
    <dgm:cxn modelId="{36CB1754-6FF2-4A2F-A28A-8DF305234F24}" type="presParOf" srcId="{EAD0C4E9-F799-4BC3-97BF-FA88D76D7558}" destId="{21764051-9B11-476D-84E1-40287648CBF0}" srcOrd="0" destOrd="0" presId="urn:microsoft.com/office/officeart/2005/8/layout/hList3"/>
    <dgm:cxn modelId="{E310A4C3-DFBE-4C2F-AADC-4AEC5B8A2C53}" type="presParOf" srcId="{EAD0C4E9-F799-4BC3-97BF-FA88D76D7558}" destId="{055997D8-1C31-4448-8A3E-DBE4965A46A0}" srcOrd="1" destOrd="0" presId="urn:microsoft.com/office/officeart/2005/8/layout/hList3"/>
    <dgm:cxn modelId="{E5EA6ACA-1176-480E-B329-3E6E8E0A76D1}" type="presParOf" srcId="{055997D8-1C31-4448-8A3E-DBE4965A46A0}" destId="{12F82684-16FD-49B0-92BB-8CBF746185DE}" srcOrd="0" destOrd="0" presId="urn:microsoft.com/office/officeart/2005/8/layout/hList3"/>
    <dgm:cxn modelId="{FE46D2AE-1B3E-4F88-8278-029719CCE825}" type="presParOf" srcId="{055997D8-1C31-4448-8A3E-DBE4965A46A0}" destId="{68F585B1-A829-44AA-8192-731367D25F73}" srcOrd="1" destOrd="0" presId="urn:microsoft.com/office/officeart/2005/8/layout/hList3"/>
    <dgm:cxn modelId="{31945789-BDA5-416D-880E-9F619DD02027}" type="presParOf" srcId="{055997D8-1C31-4448-8A3E-DBE4965A46A0}" destId="{588630E8-1F2D-4D8B-B837-03FB7CE325B3}" srcOrd="2" destOrd="0" presId="urn:microsoft.com/office/officeart/2005/8/layout/hList3"/>
    <dgm:cxn modelId="{2813C22F-FC12-43CC-B476-E274657FDFE6}" type="presParOf" srcId="{EAD0C4E9-F799-4BC3-97BF-FA88D76D7558}" destId="{A302E8CD-B40D-4AF4-8F91-189C465DF84A}" srcOrd="2" destOrd="0" presId="urn:microsoft.com/office/officeart/2005/8/layout/hList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1764051-9B11-476D-84E1-40287648CBF0}">
      <dsp:nvSpPr>
        <dsp:cNvPr id="0" name=""/>
        <dsp:cNvSpPr/>
      </dsp:nvSpPr>
      <dsp:spPr>
        <a:xfrm>
          <a:off x="0" y="0"/>
          <a:ext cx="9433048" cy="2160240"/>
        </a:xfrm>
        <a:prstGeom prst="rect">
          <a:avLst/>
        </a:prstGeom>
        <a:solidFill>
          <a:schemeClr val="accent4">
            <a:lumMod val="50000"/>
          </a:schemeClr>
        </a:soli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bevelB w="88900" h="121750" prst="angle"/>
        </a:sp3d>
      </dsp:spPr>
      <dsp:style>
        <a:lnRef idx="0">
          <a:scrgbClr r="0" g="0" b="0"/>
        </a:lnRef>
        <a:fillRef idx="1">
          <a:scrgbClr r="0" g="0" b="0"/>
        </a:fillRef>
        <a:effectRef idx="2">
          <a:scrgbClr r="0" g="0" b="0"/>
        </a:effectRef>
        <a:fontRef idx="minor">
          <a:schemeClr val="lt1"/>
        </a:fontRef>
      </dsp:style>
      <dsp:txBody>
        <a:bodyPr spcFirstLastPara="0" vert="horz" wrap="square" lIns="228600" tIns="228600" rIns="228600" bIns="228600" numCol="1" spcCol="1270" anchor="ctr" anchorCtr="0">
          <a:noAutofit/>
        </a:bodyPr>
        <a:lstStyle/>
        <a:p>
          <a:pPr lvl="0" algn="ctr" defTabSz="2667000">
            <a:lnSpc>
              <a:spcPct val="90000"/>
            </a:lnSpc>
            <a:spcBef>
              <a:spcPct val="0"/>
            </a:spcBef>
            <a:spcAft>
              <a:spcPct val="35000"/>
            </a:spcAft>
          </a:pPr>
          <a:r>
            <a:rPr kumimoji="1" lang="ja-JP" altLang="en-US" sz="6000" kern="1200" dirty="0" smtClean="0">
              <a:latin typeface="+mn-ea"/>
              <a:ea typeface="+mn-ea"/>
            </a:rPr>
            <a:t>学校薬剤師の仕事</a:t>
          </a:r>
          <a:endParaRPr kumimoji="1" lang="ja-JP" altLang="en-US" sz="6000" kern="1200" dirty="0">
            <a:latin typeface="+mn-ea"/>
            <a:ea typeface="+mn-ea"/>
          </a:endParaRPr>
        </a:p>
      </dsp:txBody>
      <dsp:txXfrm>
        <a:off x="0" y="0"/>
        <a:ext cx="9433048" cy="2160240"/>
      </dsp:txXfrm>
    </dsp:sp>
    <dsp:sp modelId="{12F82684-16FD-49B0-92BB-8CBF746185DE}">
      <dsp:nvSpPr>
        <dsp:cNvPr id="0" name=""/>
        <dsp:cNvSpPr/>
      </dsp:nvSpPr>
      <dsp:spPr>
        <a:xfrm>
          <a:off x="4605" y="2160240"/>
          <a:ext cx="3141278" cy="4536504"/>
        </a:xfrm>
        <a:prstGeom prst="rect">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106680" tIns="106680" rIns="106680" bIns="106680" numCol="1" spcCol="1270" anchor="ctr" anchorCtr="0">
          <a:noAutofit/>
        </a:bodyPr>
        <a:lstStyle/>
        <a:p>
          <a:pPr lvl="0" algn="ctr" defTabSz="1244600">
            <a:lnSpc>
              <a:spcPct val="90000"/>
            </a:lnSpc>
            <a:spcBef>
              <a:spcPct val="0"/>
            </a:spcBef>
            <a:spcAft>
              <a:spcPct val="35000"/>
            </a:spcAft>
          </a:pPr>
          <a:r>
            <a:rPr kumimoji="1" lang="ja-JP" altLang="en-US" sz="2800" b="1" u="sng" kern="1200" dirty="0" smtClean="0">
              <a:effectLst>
                <a:outerShdw blurRad="38100" dist="38100" dir="2700000" algn="tl">
                  <a:srgbClr val="000000">
                    <a:alpha val="43137"/>
                  </a:srgbClr>
                </a:outerShdw>
              </a:effectLst>
            </a:rPr>
            <a:t>学校環境衛生</a:t>
          </a:r>
          <a:endParaRPr kumimoji="1" lang="en-US" altLang="ja-JP" sz="2800" b="1" u="sng" kern="1200" dirty="0" smtClean="0">
            <a:effectLst>
              <a:outerShdw blurRad="38100" dist="38100" dir="2700000" algn="tl">
                <a:srgbClr val="000000">
                  <a:alpha val="43137"/>
                </a:srgbClr>
              </a:outerShdw>
            </a:effectLst>
          </a:endParaRPr>
        </a:p>
        <a:p>
          <a:pPr lvl="0" algn="ctr" defTabSz="1244600">
            <a:lnSpc>
              <a:spcPct val="90000"/>
            </a:lnSpc>
            <a:spcBef>
              <a:spcPct val="0"/>
            </a:spcBef>
            <a:spcAft>
              <a:spcPct val="35000"/>
            </a:spcAft>
          </a:pPr>
          <a:r>
            <a:rPr kumimoji="1" lang="ja-JP" altLang="en-US" sz="2000" kern="1200" dirty="0" smtClean="0">
              <a:effectLst>
                <a:outerShdw blurRad="38100" dist="38100" dir="2700000" algn="tl">
                  <a:srgbClr val="000000">
                    <a:alpha val="43137"/>
                  </a:srgbClr>
                </a:outerShdw>
              </a:effectLst>
            </a:rPr>
            <a:t>学校保健安全法</a:t>
          </a:r>
          <a:endParaRPr kumimoji="1" lang="en-US" altLang="ja-JP" sz="2000" kern="1200" dirty="0" smtClean="0">
            <a:effectLst>
              <a:outerShdw blurRad="38100" dist="38100" dir="2700000" algn="tl">
                <a:srgbClr val="000000">
                  <a:alpha val="43137"/>
                </a:srgbClr>
              </a:outerShdw>
            </a:effectLst>
          </a:endParaRPr>
        </a:p>
        <a:p>
          <a:pPr lvl="0" algn="ctr" defTabSz="1244600">
            <a:lnSpc>
              <a:spcPct val="90000"/>
            </a:lnSpc>
            <a:spcBef>
              <a:spcPct val="0"/>
            </a:spcBef>
            <a:spcAft>
              <a:spcPct val="35000"/>
            </a:spcAft>
          </a:pPr>
          <a:r>
            <a:rPr kumimoji="1" lang="en-US" altLang="ja-JP" sz="2000" kern="1200" dirty="0" smtClean="0">
              <a:effectLst>
                <a:outerShdw blurRad="38100" dist="38100" dir="2700000" algn="tl">
                  <a:srgbClr val="000000">
                    <a:alpha val="43137"/>
                  </a:srgbClr>
                </a:outerShdw>
              </a:effectLst>
            </a:rPr>
            <a:t>｢</a:t>
          </a:r>
          <a:r>
            <a:rPr kumimoji="1" lang="ja-JP" altLang="en-US" sz="2000" kern="1200" dirty="0" smtClean="0">
              <a:effectLst>
                <a:outerShdw blurRad="38100" dist="38100" dir="2700000" algn="tl">
                  <a:srgbClr val="000000">
                    <a:alpha val="43137"/>
                  </a:srgbClr>
                </a:outerShdw>
              </a:effectLst>
            </a:rPr>
            <a:t>学校環境衛生基準</a:t>
          </a:r>
          <a:r>
            <a:rPr kumimoji="1" lang="en-US" altLang="ja-JP" sz="2000" kern="1200" dirty="0" smtClean="0">
              <a:effectLst>
                <a:outerShdw blurRad="38100" dist="38100" dir="2700000" algn="tl">
                  <a:srgbClr val="000000">
                    <a:alpha val="43137"/>
                  </a:srgbClr>
                </a:outerShdw>
              </a:effectLst>
            </a:rPr>
            <a:t>｣</a:t>
          </a:r>
          <a:endParaRPr kumimoji="1" lang="ja-JP" altLang="en-US" sz="2000" kern="1200" dirty="0">
            <a:effectLst>
              <a:outerShdw blurRad="38100" dist="38100" dir="2700000" algn="tl">
                <a:srgbClr val="000000">
                  <a:alpha val="43137"/>
                </a:srgbClr>
              </a:outerShdw>
            </a:effectLst>
          </a:endParaRPr>
        </a:p>
      </dsp:txBody>
      <dsp:txXfrm>
        <a:off x="4605" y="2160240"/>
        <a:ext cx="3141278" cy="4536504"/>
      </dsp:txXfrm>
    </dsp:sp>
    <dsp:sp modelId="{68F585B1-A829-44AA-8192-731367D25F73}">
      <dsp:nvSpPr>
        <dsp:cNvPr id="0" name=""/>
        <dsp:cNvSpPr/>
      </dsp:nvSpPr>
      <dsp:spPr>
        <a:xfrm>
          <a:off x="3145884" y="2160240"/>
          <a:ext cx="3141278" cy="4536504"/>
        </a:xfrm>
        <a:prstGeom prst="rect">
          <a:avLst/>
        </a:prstGeom>
        <a:gradFill rotWithShape="0">
          <a:gsLst>
            <a:gs pos="0">
              <a:schemeClr val="accent2">
                <a:hueOff val="-7200000"/>
                <a:satOff val="-25001"/>
                <a:lumOff val="30001"/>
                <a:alphaOff val="0"/>
                <a:shade val="51000"/>
                <a:satMod val="130000"/>
              </a:schemeClr>
            </a:gs>
            <a:gs pos="80000">
              <a:schemeClr val="accent2">
                <a:hueOff val="-7200000"/>
                <a:satOff val="-25001"/>
                <a:lumOff val="30001"/>
                <a:alphaOff val="0"/>
                <a:shade val="93000"/>
                <a:satMod val="130000"/>
              </a:schemeClr>
            </a:gs>
            <a:gs pos="100000">
              <a:schemeClr val="accent2">
                <a:hueOff val="-7200000"/>
                <a:satOff val="-25001"/>
                <a:lumOff val="30001"/>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106680" tIns="106680" rIns="106680" bIns="106680" numCol="1" spcCol="1270" anchor="ctr" anchorCtr="0">
          <a:noAutofit/>
        </a:bodyPr>
        <a:lstStyle/>
        <a:p>
          <a:pPr lvl="0" algn="ctr" defTabSz="1244600">
            <a:lnSpc>
              <a:spcPct val="90000"/>
            </a:lnSpc>
            <a:spcBef>
              <a:spcPct val="0"/>
            </a:spcBef>
            <a:spcAft>
              <a:spcPct val="35000"/>
            </a:spcAft>
          </a:pPr>
          <a:r>
            <a:rPr kumimoji="1" lang="ja-JP" altLang="en-US" sz="2800" b="1" u="sng" kern="1200" dirty="0" smtClean="0">
              <a:effectLst>
                <a:outerShdw blurRad="38100" dist="38100" dir="2700000" algn="tl">
                  <a:srgbClr val="000000">
                    <a:alpha val="43137"/>
                  </a:srgbClr>
                </a:outerShdw>
              </a:effectLst>
            </a:rPr>
            <a:t>学校給食衛生</a:t>
          </a:r>
          <a:endParaRPr kumimoji="1" lang="en-US" altLang="ja-JP" sz="2800" b="1" u="sng" kern="1200" dirty="0" smtClean="0">
            <a:effectLst>
              <a:outerShdw blurRad="38100" dist="38100" dir="2700000" algn="tl">
                <a:srgbClr val="000000">
                  <a:alpha val="43137"/>
                </a:srgbClr>
              </a:outerShdw>
            </a:effectLst>
          </a:endParaRPr>
        </a:p>
        <a:p>
          <a:pPr lvl="0" algn="ctr" defTabSz="1244600">
            <a:lnSpc>
              <a:spcPct val="90000"/>
            </a:lnSpc>
            <a:spcBef>
              <a:spcPct val="0"/>
            </a:spcBef>
            <a:spcAft>
              <a:spcPct val="35000"/>
            </a:spcAft>
          </a:pPr>
          <a:r>
            <a:rPr kumimoji="1" lang="ja-JP" altLang="en-US" sz="2000" kern="1200" dirty="0" smtClean="0">
              <a:effectLst>
                <a:outerShdw blurRad="38100" dist="38100" dir="2700000" algn="tl">
                  <a:srgbClr val="000000">
                    <a:alpha val="43137"/>
                  </a:srgbClr>
                </a:outerShdw>
              </a:effectLst>
            </a:rPr>
            <a:t>学校給食法</a:t>
          </a:r>
          <a:endParaRPr kumimoji="1" lang="en-US" altLang="ja-JP" sz="2000" kern="1200" dirty="0" smtClean="0">
            <a:effectLst>
              <a:outerShdw blurRad="38100" dist="38100" dir="2700000" algn="tl">
                <a:srgbClr val="000000">
                  <a:alpha val="43137"/>
                </a:srgbClr>
              </a:outerShdw>
            </a:effectLst>
          </a:endParaRPr>
        </a:p>
        <a:p>
          <a:pPr lvl="0" algn="ctr" defTabSz="1244600">
            <a:lnSpc>
              <a:spcPct val="90000"/>
            </a:lnSpc>
            <a:spcBef>
              <a:spcPct val="0"/>
            </a:spcBef>
            <a:spcAft>
              <a:spcPct val="35000"/>
            </a:spcAft>
          </a:pPr>
          <a:r>
            <a:rPr kumimoji="1" lang="en-US" altLang="ja-JP" sz="2000" kern="1200" dirty="0" smtClean="0">
              <a:effectLst>
                <a:outerShdw blurRad="38100" dist="38100" dir="2700000" algn="tl">
                  <a:srgbClr val="000000">
                    <a:alpha val="43137"/>
                  </a:srgbClr>
                </a:outerShdw>
              </a:effectLst>
            </a:rPr>
            <a:t>｢</a:t>
          </a:r>
          <a:r>
            <a:rPr kumimoji="1" lang="ja-JP" altLang="en-US" sz="2000" kern="1200" dirty="0" smtClean="0">
              <a:effectLst>
                <a:outerShdw blurRad="38100" dist="38100" dir="2700000" algn="tl">
                  <a:srgbClr val="000000">
                    <a:alpha val="43137"/>
                  </a:srgbClr>
                </a:outerShdw>
              </a:effectLst>
            </a:rPr>
            <a:t>学校給食衛生管理基準</a:t>
          </a:r>
          <a:r>
            <a:rPr kumimoji="1" lang="en-US" altLang="ja-JP" sz="2000" kern="1200" dirty="0" smtClean="0">
              <a:effectLst>
                <a:outerShdw blurRad="38100" dist="38100" dir="2700000" algn="tl">
                  <a:srgbClr val="000000">
                    <a:alpha val="43137"/>
                  </a:srgbClr>
                </a:outerShdw>
              </a:effectLst>
            </a:rPr>
            <a:t>｣</a:t>
          </a:r>
          <a:endParaRPr kumimoji="1" lang="ja-JP" altLang="en-US" sz="2000" kern="1200" dirty="0">
            <a:effectLst>
              <a:outerShdw blurRad="38100" dist="38100" dir="2700000" algn="tl">
                <a:srgbClr val="000000">
                  <a:alpha val="43137"/>
                </a:srgbClr>
              </a:outerShdw>
            </a:effectLst>
          </a:endParaRPr>
        </a:p>
      </dsp:txBody>
      <dsp:txXfrm>
        <a:off x="3145884" y="2160240"/>
        <a:ext cx="3141278" cy="4536504"/>
      </dsp:txXfrm>
    </dsp:sp>
    <dsp:sp modelId="{588630E8-1F2D-4D8B-B837-03FB7CE325B3}">
      <dsp:nvSpPr>
        <dsp:cNvPr id="0" name=""/>
        <dsp:cNvSpPr/>
      </dsp:nvSpPr>
      <dsp:spPr>
        <a:xfrm>
          <a:off x="6287163" y="2160240"/>
          <a:ext cx="3141278" cy="4536504"/>
        </a:xfrm>
        <a:prstGeom prst="rect">
          <a:avLst/>
        </a:prstGeom>
        <a:gradFill rotWithShape="0">
          <a:gsLst>
            <a:gs pos="0">
              <a:schemeClr val="accent2">
                <a:hueOff val="-14400000"/>
                <a:satOff val="-50003"/>
                <a:lumOff val="60001"/>
                <a:alphaOff val="0"/>
                <a:shade val="51000"/>
                <a:satMod val="130000"/>
              </a:schemeClr>
            </a:gs>
            <a:gs pos="80000">
              <a:schemeClr val="accent2">
                <a:hueOff val="-14400000"/>
                <a:satOff val="-50003"/>
                <a:lumOff val="60001"/>
                <a:alphaOff val="0"/>
                <a:shade val="93000"/>
                <a:satMod val="130000"/>
              </a:schemeClr>
            </a:gs>
            <a:gs pos="100000">
              <a:schemeClr val="accent2">
                <a:hueOff val="-14400000"/>
                <a:satOff val="-50003"/>
                <a:lumOff val="60001"/>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106680" tIns="106680" rIns="106680" bIns="106680" numCol="1" spcCol="1270" anchor="ctr" anchorCtr="0">
          <a:noAutofit/>
        </a:bodyPr>
        <a:lstStyle/>
        <a:p>
          <a:pPr lvl="0" algn="ctr" defTabSz="1244600">
            <a:lnSpc>
              <a:spcPct val="90000"/>
            </a:lnSpc>
            <a:spcBef>
              <a:spcPct val="0"/>
            </a:spcBef>
            <a:spcAft>
              <a:spcPct val="35000"/>
            </a:spcAft>
          </a:pPr>
          <a:r>
            <a:rPr kumimoji="1" lang="ja-JP" altLang="en-US" sz="2800" b="1" u="sng" kern="1200" dirty="0" smtClean="0">
              <a:solidFill>
                <a:schemeClr val="tx1"/>
              </a:solidFill>
              <a:effectLst>
                <a:outerShdw blurRad="38100" dist="38100" dir="2700000" algn="tl">
                  <a:srgbClr val="000000">
                    <a:alpha val="43137"/>
                  </a:srgbClr>
                </a:outerShdw>
              </a:effectLst>
            </a:rPr>
            <a:t>医薬品教育</a:t>
          </a:r>
          <a:endParaRPr kumimoji="1" lang="en-US" altLang="ja-JP" sz="2800" b="1" u="sng" kern="1200" dirty="0" smtClean="0">
            <a:solidFill>
              <a:schemeClr val="tx1"/>
            </a:solidFill>
            <a:effectLst>
              <a:outerShdw blurRad="38100" dist="38100" dir="2700000" algn="tl">
                <a:srgbClr val="000000">
                  <a:alpha val="43137"/>
                </a:srgbClr>
              </a:outerShdw>
            </a:effectLst>
          </a:endParaRPr>
        </a:p>
        <a:p>
          <a:pPr lvl="0" algn="ctr" defTabSz="1244600">
            <a:lnSpc>
              <a:spcPct val="90000"/>
            </a:lnSpc>
            <a:spcBef>
              <a:spcPct val="0"/>
            </a:spcBef>
            <a:spcAft>
              <a:spcPct val="35000"/>
            </a:spcAft>
          </a:pPr>
          <a:r>
            <a:rPr kumimoji="1" lang="ja-JP" altLang="en-US" sz="2800" b="1" u="sng" kern="1200" dirty="0" smtClean="0">
              <a:solidFill>
                <a:schemeClr val="tx1"/>
              </a:solidFill>
              <a:effectLst>
                <a:outerShdw blurRad="38100" dist="38100" dir="2700000" algn="tl">
                  <a:srgbClr val="000000">
                    <a:alpha val="43137"/>
                  </a:srgbClr>
                </a:outerShdw>
              </a:effectLst>
            </a:rPr>
            <a:t>薬物乱用防止教育</a:t>
          </a:r>
          <a:endParaRPr kumimoji="1" lang="en-US" altLang="ja-JP" sz="2800" b="1" u="sng" kern="1200" dirty="0" smtClean="0">
            <a:solidFill>
              <a:schemeClr val="tx1"/>
            </a:solidFill>
            <a:effectLst>
              <a:outerShdw blurRad="38100" dist="38100" dir="2700000" algn="tl">
                <a:srgbClr val="000000">
                  <a:alpha val="43137"/>
                </a:srgbClr>
              </a:outerShdw>
            </a:effectLst>
          </a:endParaRPr>
        </a:p>
        <a:p>
          <a:pPr lvl="0" algn="ctr" defTabSz="1244600">
            <a:lnSpc>
              <a:spcPct val="90000"/>
            </a:lnSpc>
            <a:spcBef>
              <a:spcPct val="0"/>
            </a:spcBef>
            <a:spcAft>
              <a:spcPct val="35000"/>
            </a:spcAft>
          </a:pPr>
          <a:r>
            <a:rPr kumimoji="1" lang="en-US" altLang="ja-JP" sz="2000" kern="1200" dirty="0" smtClean="0">
              <a:solidFill>
                <a:schemeClr val="tx1"/>
              </a:solidFill>
              <a:effectLst>
                <a:outerShdw blurRad="38100" dist="38100" dir="2700000" algn="tl">
                  <a:srgbClr val="000000">
                    <a:alpha val="43137"/>
                  </a:srgbClr>
                </a:outerShdw>
              </a:effectLst>
            </a:rPr>
            <a:t>｢</a:t>
          </a:r>
          <a:r>
            <a:rPr kumimoji="1" lang="ja-JP" altLang="en-US" sz="2000" kern="1200" dirty="0" smtClean="0">
              <a:solidFill>
                <a:schemeClr val="tx1"/>
              </a:solidFill>
              <a:effectLst>
                <a:outerShdw blurRad="38100" dist="38100" dir="2700000" algn="tl">
                  <a:srgbClr val="000000">
                    <a:alpha val="43137"/>
                  </a:srgbClr>
                </a:outerShdw>
              </a:effectLst>
            </a:rPr>
            <a:t>学校指導要領</a:t>
          </a:r>
          <a:r>
            <a:rPr kumimoji="1" lang="en-US" altLang="ja-JP" sz="2000" kern="1200" dirty="0" smtClean="0">
              <a:solidFill>
                <a:schemeClr val="tx1"/>
              </a:solidFill>
              <a:effectLst>
                <a:outerShdw blurRad="38100" dist="38100" dir="2700000" algn="tl">
                  <a:srgbClr val="000000">
                    <a:alpha val="43137"/>
                  </a:srgbClr>
                </a:outerShdw>
              </a:effectLst>
            </a:rPr>
            <a:t>｣</a:t>
          </a:r>
        </a:p>
        <a:p>
          <a:pPr lvl="0" algn="ctr" defTabSz="1244600">
            <a:lnSpc>
              <a:spcPct val="90000"/>
            </a:lnSpc>
            <a:spcBef>
              <a:spcPct val="0"/>
            </a:spcBef>
            <a:spcAft>
              <a:spcPct val="35000"/>
            </a:spcAft>
          </a:pPr>
          <a:r>
            <a:rPr kumimoji="1" lang="ja-JP" altLang="en-US" sz="2000" kern="1200" dirty="0" smtClean="0">
              <a:solidFill>
                <a:schemeClr val="tx1"/>
              </a:solidFill>
              <a:effectLst>
                <a:outerShdw blurRad="38100" dist="38100" dir="2700000" algn="tl">
                  <a:srgbClr val="000000">
                    <a:alpha val="43137"/>
                  </a:srgbClr>
                </a:outerShdw>
              </a:effectLst>
            </a:rPr>
            <a:t>中学校保健体育</a:t>
          </a:r>
          <a:endParaRPr kumimoji="1" lang="en-US" altLang="ja-JP" sz="2000" kern="1200" dirty="0" smtClean="0">
            <a:solidFill>
              <a:schemeClr val="tx1"/>
            </a:solidFill>
            <a:effectLst>
              <a:outerShdw blurRad="38100" dist="38100" dir="2700000" algn="tl">
                <a:srgbClr val="000000">
                  <a:alpha val="43137"/>
                </a:srgbClr>
              </a:outerShdw>
            </a:effectLst>
          </a:endParaRPr>
        </a:p>
        <a:p>
          <a:pPr lvl="0" algn="ctr" defTabSz="1244600">
            <a:lnSpc>
              <a:spcPct val="90000"/>
            </a:lnSpc>
            <a:spcBef>
              <a:spcPct val="0"/>
            </a:spcBef>
            <a:spcAft>
              <a:spcPct val="35000"/>
            </a:spcAft>
          </a:pPr>
          <a:r>
            <a:rPr kumimoji="1" lang="ja-JP" altLang="en-US" sz="2000" kern="1200" dirty="0" smtClean="0">
              <a:solidFill>
                <a:schemeClr val="tx1"/>
              </a:solidFill>
              <a:effectLst>
                <a:outerShdw blurRad="38100" dist="38100" dir="2700000" algn="tl">
                  <a:srgbClr val="000000">
                    <a:alpha val="43137"/>
                  </a:srgbClr>
                </a:outerShdw>
              </a:effectLst>
            </a:rPr>
            <a:t>高等学校保健体育</a:t>
          </a:r>
          <a:endParaRPr kumimoji="1" lang="ja-JP" altLang="en-US" sz="2000" kern="1200" dirty="0">
            <a:solidFill>
              <a:schemeClr val="tx1"/>
            </a:solidFill>
            <a:effectLst>
              <a:outerShdw blurRad="38100" dist="38100" dir="2700000" algn="tl">
                <a:srgbClr val="000000">
                  <a:alpha val="43137"/>
                </a:srgbClr>
              </a:outerShdw>
            </a:effectLst>
          </a:endParaRPr>
        </a:p>
      </dsp:txBody>
      <dsp:txXfrm>
        <a:off x="6287163" y="2160240"/>
        <a:ext cx="3141278" cy="4536504"/>
      </dsp:txXfrm>
    </dsp:sp>
    <dsp:sp modelId="{A302E8CD-B40D-4AF4-8F91-189C465DF84A}">
      <dsp:nvSpPr>
        <dsp:cNvPr id="0" name=""/>
        <dsp:cNvSpPr/>
      </dsp:nvSpPr>
      <dsp:spPr>
        <a:xfrm>
          <a:off x="0" y="6696744"/>
          <a:ext cx="9433048" cy="504056"/>
        </a:xfrm>
        <a:prstGeom prst="rect">
          <a:avLst/>
        </a:prstGeom>
        <a:solidFill>
          <a:schemeClr val="accent4">
            <a:lumMod val="50000"/>
          </a:schemeClr>
        </a:soli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bevelB w="88900" h="121750" prst="angle"/>
        </a:sp3d>
      </dsp:spPr>
      <dsp:style>
        <a:lnRef idx="0">
          <a:scrgbClr r="0" g="0" b="0"/>
        </a:lnRef>
        <a:fillRef idx="1">
          <a:scrgbClr r="0" g="0" b="0"/>
        </a:fillRef>
        <a:effectRef idx="2">
          <a:scrgbClr r="0" g="0" b="0"/>
        </a:effectRef>
        <a:fontRef idx="minor">
          <a:schemeClr val="lt1"/>
        </a:fontRef>
      </dsp:style>
    </dsp:sp>
  </dsp:spTree>
</dsp:drawing>
</file>

<file path=ppt/diagrams/layout1.xml><?xml version="1.0" encoding="utf-8"?>
<dgm:layoutDef xmlns:dgm="http://schemas.openxmlformats.org/drawingml/2006/diagram" xmlns:a="http://schemas.openxmlformats.org/drawingml/2006/main" uniqueId="urn:microsoft.com/office/officeart/2005/8/layout/arrow2">
  <dgm:title val=""/>
  <dgm:desc val=""/>
  <dgm:catLst>
    <dgm:cat type="process" pri="2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arrowDiagram">
    <dgm:varLst>
      <dgm:chMax val="5"/>
      <dgm:dir/>
      <dgm:resizeHandles val="exact"/>
    </dgm:varLst>
    <dgm:alg type="composite">
      <dgm:param type="ar" val="1.6"/>
    </dgm:alg>
    <dgm:shape xmlns:r="http://schemas.openxmlformats.org/officeDocument/2006/relationships" r:blip="">
      <dgm:adjLst/>
    </dgm:shape>
    <dgm:presOf/>
    <dgm:constrLst>
      <dgm:constr type="l" for="ch" forName="arrow"/>
      <dgm:constr type="t" for="ch" forName="arrow"/>
      <dgm:constr type="w" for="ch" forName="arrow" refType="w"/>
      <dgm:constr type="h" for="ch" forName="arrow" refType="h"/>
      <dgm:constr type="ctrX" for="ch" forName="arrowDiagram1" refType="w" fact="0.5"/>
      <dgm:constr type="ctrY" for="ch" forName="arrowDiagram1" refType="h" fact="0.5"/>
      <dgm:constr type="w" for="ch" forName="arrowDiagram1" refType="w"/>
      <dgm:constr type="h" for="ch" forName="arrowDiagram1" refType="h"/>
      <dgm:constr type="ctrX" for="ch" forName="arrowDiagram2" refType="w" fact="0.5"/>
      <dgm:constr type="ctrY" for="ch" forName="arrowDiagram2" refType="h" fact="0.5"/>
      <dgm:constr type="w" for="ch" forName="arrowDiagram2" refType="w"/>
      <dgm:constr type="h" for="ch" forName="arrowDiagram2" refType="h"/>
      <dgm:constr type="ctrX" for="ch" forName="arrowDiagram3" refType="w" fact="0.5"/>
      <dgm:constr type="ctrY" for="ch" forName="arrowDiagram3" refType="h" fact="0.5"/>
      <dgm:constr type="w" for="ch" forName="arrowDiagram3" refType="w"/>
      <dgm:constr type="h" for="ch" forName="arrowDiagram3" refType="h"/>
      <dgm:constr type="ctrX" for="ch" forName="arrowDiagram4" refType="w" fact="0.5"/>
      <dgm:constr type="ctrY" for="ch" forName="arrowDiagram4" refType="h" fact="0.5"/>
      <dgm:constr type="w" for="ch" forName="arrowDiagram4" refType="w"/>
      <dgm:constr type="h" for="ch" forName="arrowDiagram4" refType="h"/>
      <dgm:constr type="ctrX" for="ch" forName="arrowDiagram5" refType="w" fact="0.5"/>
      <dgm:constr type="ctrY" for="ch" forName="arrowDiagram5" refType="h" fact="0.5"/>
      <dgm:constr type="w" for="ch" forName="arrowDiagram5" refType="w"/>
      <dgm:constr type="h" for="ch" forName="arrowDiagram5" refType="h"/>
    </dgm:constrLst>
    <dgm:ruleLst/>
    <dgm:choose name="Name0">
      <dgm:if name="Name1" axis="ch" ptType="node" func="cnt" op="gte" val="1">
        <dgm:layoutNode name="arrow" styleLbl="bgShp">
          <dgm:alg type="sp"/>
          <dgm:shape xmlns:r="http://schemas.openxmlformats.org/officeDocument/2006/relationships" type="swooshArrow" r:blip="">
            <dgm:adjLst>
              <dgm:adj idx="2" val="0.25"/>
            </dgm:adjLst>
          </dgm:shape>
          <dgm:presOf/>
          <dgm:constrLst/>
          <dgm:ruleLst/>
        </dgm:layoutNode>
        <dgm:choose name="Name2">
          <dgm:if name="Name3" axis="ch" ptType="node" func="cnt" op="lt" val="1"/>
          <dgm:if name="Name4" axis="ch" ptType="node" func="cnt" op="equ" val="1">
            <dgm:layoutNode name="arrowDiagram1">
              <dgm:varLst>
                <dgm:bulletEnabled val="1"/>
              </dgm:varLst>
              <dgm:alg type="composite">
                <dgm:param type="vertAlign" val="none"/>
                <dgm:param type="horzAlign" val="none"/>
              </dgm:alg>
              <dgm:shape xmlns:r="http://schemas.openxmlformats.org/officeDocument/2006/relationships" r:blip="">
                <dgm:adjLst/>
              </dgm:shape>
              <dgm:presOf/>
              <dgm:constrLst>
                <dgm:constr type="ctrX" for="ch" forName="bullet1" refType="w" fact="0.8"/>
                <dgm:constr type="ctrY" for="ch" forName="bullet1" refType="h" fact="0.262"/>
                <dgm:constr type="w" for="ch" forName="bullet1" refType="w" fact="0.074"/>
                <dgm:constr type="h" for="ch" forName="bullet1" refType="w" refFor="ch" refForName="bullet1"/>
                <dgm:constr type="r" for="ch" forName="textBox1" refType="ctrX" refFor="ch" refForName="bullet1"/>
                <dgm:constr type="t" for="ch" forName="textBox1" refType="ctrY" refFor="ch" refForName="bullet1"/>
                <dgm:constr type="w" for="ch" forName="textBox1" refType="w" fact="0.4"/>
                <dgm:constr type="h" for="ch" forName="textBox1" refType="h" fact="0.738"/>
                <dgm:constr type="userA" refType="h" refFor="ch" refForName="bullet1" fact="0.53"/>
                <dgm:constr type="rMarg" for="ch" forName="textBox1" refType="userA" fact="2.834"/>
                <dgm:constr type="primFontSz" for="ch" ptType="node" op="equ" val="65"/>
              </dgm:constrLst>
              <dgm:ruleLst/>
              <dgm:forEach name="Name5" axis="ch" ptType="node" cnt="1">
                <dgm:layoutNode name="bullet1" styleLbl="node1">
                  <dgm:alg type="sp"/>
                  <dgm:shape xmlns:r="http://schemas.openxmlformats.org/officeDocument/2006/relationships" type="ellipse" r:blip="">
                    <dgm:adjLst/>
                  </dgm:shape>
                  <dgm:presOf/>
                  <dgm:constrLst/>
                  <dgm:ruleLst/>
                </dgm:layoutNode>
                <dgm:layoutNode name="textBox1" styleLbl="revTx">
                  <dgm:varLst>
                    <dgm:bulletEnabled val="1"/>
                  </dgm:varLst>
                  <dgm:alg type="tx">
                    <dgm:param type="txAnchorVert" val="t"/>
                    <dgm:param type="parTxLTRAlign" val="r"/>
                    <dgm:param type="parTxRTLAlign" val="r"/>
                  </dgm:alg>
                  <dgm:shape xmlns:r="http://schemas.openxmlformats.org/officeDocument/2006/relationships" type="round2DiagRect" r:blip="">
                    <dgm:adjLst/>
                  </dgm:shape>
                  <dgm:presOf axis="desOrSelf" ptType="node"/>
                  <dgm:constrLst>
                    <dgm:constr type="lMarg"/>
                    <dgm:constr type="tMarg"/>
                    <dgm:constr type="bMarg"/>
                  </dgm:constrLst>
                  <dgm:ruleLst>
                    <dgm:rule type="primFontSz" val="5" fact="NaN" max="NaN"/>
                  </dgm:ruleLst>
                </dgm:layoutNode>
              </dgm:forEach>
            </dgm:layoutNode>
          </dgm:if>
          <dgm:if name="Name6" axis="ch" ptType="node" func="cnt" op="equ" val="2">
            <dgm:layoutNode name="arrowDiagram2">
              <dgm:alg type="composite">
                <dgm:param type="vertAlign" val="none"/>
                <dgm:param type="horzAlign" val="none"/>
              </dgm:alg>
              <dgm:shape xmlns:r="http://schemas.openxmlformats.org/officeDocument/2006/relationships" r:blip="">
                <dgm:adjLst/>
              </dgm:shape>
              <dgm:presOf/>
              <dgm:choose name="Name7">
                <dgm:if name="Name8" func="var" arg="dir" op="equ" val="norm">
                  <dgm:constrLst>
                    <dgm:constr type="ctrX" for="ch" forName="bullet2a" refType="w" fact="0.25"/>
                    <dgm:constr type="ctrY" for="ch" forName="bullet2a" refType="h" fact="0.573"/>
                    <dgm:constr type="w" for="ch" forName="bullet2a" refType="w" fact="0.035"/>
                    <dgm:constr type="h" for="ch" forName="bullet2a" refType="w" refFor="ch" refForName="bullet2a"/>
                    <dgm:constr type="l" for="ch" forName="textBox2a" refType="ctrX" refFor="ch" refForName="bullet2a"/>
                    <dgm:constr type="t" for="ch" forName="textBox2a" refType="ctrY" refFor="ch" refForName="bullet2a"/>
                    <dgm:constr type="w" for="ch" forName="textBox2a" refType="w" fact="0.325"/>
                    <dgm:constr type="h" for="ch" forName="textBox2a" refType="h" fact="0.427"/>
                    <dgm:constr type="userA" refType="h" refFor="ch" refForName="bullet2a" fact="0.53"/>
                    <dgm:constr type="lMarg" for="ch" forName="textBox2a" refType="userA" fact="2.834"/>
                    <dgm:constr type="ctrX" for="ch" forName="bullet2b" refType="w" fact="0.585"/>
                    <dgm:constr type="ctrY" for="ch" forName="bullet2b" refType="h" fact="0.338"/>
                    <dgm:constr type="w" for="ch" forName="bullet2b" refType="w" fact="0.06"/>
                    <dgm:constr type="h" for="ch" forName="bullet2b" refType="w" refFor="ch" refForName="bullet2b"/>
                    <dgm:constr type="l" for="ch" forName="textBox2b" refType="ctrX" refFor="ch" refForName="bullet2b"/>
                    <dgm:constr type="t" for="ch" forName="textBox2b" refType="ctrY" refFor="ch" refForName="bullet2b"/>
                    <dgm:constr type="w" for="ch" forName="textBox2b" refType="w" fact="0.325"/>
                    <dgm:constr type="h" for="ch" forName="textBox2b" refType="h" fact="0.662"/>
                    <dgm:constr type="userB" refType="h" refFor="ch" refForName="bullet2b" fact="0.53"/>
                    <dgm:constr type="lMarg" for="ch" forName="textBox2b" refType="userB" fact="2.834"/>
                    <dgm:constr type="primFontSz" for="ch" ptType="node" op="equ" val="65"/>
                  </dgm:constrLst>
                </dgm:if>
                <dgm:else name="Name9">
                  <dgm:constrLst>
                    <dgm:constr type="ctrX" for="ch" forName="bullet2a" refType="w" fact="0.25"/>
                    <dgm:constr type="ctrY" for="ch" forName="bullet2a" refType="h" fact="0.573"/>
                    <dgm:constr type="w" for="ch" forName="bullet2a" refType="w" fact="0.035"/>
                    <dgm:constr type="h" for="ch" forName="bullet2a" refType="w" refFor="ch" refForName="bullet2a"/>
                    <dgm:constr type="r" for="ch" forName="textBox2a" refType="ctrX" refFor="ch" refForName="bullet2a"/>
                    <dgm:constr type="b" for="ch" forName="textBox2a" refType="ctrY" refFor="ch" refForName="bullet2a"/>
                    <dgm:constr type="w" for="ch" forName="textBox2a" refType="w" fact="0.25"/>
                    <dgm:constr type="h" for="ch" forName="textBox2a" refType="h" fact="0.573"/>
                    <dgm:constr type="userA" refType="h" refFor="ch" refForName="bullet2a" fact="0.53"/>
                    <dgm:constr type="rMarg" for="ch" forName="textBox2a" refType="userA" fact="2.834"/>
                    <dgm:constr type="ctrX" for="ch" forName="bullet2b" refType="w" fact="0.585"/>
                    <dgm:constr type="ctrY" for="ch" forName="bullet2b" refType="h" fact="0.338"/>
                    <dgm:constr type="w" for="ch" forName="bullet2b" refType="w" fact="0.06"/>
                    <dgm:constr type="h" for="ch" forName="bullet2b" refType="w" refFor="ch" refForName="bullet2b"/>
                    <dgm:constr type="r" for="ch" forName="textBox2b" refType="ctrX" refFor="ch" refForName="bullet2b"/>
                    <dgm:constr type="b" for="ch" forName="textBox2b" refType="ctrY" refFor="ch" refForName="bullet2b"/>
                    <dgm:constr type="w" for="ch" forName="textBox2b" refType="w" fact="0.28"/>
                    <dgm:constr type="h" for="ch" forName="textBox2b" refType="h" fact="0.338"/>
                    <dgm:constr type="userB" refType="h" refFor="ch" refForName="bullet2b" fact="0.53"/>
                    <dgm:constr type="rMarg" for="ch" forName="textBox2b" refType="userB" fact="2.834"/>
                    <dgm:constr type="primFontSz" for="ch" ptType="node" op="equ" val="65"/>
                  </dgm:constrLst>
                </dgm:else>
              </dgm:choose>
              <dgm:ruleLst/>
              <dgm:forEach name="Name10" axis="ch" ptType="node" cnt="1">
                <dgm:layoutNode name="bullet2a" styleLbl="node1">
                  <dgm:alg type="sp"/>
                  <dgm:shape xmlns:r="http://schemas.openxmlformats.org/officeDocument/2006/relationships" type="ellipse" r:blip="">
                    <dgm:adjLst/>
                  </dgm:shape>
                  <dgm:presOf/>
                  <dgm:constrLst/>
                  <dgm:ruleLst/>
                </dgm:layoutNode>
                <dgm:layoutNode name="textBox2a" styleLbl="revTx">
                  <dgm:varLst>
                    <dgm:bulletEnabled val="1"/>
                  </dgm:varLst>
                  <dgm:choose name="Name11">
                    <dgm:if name="Name12" func="var" arg="dir" op="equ" val="norm">
                      <dgm:choose name="Name13">
                        <dgm:if name="Name14" axis="root des" ptType="all node" func="maxDepth" op="gt" val="1">
                          <dgm:alg type="tx">
                            <dgm:param type="txAnchorVert" val="t"/>
                            <dgm:param type="parTxLTRAlign" val="l"/>
                            <dgm:param type="parTxRTLAlign" val="r"/>
                          </dgm:alg>
                        </dgm:if>
                        <dgm:else name="Name15">
                          <dgm:alg type="tx">
                            <dgm:param type="txAnchorVert" val="t"/>
                            <dgm:param type="parTxLTRAlign" val="l"/>
                            <dgm:param type="parTxRTLAlign" val="l"/>
                          </dgm:alg>
                        </dgm:else>
                      </dgm:choose>
                    </dgm:if>
                    <dgm:else name="Name16">
                      <dgm:choose name="Name17">
                        <dgm:if name="Name18" axis="root des" ptType="all node" func="maxDepth" op="gt" val="1">
                          <dgm:alg type="tx">
                            <dgm:param type="txAnchorVert" val="b"/>
                            <dgm:param type="txAnchorVertCh" val="b"/>
                            <dgm:param type="parTxLTRAlign" val="l"/>
                            <dgm:param type="parTxRTLAlign" val="r"/>
                          </dgm:alg>
                        </dgm:if>
                        <dgm:else name="Name19">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20">
                    <dgm:if name="Name21" func="var" arg="dir" op="equ" val="norm">
                      <dgm:constrLst>
                        <dgm:constr type="rMarg"/>
                        <dgm:constr type="tMarg"/>
                        <dgm:constr type="bMarg"/>
                      </dgm:constrLst>
                    </dgm:if>
                    <dgm:else name="Name22">
                      <dgm:constrLst>
                        <dgm:constr type="lMarg"/>
                        <dgm:constr type="tMarg"/>
                        <dgm:constr type="bMarg"/>
                      </dgm:constrLst>
                    </dgm:else>
                  </dgm:choose>
                  <dgm:ruleLst>
                    <dgm:rule type="primFontSz" val="5" fact="NaN" max="NaN"/>
                  </dgm:ruleLst>
                </dgm:layoutNode>
              </dgm:forEach>
              <dgm:forEach name="Name23" axis="ch" ptType="node" st="2" cnt="1">
                <dgm:layoutNode name="bullet2b" styleLbl="node1">
                  <dgm:alg type="sp"/>
                  <dgm:shape xmlns:r="http://schemas.openxmlformats.org/officeDocument/2006/relationships" type="ellipse" r:blip="">
                    <dgm:adjLst/>
                  </dgm:shape>
                  <dgm:presOf/>
                  <dgm:constrLst/>
                  <dgm:ruleLst/>
                </dgm:layoutNode>
                <dgm:layoutNode name="textBox2b" styleLbl="revTx">
                  <dgm:varLst>
                    <dgm:bulletEnabled val="1"/>
                  </dgm:varLst>
                  <dgm:choose name="Name24">
                    <dgm:if name="Name25" func="var" arg="dir" op="equ" val="norm">
                      <dgm:choose name="Name26">
                        <dgm:if name="Name27" axis="root des" ptType="all node" func="maxDepth" op="gt" val="1">
                          <dgm:alg type="tx">
                            <dgm:param type="txAnchorVert" val="t"/>
                            <dgm:param type="parTxLTRAlign" val="l"/>
                            <dgm:param type="parTxRTLAlign" val="r"/>
                          </dgm:alg>
                        </dgm:if>
                        <dgm:else name="Name28">
                          <dgm:alg type="tx">
                            <dgm:param type="txAnchorVert" val="t"/>
                            <dgm:param type="parTxLTRAlign" val="l"/>
                            <dgm:param type="parTxRTLAlign" val="l"/>
                          </dgm:alg>
                        </dgm:else>
                      </dgm:choose>
                    </dgm:if>
                    <dgm:else name="Name29">
                      <dgm:choose name="Name30">
                        <dgm:if name="Name31" axis="root des" ptType="all node" func="maxDepth" op="gt" val="1">
                          <dgm:alg type="tx">
                            <dgm:param type="txAnchorVert" val="b"/>
                            <dgm:param type="txAnchorVertCh" val="b"/>
                            <dgm:param type="parTxLTRAlign" val="l"/>
                            <dgm:param type="parTxRTLAlign" val="r"/>
                          </dgm:alg>
                        </dgm:if>
                        <dgm:else name="Name3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33">
                    <dgm:if name="Name34" func="var" arg="dir" op="equ" val="norm">
                      <dgm:constrLst>
                        <dgm:constr type="rMarg"/>
                        <dgm:constr type="tMarg"/>
                        <dgm:constr type="bMarg"/>
                      </dgm:constrLst>
                    </dgm:if>
                    <dgm:else name="Name35">
                      <dgm:constrLst>
                        <dgm:constr type="lMarg"/>
                        <dgm:constr type="tMarg"/>
                        <dgm:constr type="bMarg"/>
                      </dgm:constrLst>
                    </dgm:else>
                  </dgm:choose>
                  <dgm:ruleLst>
                    <dgm:rule type="primFontSz" val="5" fact="NaN" max="NaN"/>
                  </dgm:ruleLst>
                </dgm:layoutNode>
              </dgm:forEach>
            </dgm:layoutNode>
          </dgm:if>
          <dgm:if name="Name36" axis="ch" ptType="node" func="cnt" op="equ" val="3">
            <dgm:layoutNode name="arrowDiagram3">
              <dgm:alg type="composite">
                <dgm:param type="vertAlign" val="none"/>
                <dgm:param type="horzAlign" val="none"/>
              </dgm:alg>
              <dgm:shape xmlns:r="http://schemas.openxmlformats.org/officeDocument/2006/relationships" r:blip="">
                <dgm:adjLst/>
              </dgm:shape>
              <dgm:presOf/>
              <dgm:choose name="Name37">
                <dgm:if name="Name38" func="var" arg="dir" op="equ" val="norm">
                  <dgm:constrLst>
                    <dgm:constr type="ctrX" for="ch" forName="bullet3a" refType="w" fact="0.14"/>
                    <dgm:constr type="ctrY" for="ch" forName="bullet3a" refType="h" fact="0.711"/>
                    <dgm:constr type="w" for="ch" forName="bullet3a" refType="w" fact="0.026"/>
                    <dgm:constr type="h" for="ch" forName="bullet3a" refType="w" refFor="ch" refForName="bullet3a"/>
                    <dgm:constr type="l" for="ch" forName="textBox3a" refType="ctrX" refFor="ch" refForName="bullet3a"/>
                    <dgm:constr type="t" for="ch" forName="textBox3a" refType="ctrY" refFor="ch" refForName="bullet3a"/>
                    <dgm:constr type="w" for="ch" forName="textBox3a" refType="w" fact="0.233"/>
                    <dgm:constr type="h" for="ch" forName="textBox3a" refType="h" fact="0.289"/>
                    <dgm:constr type="userA" refType="h" refFor="ch" refForName="bullet3a" fact="0.53"/>
                    <dgm:constr type="lMarg" for="ch" forName="textBox3a" refType="userA" fact="2.834"/>
                    <dgm:constr type="ctrX" for="ch" forName="bullet3b" refType="w" fact="0.38"/>
                    <dgm:constr type="ctrY" for="ch" forName="bullet3b" refType="h" fact="0.456"/>
                    <dgm:constr type="w" for="ch" forName="bullet3b" refType="w" fact="0.047"/>
                    <dgm:constr type="h" for="ch" forName="bullet3b" refType="w" refFor="ch" refForName="bullet3b"/>
                    <dgm:constr type="l" for="ch" forName="textBox3b" refType="ctrX" refFor="ch" refForName="bullet3b"/>
                    <dgm:constr type="t" for="ch" forName="textBox3b" refType="ctrY" refFor="ch" refForName="bullet3b"/>
                    <dgm:constr type="w" for="ch" forName="textBox3b" refType="w" fact="0.24"/>
                    <dgm:constr type="h" for="ch" forName="textBox3b" refType="h" fact="0.544"/>
                    <dgm:constr type="userB" refType="h" refFor="ch" refForName="bullet3b" fact="0.53"/>
                    <dgm:constr type="lMarg" for="ch" forName="textBox3b" refType="userB" fact="2.834"/>
                    <dgm:constr type="ctrX" for="ch" forName="bullet3c" refType="w" fact="0.665"/>
                    <dgm:constr type="ctrY" for="ch" forName="bullet3c" refType="h" fact="0.305"/>
                    <dgm:constr type="w" for="ch" forName="bullet3c" refType="w" fact="0.065"/>
                    <dgm:constr type="h" for="ch" forName="bullet3c" refType="w" refFor="ch" refForName="bullet3c"/>
                    <dgm:constr type="l" for="ch" forName="textBox3c" refType="ctrX" refFor="ch" refForName="bullet3c"/>
                    <dgm:constr type="t" for="ch" forName="textBox3c" refType="ctrY" refFor="ch" refForName="bullet3c"/>
                    <dgm:constr type="w" for="ch" forName="textBox3c" refType="w" fact="0.24"/>
                    <dgm:constr type="h" for="ch" forName="textBox3c" refType="h" fact="0.695"/>
                    <dgm:constr type="userC" refType="h" refFor="ch" refForName="bullet3c" fact="0.53"/>
                    <dgm:constr type="lMarg" for="ch" forName="textBox3c" refType="userC" fact="2.834"/>
                    <dgm:constr type="primFontSz" for="ch" ptType="node" op="equ" val="65"/>
                  </dgm:constrLst>
                </dgm:if>
                <dgm:else name="Name39">
                  <dgm:constrLst>
                    <dgm:constr type="ctrX" for="ch" forName="bullet3a" refType="w" fact="0.14"/>
                    <dgm:constr type="ctrY" for="ch" forName="bullet3a" refType="h" fact="0.711"/>
                    <dgm:constr type="w" for="ch" forName="bullet3a" refType="w" fact="0.026"/>
                    <dgm:constr type="h" for="ch" forName="bullet3a" refType="w" refFor="ch" refForName="bullet3a"/>
                    <dgm:constr type="r" for="ch" forName="textBox3a" refType="ctrX" refFor="ch" refForName="bullet3a"/>
                    <dgm:constr type="b" for="ch" forName="textBox3a" refType="ctrY" refFor="ch" refForName="bullet3a"/>
                    <dgm:constr type="w" for="ch" forName="textBox3a" refType="w" fact="0.14"/>
                    <dgm:constr type="h" for="ch" forName="textBox3a" refType="h" fact="0.711"/>
                    <dgm:constr type="userA" refType="h" refFor="ch" refForName="bullet3a" fact="0.53"/>
                    <dgm:constr type="rMarg" for="ch" forName="textBox3a" refType="userA" fact="2.834"/>
                    <dgm:constr type="ctrX" for="ch" forName="bullet3b" refType="w" fact="0.38"/>
                    <dgm:constr type="ctrY" for="ch" forName="bullet3b" refType="h" fact="0.456"/>
                    <dgm:constr type="w" for="ch" forName="bullet3b" refType="w" fact="0.047"/>
                    <dgm:constr type="h" for="ch" forName="bullet3b" refType="w" refFor="ch" refForName="bullet3b"/>
                    <dgm:constr type="r" for="ch" forName="textBox3b" refType="ctrX" refFor="ch" refForName="bullet3b"/>
                    <dgm:constr type="b" for="ch" forName="textBox3b" refType="ctrY" refFor="ch" refForName="bullet3b"/>
                    <dgm:constr type="w" for="ch" forName="textBox3b" refType="w" fact="0.24"/>
                    <dgm:constr type="h" for="ch" forName="textBox3b" refType="h" fact="0.456"/>
                    <dgm:constr type="userB" refType="h" refFor="ch" refForName="bullet3b" fact="0.53"/>
                    <dgm:constr type="rMarg" for="ch" forName="textBox3b" refType="userB" fact="2.834"/>
                    <dgm:constr type="ctrX" for="ch" forName="bullet3c" refType="w" fact="0.665"/>
                    <dgm:constr type="ctrY" for="ch" forName="bullet3c" refType="h" fact="0.305"/>
                    <dgm:constr type="w" for="ch" forName="bullet3c" refType="w" fact="0.065"/>
                    <dgm:constr type="h" for="ch" forName="bullet3c" refType="w" refFor="ch" refForName="bullet3c"/>
                    <dgm:constr type="r" for="ch" forName="textBox3c" refType="ctrX" refFor="ch" refForName="bullet3c"/>
                    <dgm:constr type="b" for="ch" forName="textBox3c" refType="ctrY" refFor="ch" refForName="bullet3c"/>
                    <dgm:constr type="w" for="ch" forName="textBox3c" refType="w" fact="0.24"/>
                    <dgm:constr type="h" for="ch" forName="textBox3c" refType="h" fact="0.305"/>
                    <dgm:constr type="userC" refType="h" refFor="ch" refForName="bullet3c" fact="0.53"/>
                    <dgm:constr type="rMarg" for="ch" forName="textBox3c" refType="userC" fact="2.834"/>
                    <dgm:constr type="primFontSz" for="ch" ptType="node" op="equ" val="65"/>
                  </dgm:constrLst>
                </dgm:else>
              </dgm:choose>
              <dgm:ruleLst/>
              <dgm:forEach name="Name40" axis="ch" ptType="node" cnt="1">
                <dgm:layoutNode name="bullet3a" styleLbl="node1">
                  <dgm:alg type="sp"/>
                  <dgm:shape xmlns:r="http://schemas.openxmlformats.org/officeDocument/2006/relationships" type="ellipse" r:blip="">
                    <dgm:adjLst/>
                  </dgm:shape>
                  <dgm:presOf/>
                  <dgm:constrLst/>
                  <dgm:ruleLst/>
                </dgm:layoutNode>
                <dgm:layoutNode name="textBox3a" styleLbl="revTx">
                  <dgm:varLst>
                    <dgm:bulletEnabled val="1"/>
                  </dgm:varLst>
                  <dgm:choose name="Name41">
                    <dgm:if name="Name42" func="var" arg="dir" op="equ" val="norm">
                      <dgm:choose name="Name43">
                        <dgm:if name="Name44" axis="root des" ptType="all node" func="maxDepth" op="gt" val="1">
                          <dgm:alg type="tx">
                            <dgm:param type="txAnchorVert" val="t"/>
                            <dgm:param type="parTxLTRAlign" val="l"/>
                            <dgm:param type="parTxRTLAlign" val="r"/>
                          </dgm:alg>
                        </dgm:if>
                        <dgm:else name="Name45">
                          <dgm:alg type="tx">
                            <dgm:param type="txAnchorVert" val="t"/>
                            <dgm:param type="parTxLTRAlign" val="l"/>
                            <dgm:param type="parTxRTLAlign" val="l"/>
                          </dgm:alg>
                        </dgm:else>
                      </dgm:choose>
                    </dgm:if>
                    <dgm:else name="Name46">
                      <dgm:choose name="Name47">
                        <dgm:if name="Name48" axis="root des" ptType="all node" func="maxDepth" op="gt" val="1">
                          <dgm:alg type="tx">
                            <dgm:param type="txAnchorVert" val="b"/>
                            <dgm:param type="txAnchorVertCh" val="b"/>
                            <dgm:param type="parTxLTRAlign" val="l"/>
                            <dgm:param type="parTxRTLAlign" val="r"/>
                          </dgm:alg>
                        </dgm:if>
                        <dgm:else name="Name49">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50">
                    <dgm:if name="Name51" func="var" arg="dir" op="equ" val="norm">
                      <dgm:constrLst>
                        <dgm:constr type="rMarg"/>
                        <dgm:constr type="tMarg"/>
                        <dgm:constr type="bMarg"/>
                      </dgm:constrLst>
                    </dgm:if>
                    <dgm:else name="Name52">
                      <dgm:constrLst>
                        <dgm:constr type="lMarg"/>
                        <dgm:constr type="tMarg"/>
                        <dgm:constr type="bMarg"/>
                      </dgm:constrLst>
                    </dgm:else>
                  </dgm:choose>
                  <dgm:ruleLst>
                    <dgm:rule type="primFontSz" val="5" fact="NaN" max="NaN"/>
                  </dgm:ruleLst>
                </dgm:layoutNode>
              </dgm:forEach>
              <dgm:forEach name="Name53" axis="ch" ptType="node" st="2" cnt="1">
                <dgm:layoutNode name="bullet3b" styleLbl="node1">
                  <dgm:alg type="sp"/>
                  <dgm:shape xmlns:r="http://schemas.openxmlformats.org/officeDocument/2006/relationships" type="ellipse" r:blip="">
                    <dgm:adjLst/>
                  </dgm:shape>
                  <dgm:presOf/>
                  <dgm:constrLst/>
                  <dgm:ruleLst/>
                </dgm:layoutNode>
                <dgm:layoutNode name="textBox3b" styleLbl="revTx">
                  <dgm:varLst>
                    <dgm:bulletEnabled val="1"/>
                  </dgm:varLst>
                  <dgm:choose name="Name54">
                    <dgm:if name="Name55" func="var" arg="dir" op="equ" val="norm">
                      <dgm:choose name="Name56">
                        <dgm:if name="Name57" axis="root des" ptType="all node" func="maxDepth" op="gt" val="1">
                          <dgm:alg type="tx">
                            <dgm:param type="txAnchorVert" val="t"/>
                            <dgm:param type="parTxLTRAlign" val="l"/>
                            <dgm:param type="parTxRTLAlign" val="r"/>
                          </dgm:alg>
                        </dgm:if>
                        <dgm:else name="Name58">
                          <dgm:alg type="tx">
                            <dgm:param type="txAnchorVert" val="t"/>
                            <dgm:param type="parTxLTRAlign" val="l"/>
                            <dgm:param type="parTxRTLAlign" val="l"/>
                          </dgm:alg>
                        </dgm:else>
                      </dgm:choose>
                    </dgm:if>
                    <dgm:else name="Name59">
                      <dgm:choose name="Name60">
                        <dgm:if name="Name61" axis="root des" ptType="all node" func="maxDepth" op="gt" val="1">
                          <dgm:alg type="tx">
                            <dgm:param type="txAnchorVert" val="b"/>
                            <dgm:param type="txAnchorVertCh" val="b"/>
                            <dgm:param type="parTxLTRAlign" val="l"/>
                            <dgm:param type="parTxRTLAlign" val="r"/>
                          </dgm:alg>
                        </dgm:if>
                        <dgm:else name="Name6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63">
                    <dgm:if name="Name64" func="var" arg="dir" op="equ" val="norm">
                      <dgm:constrLst>
                        <dgm:constr type="rMarg"/>
                        <dgm:constr type="tMarg"/>
                        <dgm:constr type="bMarg"/>
                      </dgm:constrLst>
                    </dgm:if>
                    <dgm:else name="Name65">
                      <dgm:constrLst>
                        <dgm:constr type="lMarg"/>
                        <dgm:constr type="tMarg"/>
                        <dgm:constr type="bMarg"/>
                      </dgm:constrLst>
                    </dgm:else>
                  </dgm:choose>
                  <dgm:ruleLst>
                    <dgm:rule type="primFontSz" val="5" fact="NaN" max="NaN"/>
                  </dgm:ruleLst>
                </dgm:layoutNode>
              </dgm:forEach>
              <dgm:forEach name="Name66" axis="ch" ptType="node" st="3" cnt="1">
                <dgm:layoutNode name="bullet3c" styleLbl="node1">
                  <dgm:alg type="sp"/>
                  <dgm:shape xmlns:r="http://schemas.openxmlformats.org/officeDocument/2006/relationships" type="ellipse" r:blip="">
                    <dgm:adjLst/>
                  </dgm:shape>
                  <dgm:presOf/>
                  <dgm:constrLst/>
                  <dgm:ruleLst/>
                </dgm:layoutNode>
                <dgm:layoutNode name="textBox3c" styleLbl="revTx">
                  <dgm:varLst>
                    <dgm:bulletEnabled val="1"/>
                  </dgm:varLst>
                  <dgm:choose name="Name67">
                    <dgm:if name="Name68" func="var" arg="dir" op="equ" val="norm">
                      <dgm:choose name="Name69">
                        <dgm:if name="Name70" axis="root des" ptType="all node" func="maxDepth" op="gt" val="1">
                          <dgm:alg type="tx">
                            <dgm:param type="txAnchorVert" val="t"/>
                            <dgm:param type="parTxLTRAlign" val="l"/>
                            <dgm:param type="parTxRTLAlign" val="r"/>
                          </dgm:alg>
                        </dgm:if>
                        <dgm:else name="Name71">
                          <dgm:alg type="tx">
                            <dgm:param type="txAnchorVert" val="t"/>
                            <dgm:param type="parTxLTRAlign" val="l"/>
                            <dgm:param type="parTxRTLAlign" val="l"/>
                          </dgm:alg>
                        </dgm:else>
                      </dgm:choose>
                    </dgm:if>
                    <dgm:else name="Name72">
                      <dgm:choose name="Name73">
                        <dgm:if name="Name74" axis="root des" ptType="all node" func="maxDepth" op="gt" val="1">
                          <dgm:alg type="tx">
                            <dgm:param type="txAnchorVert" val="b"/>
                            <dgm:param type="txAnchorVertCh" val="b"/>
                            <dgm:param type="parTxLTRAlign" val="l"/>
                            <dgm:param type="parTxRTLAlign" val="r"/>
                          </dgm:alg>
                        </dgm:if>
                        <dgm:else name="Name75">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76">
                    <dgm:if name="Name77" func="var" arg="dir" op="equ" val="norm">
                      <dgm:constrLst>
                        <dgm:constr type="rMarg"/>
                        <dgm:constr type="tMarg"/>
                        <dgm:constr type="bMarg"/>
                      </dgm:constrLst>
                    </dgm:if>
                    <dgm:else name="Name78">
                      <dgm:constrLst>
                        <dgm:constr type="lMarg"/>
                        <dgm:constr type="tMarg"/>
                        <dgm:constr type="bMarg"/>
                      </dgm:constrLst>
                    </dgm:else>
                  </dgm:choose>
                  <dgm:ruleLst>
                    <dgm:rule type="primFontSz" val="5" fact="NaN" max="NaN"/>
                  </dgm:ruleLst>
                </dgm:layoutNode>
              </dgm:forEach>
            </dgm:layoutNode>
          </dgm:if>
          <dgm:if name="Name79" axis="ch" ptType="node" func="cnt" op="equ" val="4">
            <dgm:layoutNode name="arrowDiagram4">
              <dgm:alg type="composite">
                <dgm:param type="vertAlign" val="none"/>
                <dgm:param type="horzAlign" val="none"/>
              </dgm:alg>
              <dgm:shape xmlns:r="http://schemas.openxmlformats.org/officeDocument/2006/relationships" r:blip="">
                <dgm:adjLst/>
              </dgm:shape>
              <dgm:presOf/>
              <dgm:choose name="Name80">
                <dgm:if name="Name81" func="var" arg="dir" op="equ" val="norm">
                  <dgm:constrLst>
                    <dgm:constr type="ctrX" for="ch" forName="bullet4a" refType="w" fact="0.11"/>
                    <dgm:constr type="ctrY" for="ch" forName="bullet4a" refType="h" fact="0.762"/>
                    <dgm:constr type="w" for="ch" forName="bullet4a" refType="w" fact="0.023"/>
                    <dgm:constr type="h" for="ch" forName="bullet4a" refType="w" refFor="ch" refForName="bullet4a"/>
                    <dgm:constr type="l" for="ch" forName="textBox4a" refType="ctrX" refFor="ch" refForName="bullet4a"/>
                    <dgm:constr type="t" for="ch" forName="textBox4a" refType="ctrY" refFor="ch" refForName="bullet4a"/>
                    <dgm:constr type="w" for="ch" forName="textBox4a" refType="w" fact="0.171"/>
                    <dgm:constr type="h" for="ch" forName="textBox4a" refType="h" fact="0.238"/>
                    <dgm:constr type="userA" refType="h" refFor="ch" refForName="bullet4a" fact="0.53"/>
                    <dgm:constr type="lMarg" for="ch" forName="textBox4a" refType="userA" fact="2.834"/>
                    <dgm:constr type="ctrX" for="ch" forName="bullet4b" refType="w" fact="0.281"/>
                    <dgm:constr type="ctrY" for="ch" forName="bullet4b" refType="h" fact="0.543"/>
                    <dgm:constr type="w" for="ch" forName="bullet4b" refType="w" fact="0.04"/>
                    <dgm:constr type="h" for="ch" forName="bullet4b" refType="w" refFor="ch" refForName="bullet4b"/>
                    <dgm:constr type="l" for="ch" forName="textBox4b" refType="ctrX" refFor="ch" refForName="bullet4b"/>
                    <dgm:constr type="t" for="ch" forName="textBox4b" refType="ctrY" refFor="ch" refForName="bullet4b"/>
                    <dgm:constr type="w" for="ch" forName="textBox4b" refType="w" fact="0.21"/>
                    <dgm:constr type="h" for="ch" forName="textBox4b" refType="h" fact="0.457"/>
                    <dgm:constr type="userB" refType="h" refFor="ch" refForName="bullet4b" fact="0.53"/>
                    <dgm:constr type="lMarg" for="ch" forName="textBox4b" refType="userB" fact="2.834"/>
                    <dgm:constr type="ctrX" for="ch" forName="bullet4c" refType="w" fact="0.495"/>
                    <dgm:constr type="ctrY" for="ch" forName="bullet4c" refType="h" fact="0.382"/>
                    <dgm:constr type="w" for="ch" forName="bullet4c" refType="w" fact="0.053"/>
                    <dgm:constr type="h" for="ch" forName="bullet4c" refType="w" refFor="ch" refForName="bullet4c"/>
                    <dgm:constr type="l" for="ch" forName="textBox4c" refType="ctrX" refFor="ch" refForName="bullet4c"/>
                    <dgm:constr type="t" for="ch" forName="textBox4c" refType="ctrY" refFor="ch" refForName="bullet4c"/>
                    <dgm:constr type="w" for="ch" forName="textBox4c" refType="w" fact="0.21"/>
                    <dgm:constr type="h" for="ch" forName="textBox4c" refType="h" fact="0.618"/>
                    <dgm:constr type="userC" refType="h" refFor="ch" refForName="bullet4c" fact="0.53"/>
                    <dgm:constr type="lMarg" for="ch" forName="textBox4c" refType="userC" fact="2.834"/>
                    <dgm:constr type="ctrX" for="ch" forName="bullet4d" refType="w" fact="0.73"/>
                    <dgm:constr type="ctrY" for="ch" forName="bullet4d" refType="h" fact="0.283"/>
                    <dgm:constr type="w" for="ch" forName="bullet4d" refType="w" fact="0.071"/>
                    <dgm:constr type="h" for="ch" forName="bullet4d" refType="w" refFor="ch" refForName="bullet4d"/>
                    <dgm:constr type="l" for="ch" forName="textBox4d" refType="ctrX" refFor="ch" refForName="bullet4d"/>
                    <dgm:constr type="t" for="ch" forName="textBox4d" refType="ctrY" refFor="ch" refForName="bullet4d"/>
                    <dgm:constr type="w" for="ch" forName="textBox4d" refType="w" fact="0.21"/>
                    <dgm:constr type="h" for="ch" forName="textBox4d" refType="h" fact="0.717"/>
                    <dgm:constr type="userD" refType="h" refFor="ch" refForName="bullet4d" fact="0.53"/>
                    <dgm:constr type="lMarg" for="ch" forName="textBox4d" refType="userD" fact="2.834"/>
                    <dgm:constr type="primFontSz" for="ch" ptType="node" op="equ" val="65"/>
                  </dgm:constrLst>
                </dgm:if>
                <dgm:else name="Name82">
                  <dgm:constrLst>
                    <dgm:constr type="ctrX" for="ch" forName="bullet4a" refType="w" fact="0.11"/>
                    <dgm:constr type="ctrY" for="ch" forName="bullet4a" refType="h" fact="0.762"/>
                    <dgm:constr type="w" for="ch" forName="bullet4a" refType="w" fact="0.023"/>
                    <dgm:constr type="h" for="ch" forName="bullet4a" refType="w" refFor="ch" refForName="bullet4a"/>
                    <dgm:constr type="r" for="ch" forName="textBox4a" refType="ctrX" refFor="ch" refForName="bullet4a"/>
                    <dgm:constr type="b" for="ch" forName="textBox4a" refType="ctrY" refFor="ch" refForName="bullet4a"/>
                    <dgm:constr type="w" for="ch" forName="textBox4a" refType="w" fact="0.11"/>
                    <dgm:constr type="h" for="ch" forName="textBox4a" refType="h" fact="0.762"/>
                    <dgm:constr type="userA" refType="h" refFor="ch" refForName="bullet4a" fact="0.53"/>
                    <dgm:constr type="rMarg" for="ch" forName="textBox4a" refType="userA" fact="2.834"/>
                    <dgm:constr type="ctrX" for="ch" forName="bullet4b" refType="w" fact="0.281"/>
                    <dgm:constr type="ctrY" for="ch" forName="bullet4b" refType="h" fact="0.543"/>
                    <dgm:constr type="w" for="ch" forName="bullet4b" refType="w" fact="0.04"/>
                    <dgm:constr type="h" for="ch" forName="bullet4b" refType="w" refFor="ch" refForName="bullet4b"/>
                    <dgm:constr type="r" for="ch" forName="textBox4b" refType="ctrX" refFor="ch" refForName="bullet4b"/>
                    <dgm:constr type="b" for="ch" forName="textBox4b" refType="ctrY" refFor="ch" refForName="bullet4b"/>
                    <dgm:constr type="w" for="ch" forName="textBox4b" refType="w" fact="0.171"/>
                    <dgm:constr type="h" for="ch" forName="textBox4b" refType="h" fact="0.543"/>
                    <dgm:constr type="userB" refType="h" refFor="ch" refForName="bullet4b" fact="0.53"/>
                    <dgm:constr type="rMarg" for="ch" forName="textBox4b" refType="userB" fact="2.834"/>
                    <dgm:constr type="ctrX" for="ch" forName="bullet4c" refType="w" fact="0.495"/>
                    <dgm:constr type="ctrY" for="ch" forName="bullet4c" refType="h" fact="0.382"/>
                    <dgm:constr type="w" for="ch" forName="bullet4c" refType="w" fact="0.053"/>
                    <dgm:constr type="h" for="ch" forName="bullet4c" refType="w" refFor="ch" refForName="bullet4c"/>
                    <dgm:constr type="r" for="ch" forName="textBox4c" refType="ctrX" refFor="ch" refForName="bullet4c"/>
                    <dgm:constr type="b" for="ch" forName="textBox4c" refType="ctrY" refFor="ch" refForName="bullet4c"/>
                    <dgm:constr type="w" for="ch" forName="textBox4c" refType="w" fact="0.21"/>
                    <dgm:constr type="h" for="ch" forName="textBox4c" refType="h" fact="0.382"/>
                    <dgm:constr type="userC" refType="h" refFor="ch" refForName="bullet4c" fact="0.53"/>
                    <dgm:constr type="rMarg" for="ch" forName="textBox4c" refType="userC" fact="2.834"/>
                    <dgm:constr type="ctrX" for="ch" forName="bullet4d" refType="w" fact="0.73"/>
                    <dgm:constr type="ctrY" for="ch" forName="bullet4d" refType="h" fact="0.283"/>
                    <dgm:constr type="w" for="ch" forName="bullet4d" refType="w" fact="0.071"/>
                    <dgm:constr type="h" for="ch" forName="bullet4d" refType="w" refFor="ch" refForName="bullet4d"/>
                    <dgm:constr type="r" for="ch" forName="textBox4d" refType="ctrX" refFor="ch" refForName="bullet4d"/>
                    <dgm:constr type="b" for="ch" forName="textBox4d" refType="ctrY" refFor="ch" refForName="bullet4d"/>
                    <dgm:constr type="w" for="ch" forName="textBox4d" refType="w" fact="0.21"/>
                    <dgm:constr type="h" for="ch" forName="textBox4d" refType="h" fact="0.283"/>
                    <dgm:constr type="userD" refType="h" refFor="ch" refForName="bullet4d" fact="0.53"/>
                    <dgm:constr type="rMarg" for="ch" forName="textBox4d" refType="userD" fact="2.834"/>
                    <dgm:constr type="primFontSz" for="ch" ptType="node" op="equ" val="65"/>
                  </dgm:constrLst>
                </dgm:else>
              </dgm:choose>
              <dgm:ruleLst/>
              <dgm:forEach name="Name83" axis="ch" ptType="node" cnt="1">
                <dgm:layoutNode name="bullet4a" styleLbl="node1">
                  <dgm:alg type="sp"/>
                  <dgm:shape xmlns:r="http://schemas.openxmlformats.org/officeDocument/2006/relationships" type="ellipse" r:blip="">
                    <dgm:adjLst/>
                  </dgm:shape>
                  <dgm:presOf/>
                  <dgm:constrLst/>
                  <dgm:ruleLst/>
                </dgm:layoutNode>
                <dgm:layoutNode name="textBox4a" styleLbl="revTx">
                  <dgm:varLst>
                    <dgm:bulletEnabled val="1"/>
                  </dgm:varLst>
                  <dgm:choose name="Name84">
                    <dgm:if name="Name85" func="var" arg="dir" op="equ" val="norm">
                      <dgm:choose name="Name86">
                        <dgm:if name="Name87" axis="root des" ptType="all node" func="maxDepth" op="gt" val="1">
                          <dgm:alg type="tx">
                            <dgm:param type="txAnchorVert" val="t"/>
                            <dgm:param type="parTxLTRAlign" val="l"/>
                            <dgm:param type="parTxRTLAlign" val="r"/>
                          </dgm:alg>
                        </dgm:if>
                        <dgm:else name="Name88">
                          <dgm:alg type="tx">
                            <dgm:param type="txAnchorVert" val="t"/>
                            <dgm:param type="parTxLTRAlign" val="l"/>
                            <dgm:param type="parTxRTLAlign" val="l"/>
                          </dgm:alg>
                        </dgm:else>
                      </dgm:choose>
                    </dgm:if>
                    <dgm:else name="Name89">
                      <dgm:choose name="Name90">
                        <dgm:if name="Name91" axis="root des" ptType="all node" func="maxDepth" op="gt" val="1">
                          <dgm:alg type="tx">
                            <dgm:param type="txAnchorVert" val="b"/>
                            <dgm:param type="txAnchorVertCh" val="b"/>
                            <dgm:param type="parTxLTRAlign" val="l"/>
                            <dgm:param type="parTxRTLAlign" val="r"/>
                          </dgm:alg>
                        </dgm:if>
                        <dgm:else name="Name9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93">
                    <dgm:if name="Name94" func="var" arg="dir" op="equ" val="norm">
                      <dgm:constrLst>
                        <dgm:constr type="rMarg"/>
                        <dgm:constr type="tMarg"/>
                        <dgm:constr type="bMarg"/>
                      </dgm:constrLst>
                    </dgm:if>
                    <dgm:else name="Name95">
                      <dgm:constrLst>
                        <dgm:constr type="lMarg"/>
                        <dgm:constr type="tMarg"/>
                        <dgm:constr type="bMarg"/>
                      </dgm:constrLst>
                    </dgm:else>
                  </dgm:choose>
                  <dgm:ruleLst>
                    <dgm:rule type="primFontSz" val="5" fact="NaN" max="NaN"/>
                  </dgm:ruleLst>
                </dgm:layoutNode>
              </dgm:forEach>
              <dgm:forEach name="Name96" axis="ch" ptType="node" st="2" cnt="1">
                <dgm:layoutNode name="bullet4b" styleLbl="node1">
                  <dgm:alg type="sp"/>
                  <dgm:shape xmlns:r="http://schemas.openxmlformats.org/officeDocument/2006/relationships" type="ellipse" r:blip="">
                    <dgm:adjLst/>
                  </dgm:shape>
                  <dgm:presOf/>
                  <dgm:constrLst/>
                  <dgm:ruleLst/>
                </dgm:layoutNode>
                <dgm:layoutNode name="textBox4b" styleLbl="revTx">
                  <dgm:varLst>
                    <dgm:bulletEnabled val="1"/>
                  </dgm:varLst>
                  <dgm:choose name="Name97">
                    <dgm:if name="Name98" func="var" arg="dir" op="equ" val="norm">
                      <dgm:choose name="Name99">
                        <dgm:if name="Name100" axis="root des" ptType="all node" func="maxDepth" op="gt" val="1">
                          <dgm:alg type="tx">
                            <dgm:param type="txAnchorVert" val="t"/>
                            <dgm:param type="parTxLTRAlign" val="l"/>
                            <dgm:param type="parTxRTLAlign" val="r"/>
                          </dgm:alg>
                        </dgm:if>
                        <dgm:else name="Name101">
                          <dgm:alg type="tx">
                            <dgm:param type="txAnchorVert" val="t"/>
                            <dgm:param type="parTxLTRAlign" val="l"/>
                            <dgm:param type="parTxRTLAlign" val="l"/>
                          </dgm:alg>
                        </dgm:else>
                      </dgm:choose>
                    </dgm:if>
                    <dgm:else name="Name102">
                      <dgm:choose name="Name103">
                        <dgm:if name="Name104" axis="root des" ptType="all node" func="maxDepth" op="gt" val="1">
                          <dgm:alg type="tx">
                            <dgm:param type="txAnchorVert" val="b"/>
                            <dgm:param type="txAnchorVertCh" val="b"/>
                            <dgm:param type="parTxLTRAlign" val="l"/>
                            <dgm:param type="parTxRTLAlign" val="r"/>
                          </dgm:alg>
                        </dgm:if>
                        <dgm:else name="Name105">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06">
                    <dgm:if name="Name107" func="var" arg="dir" op="equ" val="norm">
                      <dgm:constrLst>
                        <dgm:constr type="rMarg"/>
                        <dgm:constr type="tMarg"/>
                        <dgm:constr type="bMarg"/>
                      </dgm:constrLst>
                    </dgm:if>
                    <dgm:else name="Name108">
                      <dgm:constrLst>
                        <dgm:constr type="lMarg"/>
                        <dgm:constr type="tMarg"/>
                        <dgm:constr type="bMarg"/>
                      </dgm:constrLst>
                    </dgm:else>
                  </dgm:choose>
                  <dgm:ruleLst>
                    <dgm:rule type="primFontSz" val="5" fact="NaN" max="NaN"/>
                  </dgm:ruleLst>
                </dgm:layoutNode>
              </dgm:forEach>
              <dgm:forEach name="Name109" axis="ch" ptType="node" st="3" cnt="1">
                <dgm:layoutNode name="bullet4c" styleLbl="node1">
                  <dgm:alg type="sp"/>
                  <dgm:shape xmlns:r="http://schemas.openxmlformats.org/officeDocument/2006/relationships" type="ellipse" r:blip="">
                    <dgm:adjLst/>
                  </dgm:shape>
                  <dgm:presOf/>
                  <dgm:constrLst/>
                  <dgm:ruleLst/>
                </dgm:layoutNode>
                <dgm:layoutNode name="textBox4c" styleLbl="revTx">
                  <dgm:varLst>
                    <dgm:bulletEnabled val="1"/>
                  </dgm:varLst>
                  <dgm:choose name="Name110">
                    <dgm:if name="Name111" func="var" arg="dir" op="equ" val="norm">
                      <dgm:choose name="Name112">
                        <dgm:if name="Name113" axis="root des" ptType="all node" func="maxDepth" op="gt" val="1">
                          <dgm:alg type="tx">
                            <dgm:param type="txAnchorVert" val="t"/>
                            <dgm:param type="parTxLTRAlign" val="l"/>
                            <dgm:param type="parTxRTLAlign" val="r"/>
                          </dgm:alg>
                        </dgm:if>
                        <dgm:else name="Name114">
                          <dgm:alg type="tx">
                            <dgm:param type="txAnchorVert" val="t"/>
                            <dgm:param type="parTxLTRAlign" val="l"/>
                            <dgm:param type="parTxRTLAlign" val="l"/>
                          </dgm:alg>
                        </dgm:else>
                      </dgm:choose>
                    </dgm:if>
                    <dgm:else name="Name115">
                      <dgm:choose name="Name116">
                        <dgm:if name="Name117" axis="root des" ptType="all node" func="maxDepth" op="gt" val="1">
                          <dgm:alg type="tx">
                            <dgm:param type="txAnchorVert" val="b"/>
                            <dgm:param type="txAnchorVertCh" val="b"/>
                            <dgm:param type="parTxLTRAlign" val="l"/>
                            <dgm:param type="parTxRTLAlign" val="r"/>
                          </dgm:alg>
                        </dgm:if>
                        <dgm:else name="Name118">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19">
                    <dgm:if name="Name120" func="var" arg="dir" op="equ" val="norm">
                      <dgm:constrLst>
                        <dgm:constr type="rMarg"/>
                        <dgm:constr type="tMarg"/>
                        <dgm:constr type="bMarg"/>
                      </dgm:constrLst>
                    </dgm:if>
                    <dgm:else name="Name121">
                      <dgm:constrLst>
                        <dgm:constr type="lMarg"/>
                        <dgm:constr type="tMarg"/>
                        <dgm:constr type="bMarg"/>
                      </dgm:constrLst>
                    </dgm:else>
                  </dgm:choose>
                  <dgm:ruleLst>
                    <dgm:rule type="primFontSz" val="5" fact="NaN" max="NaN"/>
                  </dgm:ruleLst>
                </dgm:layoutNode>
              </dgm:forEach>
              <dgm:forEach name="Name122" axis="ch" ptType="node" st="4" cnt="1">
                <dgm:layoutNode name="bullet4d" styleLbl="node1">
                  <dgm:alg type="sp"/>
                  <dgm:shape xmlns:r="http://schemas.openxmlformats.org/officeDocument/2006/relationships" type="ellipse" r:blip="">
                    <dgm:adjLst/>
                  </dgm:shape>
                  <dgm:presOf/>
                  <dgm:constrLst/>
                  <dgm:ruleLst/>
                </dgm:layoutNode>
                <dgm:layoutNode name="textBox4d" styleLbl="revTx">
                  <dgm:varLst>
                    <dgm:bulletEnabled val="1"/>
                  </dgm:varLst>
                  <dgm:choose name="Name123">
                    <dgm:if name="Name124" func="var" arg="dir" op="equ" val="norm">
                      <dgm:choose name="Name125">
                        <dgm:if name="Name126" axis="root des" ptType="all node" func="maxDepth" op="gt" val="1">
                          <dgm:alg type="tx">
                            <dgm:param type="txAnchorVert" val="t"/>
                            <dgm:param type="parTxLTRAlign" val="l"/>
                            <dgm:param type="parTxRTLAlign" val="r"/>
                          </dgm:alg>
                        </dgm:if>
                        <dgm:else name="Name127">
                          <dgm:alg type="tx">
                            <dgm:param type="txAnchorVert" val="t"/>
                            <dgm:param type="parTxLTRAlign" val="l"/>
                            <dgm:param type="parTxRTLAlign" val="l"/>
                          </dgm:alg>
                        </dgm:else>
                      </dgm:choose>
                    </dgm:if>
                    <dgm:else name="Name128">
                      <dgm:choose name="Name129">
                        <dgm:if name="Name130" axis="root des" ptType="all node" func="maxDepth" op="gt" val="1">
                          <dgm:alg type="tx">
                            <dgm:param type="txAnchorVert" val="b"/>
                            <dgm:param type="txAnchorVertCh" val="b"/>
                            <dgm:param type="parTxLTRAlign" val="l"/>
                            <dgm:param type="parTxRTLAlign" val="r"/>
                          </dgm:alg>
                        </dgm:if>
                        <dgm:else name="Name131">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32">
                    <dgm:if name="Name133" func="var" arg="dir" op="equ" val="norm">
                      <dgm:constrLst>
                        <dgm:constr type="rMarg"/>
                        <dgm:constr type="tMarg"/>
                        <dgm:constr type="bMarg"/>
                      </dgm:constrLst>
                    </dgm:if>
                    <dgm:else name="Name134">
                      <dgm:constrLst>
                        <dgm:constr type="lMarg"/>
                        <dgm:constr type="tMarg"/>
                        <dgm:constr type="bMarg"/>
                      </dgm:constrLst>
                    </dgm:else>
                  </dgm:choose>
                  <dgm:ruleLst>
                    <dgm:rule type="primFontSz" val="5" fact="NaN" max="NaN"/>
                  </dgm:ruleLst>
                </dgm:layoutNode>
              </dgm:forEach>
            </dgm:layoutNode>
          </dgm:if>
          <dgm:else name="Name135">
            <dgm:layoutNode name="arrowDiagram5">
              <dgm:alg type="composite">
                <dgm:param type="vertAlign" val="none"/>
                <dgm:param type="horzAlign" val="none"/>
              </dgm:alg>
              <dgm:shape xmlns:r="http://schemas.openxmlformats.org/officeDocument/2006/relationships" r:blip="">
                <dgm:adjLst/>
              </dgm:shape>
              <dgm:presOf/>
              <dgm:choose name="Name136">
                <dgm:if name="Name137" func="var" arg="dir" op="equ" val="norm">
                  <dgm:constrLst>
                    <dgm:constr type="ctrX" for="ch" forName="bullet5a" refType="w" fact="0.11"/>
                    <dgm:constr type="ctrY" for="ch" forName="bullet5a" refType="h" fact="0.762"/>
                    <dgm:constr type="w" for="ch" forName="bullet5a" refType="w" fact="0.023"/>
                    <dgm:constr type="h" for="ch" forName="bullet5a" refType="w" refFor="ch" refForName="bullet5a"/>
                    <dgm:constr type="l" for="ch" forName="textBox5a" refType="ctrX" refFor="ch" refForName="bullet5a"/>
                    <dgm:constr type="t" for="ch" forName="textBox5a" refType="ctrY" refFor="ch" refForName="bullet5a"/>
                    <dgm:constr type="w" for="ch" forName="textBox5a" refType="w" fact="0.131"/>
                    <dgm:constr type="h" for="ch" forName="textBox5a" refType="h" fact="0.238"/>
                    <dgm:constr type="userA" refType="h" refFor="ch" refForName="bullet5a" fact="0.53"/>
                    <dgm:constr type="lMarg" for="ch" forName="textBox5a" refType="userA" fact="2.834"/>
                    <dgm:constr type="ctrX" for="ch" forName="bullet5b" refType="w" fact="0.241"/>
                    <dgm:constr type="ctrY" for="ch" forName="bullet5b" refType="h" fact="0.581"/>
                    <dgm:constr type="w" for="ch" forName="bullet5b" refType="w" fact="0.036"/>
                    <dgm:constr type="h" for="ch" forName="bullet5b" refType="w" refFor="ch" refForName="bullet5b"/>
                    <dgm:constr type="l" for="ch" forName="textBox5b" refType="ctrX" refFor="ch" refForName="bullet5b"/>
                    <dgm:constr type="t" for="ch" forName="textBox5b" refType="ctrY" refFor="ch" refForName="bullet5b"/>
                    <dgm:constr type="w" for="ch" forName="textBox5b" refType="w" fact="0.166"/>
                    <dgm:constr type="h" for="ch" forName="textBox5b" refType="h" fact="0.419"/>
                    <dgm:constr type="userB" refType="h" refFor="ch" refForName="bullet5b" fact="0.53"/>
                    <dgm:constr type="lMarg" for="ch" forName="textBox5b" refType="userB" fact="2.834"/>
                    <dgm:constr type="ctrX" for="ch" forName="bullet5c" refType="w" fact="0.407"/>
                    <dgm:constr type="ctrY" for="ch" forName="bullet5c" refType="h" fact="0.438"/>
                    <dgm:constr type="w" for="ch" forName="bullet5c" refType="w" fact="0.048"/>
                    <dgm:constr type="h" for="ch" forName="bullet5c" refType="w" refFor="ch" refForName="bullet5c"/>
                    <dgm:constr type="l" for="ch" forName="textBox5c" refType="ctrX" refFor="ch" refForName="bullet5c"/>
                    <dgm:constr type="t" for="ch" forName="textBox5c" refType="ctrY" refFor="ch" refForName="bullet5c"/>
                    <dgm:constr type="w" for="ch" forName="textBox5c" refType="w" fact="0.193"/>
                    <dgm:constr type="h" for="ch" forName="textBox5c" refType="h" fact="0.562"/>
                    <dgm:constr type="userC" refType="h" refFor="ch" refForName="bullet5c" fact="0.53"/>
                    <dgm:constr type="lMarg" for="ch" forName="textBox5c" refType="userC" fact="2.834"/>
                    <dgm:constr type="ctrX" for="ch" forName="bullet5d" refType="w" fact="0.6"/>
                    <dgm:constr type="ctrY" for="ch" forName="bullet5d" refType="h" fact="0.33"/>
                    <dgm:constr type="w" for="ch" forName="bullet5d" refType="w" fact="0.062"/>
                    <dgm:constr type="h" for="ch" forName="bullet5d" refType="w" refFor="ch" refForName="bullet5d"/>
                    <dgm:constr type="l" for="ch" forName="textBox5d" refType="ctrX" refFor="ch" refForName="bullet5d"/>
                    <dgm:constr type="t" for="ch" forName="textBox5d" refType="ctrY" refFor="ch" refForName="bullet5d"/>
                    <dgm:constr type="w" for="ch" forName="textBox5d" refType="w" fact="0.2"/>
                    <dgm:constr type="h" for="ch" forName="textBox5d" refType="h" fact="0.67"/>
                    <dgm:constr type="userD" refType="h" refFor="ch" refForName="bullet5d" fact="0.53"/>
                    <dgm:constr type="lMarg" for="ch" forName="textBox5d" refType="userD" fact="2.834"/>
                    <dgm:constr type="ctrX" for="ch" forName="bullet5e" refType="w" fact="0.8"/>
                    <dgm:constr type="ctrY" for="ch" forName="bullet5e" refType="h" fact="0.264"/>
                    <dgm:constr type="w" for="ch" forName="bullet5e" refType="w" fact="0.079"/>
                    <dgm:constr type="h" for="ch" forName="bullet5e" refType="w" refFor="ch" refForName="bullet5e"/>
                    <dgm:constr type="l" for="ch" forName="textBox5e" refType="ctrX" refFor="ch" refForName="bullet5e"/>
                    <dgm:constr type="t" for="ch" forName="textBox5e" refType="ctrY" refFor="ch" refForName="bullet5e"/>
                    <dgm:constr type="w" for="ch" forName="textBox5e" refType="w" fact="0.2"/>
                    <dgm:constr type="h" for="ch" forName="textBox5e" refType="h" fact="0.736"/>
                    <dgm:constr type="userE" refType="h" refFor="ch" refForName="bullet5e" fact="0.53"/>
                    <dgm:constr type="lMarg" for="ch" forName="textBox5e" refType="userE" fact="2.834"/>
                    <dgm:constr type="primFontSz" for="ch" ptType="node" op="equ" val="65"/>
                  </dgm:constrLst>
                </dgm:if>
                <dgm:else name="Name138">
                  <dgm:constrLst>
                    <dgm:constr type="ctrX" for="ch" forName="bullet5a" refType="w" fact="0.11"/>
                    <dgm:constr type="ctrY" for="ch" forName="bullet5a" refType="h" fact="0.762"/>
                    <dgm:constr type="w" for="ch" forName="bullet5a" refType="w" fact="0.023"/>
                    <dgm:constr type="h" for="ch" forName="bullet5a" refType="w" refFor="ch" refForName="bullet5a"/>
                    <dgm:constr type="r" for="ch" forName="textBox5a" refType="ctrX" refFor="ch" refForName="bullet5a"/>
                    <dgm:constr type="b" for="ch" forName="textBox5a" refType="ctrY" refFor="ch" refForName="bullet5a"/>
                    <dgm:constr type="w" for="ch" forName="textBox5a" refType="w" fact="0.11"/>
                    <dgm:constr type="h" for="ch" forName="textBox5a" refType="h" fact="0.762"/>
                    <dgm:constr type="userA" refType="h" refFor="ch" refForName="bullet5a" fact="0.53"/>
                    <dgm:constr type="rMarg" for="ch" forName="textBox5a" refType="userA" fact="2.834"/>
                    <dgm:constr type="ctrX" for="ch" forName="bullet5b" refType="w" fact="0.241"/>
                    <dgm:constr type="ctrY" for="ch" forName="bullet5b" refType="h" fact="0.581"/>
                    <dgm:constr type="w" for="ch" forName="bullet5b" refType="w" fact="0.036"/>
                    <dgm:constr type="h" for="ch" forName="bullet5b" refType="w" refFor="ch" refForName="bullet5b"/>
                    <dgm:constr type="r" for="ch" forName="textBox5b" refType="ctrX" refFor="ch" refForName="bullet5b"/>
                    <dgm:constr type="b" for="ch" forName="textBox5b" refType="ctrY" refFor="ch" refForName="bullet5b"/>
                    <dgm:constr type="w" for="ch" forName="textBox5b" refType="w" fact="0.131"/>
                    <dgm:constr type="h" for="ch" forName="textBox5b" refType="h" fact="0.581"/>
                    <dgm:constr type="userB" refType="h" refFor="ch" refForName="bullet5b" fact="0.53"/>
                    <dgm:constr type="rMarg" for="ch" forName="textBox5b" refType="userB" fact="2.834"/>
                    <dgm:constr type="ctrX" for="ch" forName="bullet5c" refType="w" fact="0.407"/>
                    <dgm:constr type="ctrY" for="ch" forName="bullet5c" refType="h" fact="0.438"/>
                    <dgm:constr type="w" for="ch" forName="bullet5c" refType="w" fact="0.048"/>
                    <dgm:constr type="h" for="ch" forName="bullet5c" refType="w" refFor="ch" refForName="bullet5c"/>
                    <dgm:constr type="r" for="ch" forName="textBox5c" refType="ctrX" refFor="ch" refForName="bullet5c"/>
                    <dgm:constr type="b" for="ch" forName="textBox5c" refType="ctrY" refFor="ch" refForName="bullet5c"/>
                    <dgm:constr type="w" for="ch" forName="textBox5c" refType="w" fact="0.166"/>
                    <dgm:constr type="h" for="ch" forName="textBox5c" refType="h" fact="0.438"/>
                    <dgm:constr type="userC" refType="h" refFor="ch" refForName="bullet5c" fact="0.53"/>
                    <dgm:constr type="rMarg" for="ch" forName="textBox5c" refType="userC" fact="2.834"/>
                    <dgm:constr type="ctrX" for="ch" forName="bullet5d" refType="w" fact="0.6"/>
                    <dgm:constr type="ctrY" for="ch" forName="bullet5d" refType="h" fact="0.33"/>
                    <dgm:constr type="w" for="ch" forName="bullet5d" refType="w" fact="0.062"/>
                    <dgm:constr type="h" for="ch" forName="bullet5d" refType="w" refFor="ch" refForName="bullet5d"/>
                    <dgm:constr type="r" for="ch" forName="textBox5d" refType="ctrX" refFor="ch" refForName="bullet5d"/>
                    <dgm:constr type="b" for="ch" forName="textBox5d" refType="ctrY" refFor="ch" refForName="bullet5d"/>
                    <dgm:constr type="w" for="ch" forName="textBox5d" refType="w" fact="0.193"/>
                    <dgm:constr type="h" for="ch" forName="textBox5d" refType="h" fact="0.33"/>
                    <dgm:constr type="userD" refType="h" refFor="ch" refForName="bullet5d" fact="0.53"/>
                    <dgm:constr type="rMarg" for="ch" forName="textBox5d" refType="userD" fact="2.834"/>
                    <dgm:constr type="ctrX" for="ch" forName="bullet5e" refType="w" fact="0.8"/>
                    <dgm:constr type="ctrY" for="ch" forName="bullet5e" refType="h" fact="0.264"/>
                    <dgm:constr type="w" for="ch" forName="bullet5e" refType="w" fact="0.079"/>
                    <dgm:constr type="h" for="ch" forName="bullet5e" refType="w" refFor="ch" refForName="bullet5e"/>
                    <dgm:constr type="r" for="ch" forName="textBox5e" refType="ctrX" refFor="ch" refForName="bullet5e"/>
                    <dgm:constr type="b" for="ch" forName="textBox5e" refType="ctrY" refFor="ch" refForName="bullet5e"/>
                    <dgm:constr type="w" for="ch" forName="textBox5e" refType="w" fact="0.2"/>
                    <dgm:constr type="h" for="ch" forName="textBox5e" refType="h" fact="0.264"/>
                    <dgm:constr type="userE" refType="h" refFor="ch" refForName="bullet5e" fact="0.53"/>
                    <dgm:constr type="rMarg" for="ch" forName="textBox5e" refType="userE" fact="2.834"/>
                    <dgm:constr type="primFontSz" for="ch" ptType="node" op="equ" val="65"/>
                  </dgm:constrLst>
                </dgm:else>
              </dgm:choose>
              <dgm:ruleLst/>
              <dgm:forEach name="Name139" axis="ch" ptType="node" cnt="1">
                <dgm:layoutNode name="bullet5a" styleLbl="node1">
                  <dgm:alg type="sp"/>
                  <dgm:shape xmlns:r="http://schemas.openxmlformats.org/officeDocument/2006/relationships" type="ellipse" r:blip="">
                    <dgm:adjLst/>
                  </dgm:shape>
                  <dgm:presOf/>
                  <dgm:constrLst/>
                  <dgm:ruleLst/>
                </dgm:layoutNode>
                <dgm:layoutNode name="textBox5a" styleLbl="revTx">
                  <dgm:varLst>
                    <dgm:bulletEnabled val="1"/>
                  </dgm:varLst>
                  <dgm:choose name="Name140">
                    <dgm:if name="Name141" func="var" arg="dir" op="equ" val="norm">
                      <dgm:choose name="Name142">
                        <dgm:if name="Name143" axis="root des" ptType="all node" func="maxDepth" op="gt" val="1">
                          <dgm:alg type="tx">
                            <dgm:param type="txAnchorVert" val="t"/>
                            <dgm:param type="parTxLTRAlign" val="l"/>
                            <dgm:param type="parTxRTLAlign" val="r"/>
                          </dgm:alg>
                        </dgm:if>
                        <dgm:else name="Name144">
                          <dgm:alg type="tx">
                            <dgm:param type="txAnchorVert" val="t"/>
                            <dgm:param type="parTxLTRAlign" val="l"/>
                            <dgm:param type="parTxRTLAlign" val="l"/>
                          </dgm:alg>
                        </dgm:else>
                      </dgm:choose>
                    </dgm:if>
                    <dgm:else name="Name145">
                      <dgm:choose name="Name146">
                        <dgm:if name="Name147" axis="root des" ptType="all node" func="maxDepth" op="gt" val="1">
                          <dgm:alg type="tx">
                            <dgm:param type="txAnchorVert" val="b"/>
                            <dgm:param type="txAnchorVertCh" val="b"/>
                            <dgm:param type="parTxLTRAlign" val="l"/>
                            <dgm:param type="parTxRTLAlign" val="r"/>
                          </dgm:alg>
                        </dgm:if>
                        <dgm:else name="Name148">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49">
                    <dgm:if name="Name150" func="var" arg="dir" op="equ" val="norm">
                      <dgm:constrLst>
                        <dgm:constr type="rMarg"/>
                        <dgm:constr type="tMarg"/>
                        <dgm:constr type="bMarg"/>
                      </dgm:constrLst>
                    </dgm:if>
                    <dgm:else name="Name151">
                      <dgm:constrLst>
                        <dgm:constr type="lMarg"/>
                        <dgm:constr type="tMarg"/>
                        <dgm:constr type="bMarg"/>
                      </dgm:constrLst>
                    </dgm:else>
                  </dgm:choose>
                  <dgm:ruleLst>
                    <dgm:rule type="primFontSz" val="5" fact="NaN" max="NaN"/>
                  </dgm:ruleLst>
                </dgm:layoutNode>
              </dgm:forEach>
              <dgm:forEach name="Name152" axis="ch" ptType="node" st="2" cnt="1">
                <dgm:layoutNode name="bullet5b" styleLbl="node1">
                  <dgm:alg type="sp"/>
                  <dgm:shape xmlns:r="http://schemas.openxmlformats.org/officeDocument/2006/relationships" type="ellipse" r:blip="">
                    <dgm:adjLst/>
                  </dgm:shape>
                  <dgm:presOf/>
                  <dgm:constrLst/>
                  <dgm:ruleLst/>
                </dgm:layoutNode>
                <dgm:layoutNode name="textBox5b" styleLbl="revTx">
                  <dgm:varLst>
                    <dgm:bulletEnabled val="1"/>
                  </dgm:varLst>
                  <dgm:choose name="Name153">
                    <dgm:if name="Name154" func="var" arg="dir" op="equ" val="norm">
                      <dgm:choose name="Name155">
                        <dgm:if name="Name156" axis="root des" ptType="all node" func="maxDepth" op="gt" val="1">
                          <dgm:alg type="tx">
                            <dgm:param type="txAnchorVert" val="t"/>
                            <dgm:param type="parTxLTRAlign" val="l"/>
                            <dgm:param type="parTxRTLAlign" val="r"/>
                          </dgm:alg>
                        </dgm:if>
                        <dgm:else name="Name157">
                          <dgm:alg type="tx">
                            <dgm:param type="txAnchorVert" val="t"/>
                            <dgm:param type="parTxLTRAlign" val="l"/>
                            <dgm:param type="parTxRTLAlign" val="l"/>
                          </dgm:alg>
                        </dgm:else>
                      </dgm:choose>
                    </dgm:if>
                    <dgm:else name="Name158">
                      <dgm:choose name="Name159">
                        <dgm:if name="Name160" axis="root des" ptType="all node" func="maxDepth" op="gt" val="1">
                          <dgm:alg type="tx">
                            <dgm:param type="txAnchorVert" val="b"/>
                            <dgm:param type="txAnchorVertCh" val="b"/>
                            <dgm:param type="parTxLTRAlign" val="l"/>
                            <dgm:param type="parTxRTLAlign" val="r"/>
                          </dgm:alg>
                        </dgm:if>
                        <dgm:else name="Name161">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62">
                    <dgm:if name="Name163" func="var" arg="dir" op="equ" val="norm">
                      <dgm:constrLst>
                        <dgm:constr type="rMarg"/>
                        <dgm:constr type="tMarg"/>
                        <dgm:constr type="bMarg"/>
                      </dgm:constrLst>
                    </dgm:if>
                    <dgm:else name="Name164">
                      <dgm:constrLst>
                        <dgm:constr type="lMarg"/>
                        <dgm:constr type="tMarg"/>
                        <dgm:constr type="bMarg"/>
                      </dgm:constrLst>
                    </dgm:else>
                  </dgm:choose>
                  <dgm:ruleLst>
                    <dgm:rule type="primFontSz" val="5" fact="NaN" max="NaN"/>
                  </dgm:ruleLst>
                </dgm:layoutNode>
              </dgm:forEach>
              <dgm:forEach name="Name165" axis="ch" ptType="node" st="3" cnt="1">
                <dgm:layoutNode name="bullet5c" styleLbl="node1">
                  <dgm:alg type="sp"/>
                  <dgm:shape xmlns:r="http://schemas.openxmlformats.org/officeDocument/2006/relationships" type="ellipse" r:blip="">
                    <dgm:adjLst/>
                  </dgm:shape>
                  <dgm:presOf/>
                  <dgm:constrLst/>
                  <dgm:ruleLst/>
                </dgm:layoutNode>
                <dgm:layoutNode name="textBox5c" styleLbl="revTx">
                  <dgm:varLst>
                    <dgm:bulletEnabled val="1"/>
                  </dgm:varLst>
                  <dgm:choose name="Name166">
                    <dgm:if name="Name167" func="var" arg="dir" op="equ" val="norm">
                      <dgm:choose name="Name168">
                        <dgm:if name="Name169" axis="root des" ptType="all node" func="maxDepth" op="gt" val="1">
                          <dgm:alg type="tx">
                            <dgm:param type="txAnchorVert" val="t"/>
                            <dgm:param type="parTxLTRAlign" val="l"/>
                            <dgm:param type="parTxRTLAlign" val="r"/>
                          </dgm:alg>
                        </dgm:if>
                        <dgm:else name="Name170">
                          <dgm:alg type="tx">
                            <dgm:param type="txAnchorVert" val="t"/>
                            <dgm:param type="parTxLTRAlign" val="l"/>
                            <dgm:param type="parTxRTLAlign" val="l"/>
                          </dgm:alg>
                        </dgm:else>
                      </dgm:choose>
                    </dgm:if>
                    <dgm:else name="Name171">
                      <dgm:choose name="Name172">
                        <dgm:if name="Name173" axis="root des" ptType="all node" func="maxDepth" op="gt" val="1">
                          <dgm:alg type="tx">
                            <dgm:param type="txAnchorVert" val="b"/>
                            <dgm:param type="txAnchorVertCh" val="b"/>
                            <dgm:param type="parTxLTRAlign" val="l"/>
                            <dgm:param type="parTxRTLAlign" val="r"/>
                          </dgm:alg>
                        </dgm:if>
                        <dgm:else name="Name174">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75">
                    <dgm:if name="Name176" func="var" arg="dir" op="equ" val="norm">
                      <dgm:constrLst>
                        <dgm:constr type="rMarg"/>
                        <dgm:constr type="tMarg"/>
                        <dgm:constr type="bMarg"/>
                      </dgm:constrLst>
                    </dgm:if>
                    <dgm:else name="Name177">
                      <dgm:constrLst>
                        <dgm:constr type="lMarg"/>
                        <dgm:constr type="tMarg"/>
                        <dgm:constr type="bMarg"/>
                      </dgm:constrLst>
                    </dgm:else>
                  </dgm:choose>
                  <dgm:ruleLst>
                    <dgm:rule type="primFontSz" val="5" fact="NaN" max="NaN"/>
                  </dgm:ruleLst>
                </dgm:layoutNode>
              </dgm:forEach>
              <dgm:forEach name="Name178" axis="ch" ptType="node" st="4" cnt="1">
                <dgm:layoutNode name="bullet5d" styleLbl="node1">
                  <dgm:alg type="sp"/>
                  <dgm:shape xmlns:r="http://schemas.openxmlformats.org/officeDocument/2006/relationships" type="ellipse" r:blip="">
                    <dgm:adjLst/>
                  </dgm:shape>
                  <dgm:presOf/>
                  <dgm:constrLst/>
                  <dgm:ruleLst/>
                </dgm:layoutNode>
                <dgm:layoutNode name="textBox5d" styleLbl="revTx">
                  <dgm:varLst>
                    <dgm:bulletEnabled val="1"/>
                  </dgm:varLst>
                  <dgm:choose name="Name179">
                    <dgm:if name="Name180" func="var" arg="dir" op="equ" val="norm">
                      <dgm:choose name="Name181">
                        <dgm:if name="Name182" axis="root des" ptType="all node" func="maxDepth" op="gt" val="1">
                          <dgm:alg type="tx">
                            <dgm:param type="txAnchorVert" val="t"/>
                            <dgm:param type="parTxLTRAlign" val="l"/>
                            <dgm:param type="parTxRTLAlign" val="r"/>
                          </dgm:alg>
                        </dgm:if>
                        <dgm:else name="Name183">
                          <dgm:alg type="tx">
                            <dgm:param type="txAnchorVert" val="t"/>
                            <dgm:param type="parTxLTRAlign" val="l"/>
                            <dgm:param type="parTxRTLAlign" val="l"/>
                          </dgm:alg>
                        </dgm:else>
                      </dgm:choose>
                    </dgm:if>
                    <dgm:else name="Name184">
                      <dgm:choose name="Name185">
                        <dgm:if name="Name186" axis="root des" ptType="all node" func="maxDepth" op="gt" val="1">
                          <dgm:alg type="tx">
                            <dgm:param type="txAnchorVert" val="b"/>
                            <dgm:param type="txAnchorVertCh" val="b"/>
                            <dgm:param type="parTxLTRAlign" val="l"/>
                            <dgm:param type="parTxRTLAlign" val="r"/>
                          </dgm:alg>
                        </dgm:if>
                        <dgm:else name="Name187">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88">
                    <dgm:if name="Name189" func="var" arg="dir" op="equ" val="norm">
                      <dgm:constrLst>
                        <dgm:constr type="rMarg"/>
                        <dgm:constr type="tMarg"/>
                        <dgm:constr type="bMarg"/>
                      </dgm:constrLst>
                    </dgm:if>
                    <dgm:else name="Name190">
                      <dgm:constrLst>
                        <dgm:constr type="lMarg"/>
                        <dgm:constr type="tMarg"/>
                        <dgm:constr type="bMarg"/>
                      </dgm:constrLst>
                    </dgm:else>
                  </dgm:choose>
                  <dgm:ruleLst>
                    <dgm:rule type="primFontSz" val="5" fact="NaN" max="NaN"/>
                  </dgm:ruleLst>
                </dgm:layoutNode>
              </dgm:forEach>
              <dgm:forEach name="Name191" axis="ch" ptType="node" st="5" cnt="1">
                <dgm:layoutNode name="bullet5e" styleLbl="node1">
                  <dgm:alg type="sp"/>
                  <dgm:shape xmlns:r="http://schemas.openxmlformats.org/officeDocument/2006/relationships" type="ellipse" r:blip="">
                    <dgm:adjLst/>
                  </dgm:shape>
                  <dgm:presOf/>
                  <dgm:constrLst/>
                  <dgm:ruleLst/>
                </dgm:layoutNode>
                <dgm:layoutNode name="textBox5e" styleLbl="revTx">
                  <dgm:varLst>
                    <dgm:bulletEnabled val="1"/>
                  </dgm:varLst>
                  <dgm:choose name="Name192">
                    <dgm:if name="Name193" func="var" arg="dir" op="equ" val="norm">
                      <dgm:choose name="Name194">
                        <dgm:if name="Name195" axis="root des" ptType="all node" func="maxDepth" op="gt" val="1">
                          <dgm:alg type="tx">
                            <dgm:param type="txAnchorVert" val="t"/>
                            <dgm:param type="parTxLTRAlign" val="l"/>
                            <dgm:param type="parTxRTLAlign" val="r"/>
                          </dgm:alg>
                        </dgm:if>
                        <dgm:else name="Name196">
                          <dgm:alg type="tx">
                            <dgm:param type="txAnchorVert" val="t"/>
                            <dgm:param type="parTxLTRAlign" val="l"/>
                            <dgm:param type="parTxRTLAlign" val="l"/>
                          </dgm:alg>
                        </dgm:else>
                      </dgm:choose>
                    </dgm:if>
                    <dgm:else name="Name197">
                      <dgm:choose name="Name198">
                        <dgm:if name="Name199" axis="root des" ptType="all node" func="maxDepth" op="gt" val="1">
                          <dgm:alg type="tx">
                            <dgm:param type="txAnchorVert" val="b"/>
                            <dgm:param type="txAnchorVertCh" val="b"/>
                            <dgm:param type="parTxLTRAlign" val="l"/>
                            <dgm:param type="parTxRTLAlign" val="r"/>
                          </dgm:alg>
                        </dgm:if>
                        <dgm:else name="Name200">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201">
                    <dgm:if name="Name202" func="var" arg="dir" op="equ" val="norm">
                      <dgm:constrLst>
                        <dgm:constr type="rMarg"/>
                        <dgm:constr type="tMarg"/>
                        <dgm:constr type="bMarg"/>
                      </dgm:constrLst>
                    </dgm:if>
                    <dgm:else name="Name203">
                      <dgm:constrLst>
                        <dgm:constr type="lMarg"/>
                        <dgm:constr type="tMarg"/>
                        <dgm:constr type="bMarg"/>
                      </dgm:constrLst>
                    </dgm:else>
                  </dgm:choose>
                  <dgm:ruleLst>
                    <dgm:rule type="primFontSz" val="5" fact="NaN" max="NaN"/>
                  </dgm:ruleLst>
                </dgm:layoutNode>
              </dgm:forEach>
            </dgm:layoutNode>
          </dgm:else>
        </dgm:choose>
      </dgm:if>
      <dgm:else name="Name204"/>
    </dgm:choose>
  </dgm:layoutNode>
</dgm:layoutDef>
</file>

<file path=ppt/diagrams/layout2.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3.xml><?xml version="1.0" encoding="utf-8"?>
<dgm:layoutDef xmlns:dgm="http://schemas.openxmlformats.org/drawingml/2006/diagram" xmlns:a="http://schemas.openxmlformats.org/drawingml/2006/main" uniqueId="urn:microsoft.com/office/officeart/2005/8/layout/hList3">
  <dgm:title val=""/>
  <dgm:desc val=""/>
  <dgm:catLst>
    <dgm:cat type="list" pri="19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1" destId="2" srcOrd="0" destOrd="0"/>
        <dgm:cxn modelId="7" srcId="1" destId="3" srcOrd="1" destOrd="0"/>
        <dgm:cxn modelId="8" srcId="1" destId="4" srcOrd="2" destOrd="0"/>
      </dgm:cxnLst>
      <dgm:bg/>
      <dgm:whole/>
    </dgm:dataModel>
  </dgm:sampData>
  <dgm:styleData>
    <dgm:dataModel>
      <dgm:ptLst>
        <dgm:pt modelId="0" type="doc"/>
        <dgm:pt modelId="1"/>
        <dgm:pt modelId="2"/>
        <dgm:pt modelId="3"/>
      </dgm:ptLst>
      <dgm:cxnLst>
        <dgm:cxn modelId="5" srcId="0" destId="1" srcOrd="0" destOrd="0"/>
        <dgm:cxn modelId="6" srcId="1" destId="2" srcOrd="0" destOrd="0"/>
        <dgm:cxn modelId="7" srcId="1" destId="3" srcOrd="1" destOrd="0"/>
      </dgm:cxnLst>
      <dgm:bg/>
      <dgm:whole/>
    </dgm:dataModel>
  </dgm:styleData>
  <dgm:clrData>
    <dgm:dataModel>
      <dgm:ptLst>
        <dgm:pt modelId="0" type="doc"/>
        <dgm:pt modelId="1"/>
        <dgm:pt modelId="2"/>
        <dgm:pt modelId="3"/>
        <dgm:pt modelId="4"/>
        <dgm:pt modelId="5"/>
      </dgm:ptLst>
      <dgm:cxnLst>
        <dgm:cxn modelId="6" srcId="0" destId="1" srcOrd="0" destOrd="0"/>
        <dgm:cxn modelId="7" srcId="1" destId="2" srcOrd="0" destOrd="0"/>
        <dgm:cxn modelId="8" srcId="1" destId="3" srcOrd="1" destOrd="0"/>
        <dgm:cxn modelId="9" srcId="1" destId="4" srcOrd="2" destOrd="0"/>
        <dgm:cxn modelId="10" srcId="1" destId="5" srcOrd="3" destOrd="0"/>
      </dgm:cxnLst>
      <dgm:bg/>
      <dgm:whole/>
    </dgm:dataModel>
  </dgm:clrData>
  <dgm:layoutNode name="composite">
    <dgm:varLst>
      <dgm:chMax val="1"/>
      <dgm:dir/>
      <dgm:resizeHandles val="exact"/>
    </dgm:varLst>
    <dgm:alg type="composite"/>
    <dgm:shape xmlns:r="http://schemas.openxmlformats.org/officeDocument/2006/relationships" r:blip="">
      <dgm:adjLst/>
    </dgm:shape>
    <dgm:presOf/>
    <dgm:constrLst>
      <dgm:constr type="w" for="ch" forName="roof" refType="w"/>
      <dgm:constr type="h" for="ch" forName="roof" refType="h" fact="0.3"/>
      <dgm:constr type="primFontSz" for="ch" forName="roof" val="65"/>
      <dgm:constr type="w" for="ch" forName="pillars" refType="w"/>
      <dgm:constr type="h" for="ch" forName="pillars" refType="h" fact="0.63"/>
      <dgm:constr type="t" for="ch" forName="pillars" refType="h" fact="0.3"/>
      <dgm:constr type="primFontSz" for="des" forName="pillar1" val="65"/>
      <dgm:constr type="primFontSz" for="des" forName="pillarX" refType="primFontSz" refFor="des" refForName="pillar1" op="equ"/>
      <dgm:constr type="w" for="ch" forName="base" refType="w"/>
      <dgm:constr type="h" for="ch" forName="base" refType="h" fact="0.07"/>
      <dgm:constr type="t" for="ch" forName="base" refType="h" fact="0.93"/>
    </dgm:constrLst>
    <dgm:ruleLst/>
    <dgm:forEach name="Name0" axis="ch" ptType="node" cnt="1">
      <dgm:layoutNode name="roof" styleLbl="dkBgShp">
        <dgm:alg type="tx"/>
        <dgm:shape xmlns:r="http://schemas.openxmlformats.org/officeDocument/2006/relationships" type="rect" r:blip="">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pillars" styleLbl="node1">
        <dgm:choose name="Name1">
          <dgm:if name="Name2" func="var" arg="dir" op="equ" val="norm">
            <dgm:alg type="lin">
              <dgm:param type="linDir" val="fromL"/>
            </dgm:alg>
          </dgm:if>
          <dgm:else name="Name3">
            <dgm:alg type="lin">
              <dgm:param type="linDir" val="fromR"/>
            </dgm:alg>
          </dgm:else>
        </dgm:choose>
        <dgm:shape xmlns:r="http://schemas.openxmlformats.org/officeDocument/2006/relationships" r:blip="">
          <dgm:adjLst/>
        </dgm:shape>
        <dgm:presOf/>
        <dgm:constrLst>
          <dgm:constr type="w" for="ch" forName="pillar1" refType="w"/>
          <dgm:constr type="h" for="ch" forName="pillar1" refType="h"/>
          <dgm:constr type="w" for="ch" forName="pillarX" refType="w"/>
          <dgm:constr type="h" for="ch" forName="pillarX" refType="h"/>
        </dgm:constrLst>
        <dgm:ruleLst/>
        <dgm:layoutNode name="pillar1" styleLbl="node1">
          <dgm:varLst>
            <dgm:bulletEnabled val="1"/>
          </dgm:varLst>
          <dgm:alg type="tx"/>
          <dgm:shape xmlns:r="http://schemas.openxmlformats.org/officeDocument/2006/relationships" type="rect" r:blip="">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ch" ptType="node" st="2">
          <dgm:layoutNode name="pillarX" styleLbl="node1">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dgm:layoutNode>
      <dgm:layoutNode name="base" styleLbl="dkBgShp">
        <dgm:alg type="sp"/>
        <dgm:shape xmlns:r="http://schemas.openxmlformats.org/officeDocument/2006/relationships" type="rect" r:blip="">
          <dgm:adjLst/>
        </dgm:shape>
        <dgm:presOf/>
        <dgm:constrLst/>
        <dgm:ruleLst/>
      </dgm:layoutNode>
    </dgm:forEach>
  </dgm:layoutNode>
</dgm:layoutDef>
</file>

<file path=ppt/diagrams/layout4.xml><?xml version="1.0" encoding="utf-8"?>
<dgm:layoutDef xmlns:dgm="http://schemas.openxmlformats.org/drawingml/2006/diagram" xmlns:a="http://schemas.openxmlformats.org/drawingml/2006/main" uniqueId="urn:microsoft.com/office/officeart/2005/8/layout/hList3">
  <dgm:title val=""/>
  <dgm:desc val=""/>
  <dgm:catLst>
    <dgm:cat type="list" pri="19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1" destId="2" srcOrd="0" destOrd="0"/>
        <dgm:cxn modelId="7" srcId="1" destId="3" srcOrd="1" destOrd="0"/>
        <dgm:cxn modelId="8" srcId="1" destId="4" srcOrd="2" destOrd="0"/>
      </dgm:cxnLst>
      <dgm:bg/>
      <dgm:whole/>
    </dgm:dataModel>
  </dgm:sampData>
  <dgm:styleData>
    <dgm:dataModel>
      <dgm:ptLst>
        <dgm:pt modelId="0" type="doc"/>
        <dgm:pt modelId="1"/>
        <dgm:pt modelId="2"/>
        <dgm:pt modelId="3"/>
      </dgm:ptLst>
      <dgm:cxnLst>
        <dgm:cxn modelId="5" srcId="0" destId="1" srcOrd="0" destOrd="0"/>
        <dgm:cxn modelId="6" srcId="1" destId="2" srcOrd="0" destOrd="0"/>
        <dgm:cxn modelId="7" srcId="1" destId="3" srcOrd="1" destOrd="0"/>
      </dgm:cxnLst>
      <dgm:bg/>
      <dgm:whole/>
    </dgm:dataModel>
  </dgm:styleData>
  <dgm:clrData>
    <dgm:dataModel>
      <dgm:ptLst>
        <dgm:pt modelId="0" type="doc"/>
        <dgm:pt modelId="1"/>
        <dgm:pt modelId="2"/>
        <dgm:pt modelId="3"/>
        <dgm:pt modelId="4"/>
        <dgm:pt modelId="5"/>
      </dgm:ptLst>
      <dgm:cxnLst>
        <dgm:cxn modelId="6" srcId="0" destId="1" srcOrd="0" destOrd="0"/>
        <dgm:cxn modelId="7" srcId="1" destId="2" srcOrd="0" destOrd="0"/>
        <dgm:cxn modelId="8" srcId="1" destId="3" srcOrd="1" destOrd="0"/>
        <dgm:cxn modelId="9" srcId="1" destId="4" srcOrd="2" destOrd="0"/>
        <dgm:cxn modelId="10" srcId="1" destId="5" srcOrd="3" destOrd="0"/>
      </dgm:cxnLst>
      <dgm:bg/>
      <dgm:whole/>
    </dgm:dataModel>
  </dgm:clrData>
  <dgm:layoutNode name="composite">
    <dgm:varLst>
      <dgm:chMax val="1"/>
      <dgm:dir/>
      <dgm:resizeHandles val="exact"/>
    </dgm:varLst>
    <dgm:alg type="composite"/>
    <dgm:shape xmlns:r="http://schemas.openxmlformats.org/officeDocument/2006/relationships" r:blip="">
      <dgm:adjLst/>
    </dgm:shape>
    <dgm:presOf/>
    <dgm:constrLst>
      <dgm:constr type="w" for="ch" forName="roof" refType="w"/>
      <dgm:constr type="h" for="ch" forName="roof" refType="h" fact="0.3"/>
      <dgm:constr type="primFontSz" for="ch" forName="roof" val="65"/>
      <dgm:constr type="w" for="ch" forName="pillars" refType="w"/>
      <dgm:constr type="h" for="ch" forName="pillars" refType="h" fact="0.63"/>
      <dgm:constr type="t" for="ch" forName="pillars" refType="h" fact="0.3"/>
      <dgm:constr type="primFontSz" for="des" forName="pillar1" val="65"/>
      <dgm:constr type="primFontSz" for="des" forName="pillarX" refType="primFontSz" refFor="des" refForName="pillar1" op="equ"/>
      <dgm:constr type="w" for="ch" forName="base" refType="w"/>
      <dgm:constr type="h" for="ch" forName="base" refType="h" fact="0.07"/>
      <dgm:constr type="t" for="ch" forName="base" refType="h" fact="0.93"/>
    </dgm:constrLst>
    <dgm:ruleLst/>
    <dgm:forEach name="Name0" axis="ch" ptType="node" cnt="1">
      <dgm:layoutNode name="roof" styleLbl="dkBgShp">
        <dgm:alg type="tx"/>
        <dgm:shape xmlns:r="http://schemas.openxmlformats.org/officeDocument/2006/relationships" type="rect" r:blip="">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pillars" styleLbl="node1">
        <dgm:choose name="Name1">
          <dgm:if name="Name2" func="var" arg="dir" op="equ" val="norm">
            <dgm:alg type="lin">
              <dgm:param type="linDir" val="fromL"/>
            </dgm:alg>
          </dgm:if>
          <dgm:else name="Name3">
            <dgm:alg type="lin">
              <dgm:param type="linDir" val="fromR"/>
            </dgm:alg>
          </dgm:else>
        </dgm:choose>
        <dgm:shape xmlns:r="http://schemas.openxmlformats.org/officeDocument/2006/relationships" r:blip="">
          <dgm:adjLst/>
        </dgm:shape>
        <dgm:presOf/>
        <dgm:constrLst>
          <dgm:constr type="w" for="ch" forName="pillar1" refType="w"/>
          <dgm:constr type="h" for="ch" forName="pillar1" refType="h"/>
          <dgm:constr type="w" for="ch" forName="pillarX" refType="w"/>
          <dgm:constr type="h" for="ch" forName="pillarX" refType="h"/>
        </dgm:constrLst>
        <dgm:ruleLst/>
        <dgm:layoutNode name="pillar1" styleLbl="node1">
          <dgm:varLst>
            <dgm:bulletEnabled val="1"/>
          </dgm:varLst>
          <dgm:alg type="tx"/>
          <dgm:shape xmlns:r="http://schemas.openxmlformats.org/officeDocument/2006/relationships" type="rect" r:blip="">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ch" ptType="node" st="2">
          <dgm:layoutNode name="pillarX" styleLbl="node1">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dgm:layoutNode>
      <dgm:layoutNode name="base" styleLbl="dkBgShp">
        <dgm:alg type="sp"/>
        <dgm:shape xmlns:r="http://schemas.openxmlformats.org/officeDocument/2006/relationships" type="rect" r:blip="">
          <dgm:adjLst/>
        </dgm:shape>
        <dgm:presOf/>
        <dgm:constrLst/>
        <dgm:ruleLst/>
      </dgm:layoutNode>
    </dgm:forEach>
  </dgm:layoutNode>
</dgm:layoutDef>
</file>

<file path=ppt/diagrams/layout5.xml><?xml version="1.0" encoding="utf-8"?>
<dgm:layoutDef xmlns:dgm="http://schemas.openxmlformats.org/drawingml/2006/diagram" xmlns:a="http://schemas.openxmlformats.org/drawingml/2006/main" uniqueId="urn:microsoft.com/office/officeart/2005/8/layout/hList3">
  <dgm:title val=""/>
  <dgm:desc val=""/>
  <dgm:catLst>
    <dgm:cat type="list" pri="19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1" destId="2" srcOrd="0" destOrd="0"/>
        <dgm:cxn modelId="7" srcId="1" destId="3" srcOrd="1" destOrd="0"/>
        <dgm:cxn modelId="8" srcId="1" destId="4" srcOrd="2" destOrd="0"/>
      </dgm:cxnLst>
      <dgm:bg/>
      <dgm:whole/>
    </dgm:dataModel>
  </dgm:sampData>
  <dgm:styleData>
    <dgm:dataModel>
      <dgm:ptLst>
        <dgm:pt modelId="0" type="doc"/>
        <dgm:pt modelId="1"/>
        <dgm:pt modelId="2"/>
        <dgm:pt modelId="3"/>
      </dgm:ptLst>
      <dgm:cxnLst>
        <dgm:cxn modelId="5" srcId="0" destId="1" srcOrd="0" destOrd="0"/>
        <dgm:cxn modelId="6" srcId="1" destId="2" srcOrd="0" destOrd="0"/>
        <dgm:cxn modelId="7" srcId="1" destId="3" srcOrd="1" destOrd="0"/>
      </dgm:cxnLst>
      <dgm:bg/>
      <dgm:whole/>
    </dgm:dataModel>
  </dgm:styleData>
  <dgm:clrData>
    <dgm:dataModel>
      <dgm:ptLst>
        <dgm:pt modelId="0" type="doc"/>
        <dgm:pt modelId="1"/>
        <dgm:pt modelId="2"/>
        <dgm:pt modelId="3"/>
        <dgm:pt modelId="4"/>
        <dgm:pt modelId="5"/>
      </dgm:ptLst>
      <dgm:cxnLst>
        <dgm:cxn modelId="6" srcId="0" destId="1" srcOrd="0" destOrd="0"/>
        <dgm:cxn modelId="7" srcId="1" destId="2" srcOrd="0" destOrd="0"/>
        <dgm:cxn modelId="8" srcId="1" destId="3" srcOrd="1" destOrd="0"/>
        <dgm:cxn modelId="9" srcId="1" destId="4" srcOrd="2" destOrd="0"/>
        <dgm:cxn modelId="10" srcId="1" destId="5" srcOrd="3" destOrd="0"/>
      </dgm:cxnLst>
      <dgm:bg/>
      <dgm:whole/>
    </dgm:dataModel>
  </dgm:clrData>
  <dgm:layoutNode name="composite">
    <dgm:varLst>
      <dgm:chMax val="1"/>
      <dgm:dir/>
      <dgm:resizeHandles val="exact"/>
    </dgm:varLst>
    <dgm:alg type="composite"/>
    <dgm:shape xmlns:r="http://schemas.openxmlformats.org/officeDocument/2006/relationships" r:blip="">
      <dgm:adjLst/>
    </dgm:shape>
    <dgm:presOf/>
    <dgm:constrLst>
      <dgm:constr type="w" for="ch" forName="roof" refType="w"/>
      <dgm:constr type="h" for="ch" forName="roof" refType="h" fact="0.3"/>
      <dgm:constr type="primFontSz" for="ch" forName="roof" val="65"/>
      <dgm:constr type="w" for="ch" forName="pillars" refType="w"/>
      <dgm:constr type="h" for="ch" forName="pillars" refType="h" fact="0.63"/>
      <dgm:constr type="t" for="ch" forName="pillars" refType="h" fact="0.3"/>
      <dgm:constr type="primFontSz" for="des" forName="pillar1" val="65"/>
      <dgm:constr type="primFontSz" for="des" forName="pillarX" refType="primFontSz" refFor="des" refForName="pillar1" op="equ"/>
      <dgm:constr type="w" for="ch" forName="base" refType="w"/>
      <dgm:constr type="h" for="ch" forName="base" refType="h" fact="0.07"/>
      <dgm:constr type="t" for="ch" forName="base" refType="h" fact="0.93"/>
    </dgm:constrLst>
    <dgm:ruleLst/>
    <dgm:forEach name="Name0" axis="ch" ptType="node" cnt="1">
      <dgm:layoutNode name="roof" styleLbl="dkBgShp">
        <dgm:alg type="tx"/>
        <dgm:shape xmlns:r="http://schemas.openxmlformats.org/officeDocument/2006/relationships" type="rect" r:blip="">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pillars" styleLbl="node1">
        <dgm:choose name="Name1">
          <dgm:if name="Name2" func="var" arg="dir" op="equ" val="norm">
            <dgm:alg type="lin">
              <dgm:param type="linDir" val="fromL"/>
            </dgm:alg>
          </dgm:if>
          <dgm:else name="Name3">
            <dgm:alg type="lin">
              <dgm:param type="linDir" val="fromR"/>
            </dgm:alg>
          </dgm:else>
        </dgm:choose>
        <dgm:shape xmlns:r="http://schemas.openxmlformats.org/officeDocument/2006/relationships" r:blip="">
          <dgm:adjLst/>
        </dgm:shape>
        <dgm:presOf/>
        <dgm:constrLst>
          <dgm:constr type="w" for="ch" forName="pillar1" refType="w"/>
          <dgm:constr type="h" for="ch" forName="pillar1" refType="h"/>
          <dgm:constr type="w" for="ch" forName="pillarX" refType="w"/>
          <dgm:constr type="h" for="ch" forName="pillarX" refType="h"/>
        </dgm:constrLst>
        <dgm:ruleLst/>
        <dgm:layoutNode name="pillar1" styleLbl="node1">
          <dgm:varLst>
            <dgm:bulletEnabled val="1"/>
          </dgm:varLst>
          <dgm:alg type="tx"/>
          <dgm:shape xmlns:r="http://schemas.openxmlformats.org/officeDocument/2006/relationships" type="rect" r:blip="">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ch" ptType="node" st="2">
          <dgm:layoutNode name="pillarX" styleLbl="node1">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dgm:layoutNode>
      <dgm:layoutNode name="base" styleLbl="dkBgShp">
        <dgm:alg type="sp"/>
        <dgm:shape xmlns:r="http://schemas.openxmlformats.org/officeDocument/2006/relationships" type="rect" r:blip="">
          <dgm:adjLst/>
        </dgm:shape>
        <dgm:presOf/>
        <dgm:constrLst/>
        <dgm:ruleLst/>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97.png"/></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 1"/>
          <p:cNvSpPr>
            <a:spLocks noGrp="1"/>
          </p:cNvSpPr>
          <p:nvPr>
            <p:ph type="hdr" sz="quarter"/>
          </p:nvPr>
        </p:nvSpPr>
        <p:spPr>
          <a:xfrm>
            <a:off x="4" y="5"/>
            <a:ext cx="2918249" cy="493395"/>
          </a:xfrm>
          <a:prstGeom prst="rect">
            <a:avLst/>
          </a:prstGeom>
        </p:spPr>
        <p:txBody>
          <a:bodyPr vert="horz" lIns="91331" tIns="45663" rIns="91331" bIns="45663" rtlCol="0"/>
          <a:lstStyle>
            <a:lvl1pPr algn="l">
              <a:defRPr sz="1200"/>
            </a:lvl1pPr>
          </a:lstStyle>
          <a:p>
            <a:endParaRPr kumimoji="1" lang="ja-JP" altLang="en-US"/>
          </a:p>
        </p:txBody>
      </p:sp>
      <p:sp>
        <p:nvSpPr>
          <p:cNvPr id="3" name="日付プレースホルダ 2"/>
          <p:cNvSpPr>
            <a:spLocks noGrp="1"/>
          </p:cNvSpPr>
          <p:nvPr>
            <p:ph type="dt" sz="quarter" idx="1"/>
          </p:nvPr>
        </p:nvSpPr>
        <p:spPr>
          <a:xfrm>
            <a:off x="3815932" y="5"/>
            <a:ext cx="2918249" cy="493395"/>
          </a:xfrm>
          <a:prstGeom prst="rect">
            <a:avLst/>
          </a:prstGeom>
        </p:spPr>
        <p:txBody>
          <a:bodyPr vert="horz" lIns="91331" tIns="45663" rIns="91331" bIns="45663" rtlCol="0"/>
          <a:lstStyle>
            <a:lvl1pPr algn="r">
              <a:defRPr sz="1200"/>
            </a:lvl1pPr>
          </a:lstStyle>
          <a:p>
            <a:fld id="{45D4B97C-3D35-41C2-AABE-0F2DD8277D41}" type="datetimeFigureOut">
              <a:rPr kumimoji="1" lang="ja-JP" altLang="en-US" smtClean="0"/>
              <a:pPr/>
              <a:t>2013/10/6</a:t>
            </a:fld>
            <a:endParaRPr kumimoji="1" lang="ja-JP" altLang="en-US"/>
          </a:p>
        </p:txBody>
      </p:sp>
      <p:sp>
        <p:nvSpPr>
          <p:cNvPr id="4" name="フッター プレースホルダ 3"/>
          <p:cNvSpPr>
            <a:spLocks noGrp="1"/>
          </p:cNvSpPr>
          <p:nvPr>
            <p:ph type="ftr" sz="quarter" idx="2"/>
          </p:nvPr>
        </p:nvSpPr>
        <p:spPr>
          <a:xfrm>
            <a:off x="4" y="9371332"/>
            <a:ext cx="2918249" cy="493394"/>
          </a:xfrm>
          <a:prstGeom prst="rect">
            <a:avLst/>
          </a:prstGeom>
        </p:spPr>
        <p:txBody>
          <a:bodyPr vert="horz" lIns="91331" tIns="45663" rIns="91331" bIns="45663" rtlCol="0" anchor="b"/>
          <a:lstStyle>
            <a:lvl1pPr algn="l">
              <a:defRPr sz="1200"/>
            </a:lvl1pPr>
          </a:lstStyle>
          <a:p>
            <a:endParaRPr kumimoji="1" lang="ja-JP" altLang="en-US"/>
          </a:p>
        </p:txBody>
      </p:sp>
      <p:sp>
        <p:nvSpPr>
          <p:cNvPr id="5" name="スライド番号プレースホルダ 4"/>
          <p:cNvSpPr>
            <a:spLocks noGrp="1"/>
          </p:cNvSpPr>
          <p:nvPr>
            <p:ph type="sldNum" sz="quarter" idx="3"/>
          </p:nvPr>
        </p:nvSpPr>
        <p:spPr>
          <a:xfrm>
            <a:off x="3815932" y="9371332"/>
            <a:ext cx="2918249" cy="493394"/>
          </a:xfrm>
          <a:prstGeom prst="rect">
            <a:avLst/>
          </a:prstGeom>
        </p:spPr>
        <p:txBody>
          <a:bodyPr vert="horz" lIns="91331" tIns="45663" rIns="91331" bIns="45663" rtlCol="0" anchor="b"/>
          <a:lstStyle>
            <a:lvl1pPr algn="r">
              <a:defRPr sz="1200"/>
            </a:lvl1pPr>
          </a:lstStyle>
          <a:p>
            <a:fld id="{460A47BD-E83D-4A78-9EBD-FFDCE17E8CB0}" type="slidenum">
              <a:rPr kumimoji="1" lang="ja-JP" altLang="en-US" smtClean="0"/>
              <a:pPr/>
              <a:t>‹#›</a:t>
            </a:fld>
            <a:endParaRPr kumimoji="1" lang="ja-JP" altLang="en-US"/>
          </a:p>
        </p:txBody>
      </p:sp>
    </p:spTree>
    <p:extLst>
      <p:ext uri="{BB962C8B-B14F-4D97-AF65-F5344CB8AC3E}">
        <p14:creationId xmlns:p14="http://schemas.microsoft.com/office/powerpoint/2010/main" val="105964600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18830" cy="493316"/>
          </a:xfrm>
          <a:prstGeom prst="rect">
            <a:avLst/>
          </a:prstGeom>
        </p:spPr>
        <p:txBody>
          <a:bodyPr vert="horz" lIns="91331" tIns="45663" rIns="91331" bIns="45663" rtlCol="0"/>
          <a:lstStyle>
            <a:lvl1pPr algn="l">
              <a:defRPr sz="1200"/>
            </a:lvl1pPr>
          </a:lstStyle>
          <a:p>
            <a:endParaRPr kumimoji="1" lang="ja-JP" altLang="en-US" dirty="0"/>
          </a:p>
        </p:txBody>
      </p:sp>
      <p:sp>
        <p:nvSpPr>
          <p:cNvPr id="3" name="日付プレースホルダー 2"/>
          <p:cNvSpPr>
            <a:spLocks noGrp="1"/>
          </p:cNvSpPr>
          <p:nvPr>
            <p:ph type="dt" idx="1"/>
          </p:nvPr>
        </p:nvSpPr>
        <p:spPr>
          <a:xfrm>
            <a:off x="3815374" y="0"/>
            <a:ext cx="2918830" cy="493316"/>
          </a:xfrm>
          <a:prstGeom prst="rect">
            <a:avLst/>
          </a:prstGeom>
        </p:spPr>
        <p:txBody>
          <a:bodyPr vert="horz" lIns="91331" tIns="45663" rIns="91331" bIns="45663" rtlCol="0"/>
          <a:lstStyle>
            <a:lvl1pPr algn="r">
              <a:defRPr sz="1200"/>
            </a:lvl1pPr>
          </a:lstStyle>
          <a:p>
            <a:fld id="{6D293863-6505-4954-BB58-05CB01865C69}" type="datetimeFigureOut">
              <a:rPr kumimoji="1" lang="ja-JP" altLang="en-US" smtClean="0"/>
              <a:pPr/>
              <a:t>2013/10/6</a:t>
            </a:fld>
            <a:endParaRPr kumimoji="1" lang="ja-JP" altLang="en-US" dirty="0"/>
          </a:p>
        </p:txBody>
      </p:sp>
      <p:sp>
        <p:nvSpPr>
          <p:cNvPr id="4" name="スライド イメージ プレースホルダー 3"/>
          <p:cNvSpPr>
            <a:spLocks noGrp="1" noRot="1" noChangeAspect="1"/>
          </p:cNvSpPr>
          <p:nvPr>
            <p:ph type="sldImg" idx="2"/>
          </p:nvPr>
        </p:nvSpPr>
        <p:spPr>
          <a:xfrm>
            <a:off x="901700" y="739775"/>
            <a:ext cx="4932363" cy="3700463"/>
          </a:xfrm>
          <a:prstGeom prst="rect">
            <a:avLst/>
          </a:prstGeom>
          <a:noFill/>
          <a:ln w="12700">
            <a:solidFill>
              <a:prstClr val="black"/>
            </a:solidFill>
          </a:ln>
        </p:spPr>
        <p:txBody>
          <a:bodyPr vert="horz" lIns="91331" tIns="45663" rIns="91331" bIns="45663" rtlCol="0" anchor="ctr"/>
          <a:lstStyle/>
          <a:p>
            <a:endParaRPr lang="ja-JP" altLang="en-US" dirty="0"/>
          </a:p>
        </p:txBody>
      </p:sp>
      <p:sp>
        <p:nvSpPr>
          <p:cNvPr id="5" name="ノート プレースホルダー 4"/>
          <p:cNvSpPr>
            <a:spLocks noGrp="1"/>
          </p:cNvSpPr>
          <p:nvPr>
            <p:ph type="body" sz="quarter" idx="3"/>
          </p:nvPr>
        </p:nvSpPr>
        <p:spPr>
          <a:xfrm>
            <a:off x="673577" y="4686503"/>
            <a:ext cx="5388610" cy="4439841"/>
          </a:xfrm>
          <a:prstGeom prst="rect">
            <a:avLst/>
          </a:prstGeom>
        </p:spPr>
        <p:txBody>
          <a:bodyPr vert="horz" lIns="91331" tIns="45663" rIns="91331" bIns="45663" rtlCol="0"/>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6" name="フッター プレースホルダー 5"/>
          <p:cNvSpPr>
            <a:spLocks noGrp="1"/>
          </p:cNvSpPr>
          <p:nvPr>
            <p:ph type="ftr" sz="quarter" idx="4"/>
          </p:nvPr>
        </p:nvSpPr>
        <p:spPr>
          <a:xfrm>
            <a:off x="0" y="9371285"/>
            <a:ext cx="2918830" cy="493316"/>
          </a:xfrm>
          <a:prstGeom prst="rect">
            <a:avLst/>
          </a:prstGeom>
        </p:spPr>
        <p:txBody>
          <a:bodyPr vert="horz" lIns="91331" tIns="45663" rIns="91331" bIns="45663" rtlCol="0" anchor="b"/>
          <a:lstStyle>
            <a:lvl1pPr algn="l">
              <a:defRPr sz="1200"/>
            </a:lvl1pPr>
          </a:lstStyle>
          <a:p>
            <a:endParaRPr kumimoji="1" lang="ja-JP" altLang="en-US" dirty="0"/>
          </a:p>
        </p:txBody>
      </p:sp>
      <p:sp>
        <p:nvSpPr>
          <p:cNvPr id="7" name="スライド番号プレースホルダー 6"/>
          <p:cNvSpPr>
            <a:spLocks noGrp="1"/>
          </p:cNvSpPr>
          <p:nvPr>
            <p:ph type="sldNum" sz="quarter" idx="5"/>
          </p:nvPr>
        </p:nvSpPr>
        <p:spPr>
          <a:xfrm>
            <a:off x="3815374" y="9371285"/>
            <a:ext cx="2918830" cy="493316"/>
          </a:xfrm>
          <a:prstGeom prst="rect">
            <a:avLst/>
          </a:prstGeom>
        </p:spPr>
        <p:txBody>
          <a:bodyPr vert="horz" lIns="91331" tIns="45663" rIns="91331" bIns="45663" rtlCol="0" anchor="b"/>
          <a:lstStyle>
            <a:lvl1pPr algn="r">
              <a:defRPr sz="1200"/>
            </a:lvl1pPr>
          </a:lstStyle>
          <a:p>
            <a:fld id="{6EF3A7D2-61C3-4490-BF64-0BE6DC960B38}" type="slidenum">
              <a:rPr kumimoji="1" lang="ja-JP" altLang="en-US" smtClean="0"/>
              <a:pPr/>
              <a:t>‹#›</a:t>
            </a:fld>
            <a:endParaRPr kumimoji="1" lang="ja-JP" altLang="en-US" dirty="0"/>
          </a:p>
        </p:txBody>
      </p:sp>
    </p:spTree>
    <p:extLst>
      <p:ext uri="{BB962C8B-B14F-4D97-AF65-F5344CB8AC3E}">
        <p14:creationId xmlns:p14="http://schemas.microsoft.com/office/powerpoint/2010/main" val="797650673"/>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116.xml.rels><?xml version="1.0" encoding="UTF-8" standalone="yes"?>
<Relationships xmlns="http://schemas.openxmlformats.org/package/2006/relationships"><Relationship Id="rId2" Type="http://schemas.openxmlformats.org/officeDocument/2006/relationships/slide" Target="../slides/slide123.xml"/><Relationship Id="rId1" Type="http://schemas.openxmlformats.org/officeDocument/2006/relationships/notesMaster" Target="../notesMasters/notesMaster1.xml"/></Relationships>
</file>

<file path=ppt/notesSlides/_rels/notesSlide117.xml.rels><?xml version="1.0" encoding="UTF-8" standalone="yes"?>
<Relationships xmlns="http://schemas.openxmlformats.org/package/2006/relationships"><Relationship Id="rId2" Type="http://schemas.openxmlformats.org/officeDocument/2006/relationships/slide" Target="../slides/slide124.xml"/><Relationship Id="rId1" Type="http://schemas.openxmlformats.org/officeDocument/2006/relationships/notesMaster" Target="../notesMasters/notesMaster1.xml"/></Relationships>
</file>

<file path=ppt/notesSlides/_rels/notesSlide118.xml.rels><?xml version="1.0" encoding="UTF-8" standalone="yes"?>
<Relationships xmlns="http://schemas.openxmlformats.org/package/2006/relationships"><Relationship Id="rId2" Type="http://schemas.openxmlformats.org/officeDocument/2006/relationships/slide" Target="../slides/slide125.xml"/><Relationship Id="rId1" Type="http://schemas.openxmlformats.org/officeDocument/2006/relationships/notesMaster" Target="../notesMasters/notesMaster1.xml"/></Relationships>
</file>

<file path=ppt/notesSlides/_rels/notesSlide119.xml.rels><?xml version="1.0" encoding="UTF-8" standalone="yes"?>
<Relationships xmlns="http://schemas.openxmlformats.org/package/2006/relationships"><Relationship Id="rId2" Type="http://schemas.openxmlformats.org/officeDocument/2006/relationships/slide" Target="../slides/slide12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0.xml.rels><?xml version="1.0" encoding="UTF-8" standalone="yes"?>
<Relationships xmlns="http://schemas.openxmlformats.org/package/2006/relationships"><Relationship Id="rId2" Type="http://schemas.openxmlformats.org/officeDocument/2006/relationships/slide" Target="../slides/slide127.xml"/><Relationship Id="rId1" Type="http://schemas.openxmlformats.org/officeDocument/2006/relationships/notesMaster" Target="../notesMasters/notesMaster1.xml"/></Relationships>
</file>

<file path=ppt/notesSlides/_rels/notesSlide121.xml.rels><?xml version="1.0" encoding="UTF-8" standalone="yes"?>
<Relationships xmlns="http://schemas.openxmlformats.org/package/2006/relationships"><Relationship Id="rId2" Type="http://schemas.openxmlformats.org/officeDocument/2006/relationships/slide" Target="../slides/slide128.xml"/><Relationship Id="rId1" Type="http://schemas.openxmlformats.org/officeDocument/2006/relationships/notesMaster" Target="../notesMasters/notesMaster1.xml"/></Relationships>
</file>

<file path=ppt/notesSlides/_rels/notesSlide122.xml.rels><?xml version="1.0" encoding="UTF-8" standalone="yes"?>
<Relationships xmlns="http://schemas.openxmlformats.org/package/2006/relationships"><Relationship Id="rId2" Type="http://schemas.openxmlformats.org/officeDocument/2006/relationships/slide" Target="../slides/slide129.xml"/><Relationship Id="rId1" Type="http://schemas.openxmlformats.org/officeDocument/2006/relationships/notesMaster" Target="../notesMasters/notesMaster1.xml"/></Relationships>
</file>

<file path=ppt/notesSlides/_rels/notesSlide123.xml.rels><?xml version="1.0" encoding="UTF-8" standalone="yes"?>
<Relationships xmlns="http://schemas.openxmlformats.org/package/2006/relationships"><Relationship Id="rId2" Type="http://schemas.openxmlformats.org/officeDocument/2006/relationships/slide" Target="../slides/slide130.xml"/><Relationship Id="rId1" Type="http://schemas.openxmlformats.org/officeDocument/2006/relationships/notesMaster" Target="../notesMasters/notesMaster1.xml"/></Relationships>
</file>

<file path=ppt/notesSlides/_rels/notesSlide124.xml.rels><?xml version="1.0" encoding="UTF-8" standalone="yes"?>
<Relationships xmlns="http://schemas.openxmlformats.org/package/2006/relationships"><Relationship Id="rId2" Type="http://schemas.openxmlformats.org/officeDocument/2006/relationships/slide" Target="../slides/slide132.xml"/><Relationship Id="rId1" Type="http://schemas.openxmlformats.org/officeDocument/2006/relationships/notesMaster" Target="../notesMasters/notesMaster1.xml"/></Relationships>
</file>

<file path=ppt/notesSlides/_rels/notesSlide125.xml.rels><?xml version="1.0" encoding="UTF-8" standalone="yes"?>
<Relationships xmlns="http://schemas.openxmlformats.org/package/2006/relationships"><Relationship Id="rId2" Type="http://schemas.openxmlformats.org/officeDocument/2006/relationships/slide" Target="../slides/slide133.xml"/><Relationship Id="rId1" Type="http://schemas.openxmlformats.org/officeDocument/2006/relationships/notesMaster" Target="../notesMasters/notesMaster1.xml"/></Relationships>
</file>

<file path=ppt/notesSlides/_rels/notesSlide126.xml.rels><?xml version="1.0" encoding="UTF-8" standalone="yes"?>
<Relationships xmlns="http://schemas.openxmlformats.org/package/2006/relationships"><Relationship Id="rId2" Type="http://schemas.openxmlformats.org/officeDocument/2006/relationships/slide" Target="../slides/slide134.xml"/><Relationship Id="rId1" Type="http://schemas.openxmlformats.org/officeDocument/2006/relationships/notesMaster" Target="../notesMasters/notesMaster1.xml"/></Relationships>
</file>

<file path=ppt/notesSlides/_rels/notesSlide127.xml.rels><?xml version="1.0" encoding="UTF-8" standalone="yes"?>
<Relationships xmlns="http://schemas.openxmlformats.org/package/2006/relationships"><Relationship Id="rId2" Type="http://schemas.openxmlformats.org/officeDocument/2006/relationships/slide" Target="../slides/slide143.xml"/><Relationship Id="rId1" Type="http://schemas.openxmlformats.org/officeDocument/2006/relationships/notesMaster" Target="../notesMasters/notesMaster1.xml"/></Relationships>
</file>

<file path=ppt/notesSlides/_rels/notesSlide128.xml.rels><?xml version="1.0" encoding="UTF-8" standalone="yes"?>
<Relationships xmlns="http://schemas.openxmlformats.org/package/2006/relationships"><Relationship Id="rId2" Type="http://schemas.openxmlformats.org/officeDocument/2006/relationships/slide" Target="../slides/slide144.xml"/><Relationship Id="rId1" Type="http://schemas.openxmlformats.org/officeDocument/2006/relationships/notesMaster" Target="../notesMasters/notesMaster1.xml"/></Relationships>
</file>

<file path=ppt/notesSlides/_rels/notesSlide129.xml.rels><?xml version="1.0" encoding="UTF-8" standalone="yes"?>
<Relationships xmlns="http://schemas.openxmlformats.org/package/2006/relationships"><Relationship Id="rId2" Type="http://schemas.openxmlformats.org/officeDocument/2006/relationships/slide" Target="../slides/slide14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0.xml.rels><?xml version="1.0" encoding="UTF-8" standalone="yes"?>
<Relationships xmlns="http://schemas.openxmlformats.org/package/2006/relationships"><Relationship Id="rId2" Type="http://schemas.openxmlformats.org/officeDocument/2006/relationships/slide" Target="../slides/slide147.xml"/><Relationship Id="rId1" Type="http://schemas.openxmlformats.org/officeDocument/2006/relationships/notesMaster" Target="../notesMasters/notesMaster1.xml"/></Relationships>
</file>

<file path=ppt/notesSlides/_rels/notesSlide131.xml.rels><?xml version="1.0" encoding="UTF-8" standalone="yes"?>
<Relationships xmlns="http://schemas.openxmlformats.org/package/2006/relationships"><Relationship Id="rId2" Type="http://schemas.openxmlformats.org/officeDocument/2006/relationships/slide" Target="../slides/slide148.xml"/><Relationship Id="rId1" Type="http://schemas.openxmlformats.org/officeDocument/2006/relationships/notesMaster" Target="../notesMasters/notesMaster1.xml"/></Relationships>
</file>

<file path=ppt/notesSlides/_rels/notesSlide132.xml.rels><?xml version="1.0" encoding="UTF-8" standalone="yes"?>
<Relationships xmlns="http://schemas.openxmlformats.org/package/2006/relationships"><Relationship Id="rId2" Type="http://schemas.openxmlformats.org/officeDocument/2006/relationships/slide" Target="../slides/slide150.xml"/><Relationship Id="rId1" Type="http://schemas.openxmlformats.org/officeDocument/2006/relationships/notesMaster" Target="../notesMasters/notesMaster1.xml"/></Relationships>
</file>

<file path=ppt/notesSlides/_rels/notesSlide133.xml.rels><?xml version="1.0" encoding="UTF-8" standalone="yes"?>
<Relationships xmlns="http://schemas.openxmlformats.org/package/2006/relationships"><Relationship Id="rId2" Type="http://schemas.openxmlformats.org/officeDocument/2006/relationships/slide" Target="../slides/slide151.xml"/><Relationship Id="rId1" Type="http://schemas.openxmlformats.org/officeDocument/2006/relationships/notesMaster" Target="../notesMasters/notesMaster1.xml"/></Relationships>
</file>

<file path=ppt/notesSlides/_rels/notesSlide134.xml.rels><?xml version="1.0" encoding="UTF-8" standalone="yes"?>
<Relationships xmlns="http://schemas.openxmlformats.org/package/2006/relationships"><Relationship Id="rId2" Type="http://schemas.openxmlformats.org/officeDocument/2006/relationships/slide" Target="../slides/slide153.xml"/><Relationship Id="rId1" Type="http://schemas.openxmlformats.org/officeDocument/2006/relationships/notesMaster" Target="../notesMasters/notesMaster1.xml"/></Relationships>
</file>

<file path=ppt/notesSlides/_rels/notesSlide135.xml.rels><?xml version="1.0" encoding="UTF-8" standalone="yes"?>
<Relationships xmlns="http://schemas.openxmlformats.org/package/2006/relationships"><Relationship Id="rId2" Type="http://schemas.openxmlformats.org/officeDocument/2006/relationships/slide" Target="../slides/slide154.xml"/><Relationship Id="rId1" Type="http://schemas.openxmlformats.org/officeDocument/2006/relationships/notesMaster" Target="../notesMasters/notesMaster1.xml"/></Relationships>
</file>

<file path=ppt/notesSlides/_rels/notesSlide136.xml.rels><?xml version="1.0" encoding="UTF-8" standalone="yes"?>
<Relationships xmlns="http://schemas.openxmlformats.org/package/2006/relationships"><Relationship Id="rId2" Type="http://schemas.openxmlformats.org/officeDocument/2006/relationships/slide" Target="../slides/slide155.xml"/><Relationship Id="rId1" Type="http://schemas.openxmlformats.org/officeDocument/2006/relationships/notesMaster" Target="../notesMasters/notesMaster1.xml"/></Relationships>
</file>

<file path=ppt/notesSlides/_rels/notesSlide137.xml.rels><?xml version="1.0" encoding="UTF-8" standalone="yes"?>
<Relationships xmlns="http://schemas.openxmlformats.org/package/2006/relationships"><Relationship Id="rId2" Type="http://schemas.openxmlformats.org/officeDocument/2006/relationships/slide" Target="../slides/slide156.xml"/><Relationship Id="rId1" Type="http://schemas.openxmlformats.org/officeDocument/2006/relationships/notesMaster" Target="../notesMasters/notesMaster1.xml"/></Relationships>
</file>

<file path=ppt/notesSlides/_rels/notesSlide138.xml.rels><?xml version="1.0" encoding="UTF-8" standalone="yes"?>
<Relationships xmlns="http://schemas.openxmlformats.org/package/2006/relationships"><Relationship Id="rId2" Type="http://schemas.openxmlformats.org/officeDocument/2006/relationships/slide" Target="../slides/slide157.xml"/><Relationship Id="rId1" Type="http://schemas.openxmlformats.org/officeDocument/2006/relationships/notesMaster" Target="../notesMasters/notesMaster1.xml"/></Relationships>
</file>

<file path=ppt/notesSlides/_rels/notesSlide139.xml.rels><?xml version="1.0" encoding="UTF-8" standalone="yes"?>
<Relationships xmlns="http://schemas.openxmlformats.org/package/2006/relationships"><Relationship Id="rId3" Type="http://schemas.openxmlformats.org/officeDocument/2006/relationships/hyperlink" Target="http://ja.wikipedia.org/wiki/%E3%82%A8%E3%83%B3%E3%83%99%E3%83%AD%E3%83%BC%E3%83%97_(%E3%82%A6%E3%82%A4%E3%83%AB%E3%82%B9)" TargetMode="External"/><Relationship Id="rId2" Type="http://schemas.openxmlformats.org/officeDocument/2006/relationships/slide" Target="../slides/slide158.xml"/><Relationship Id="rId1" Type="http://schemas.openxmlformats.org/officeDocument/2006/relationships/notesMaster" Target="../notesMasters/notesMaster1.xml"/><Relationship Id="rId4" Type="http://schemas.openxmlformats.org/officeDocument/2006/relationships/hyperlink" Target="http://ja.wikipedia.org/wiki/RNA%E3%82%A6%E3%82%A4%E3%83%AB%E3%82%B9" TargetMode="Externa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0.xml.rels><?xml version="1.0" encoding="UTF-8" standalone="yes"?>
<Relationships xmlns="http://schemas.openxmlformats.org/package/2006/relationships"><Relationship Id="rId2" Type="http://schemas.openxmlformats.org/officeDocument/2006/relationships/slide" Target="../slides/slide159.xml"/><Relationship Id="rId1" Type="http://schemas.openxmlformats.org/officeDocument/2006/relationships/notesMaster" Target="../notesMasters/notesMaster1.xml"/></Relationships>
</file>

<file path=ppt/notesSlides/_rels/notesSlide141.xml.rels><?xml version="1.0" encoding="UTF-8" standalone="yes"?>
<Relationships xmlns="http://schemas.openxmlformats.org/package/2006/relationships"><Relationship Id="rId2" Type="http://schemas.openxmlformats.org/officeDocument/2006/relationships/slide" Target="../slides/slide160.xml"/><Relationship Id="rId1" Type="http://schemas.openxmlformats.org/officeDocument/2006/relationships/notesMaster" Target="../notesMasters/notesMaster1.xml"/></Relationships>
</file>

<file path=ppt/notesSlides/_rels/notesSlide142.xml.rels><?xml version="1.0" encoding="UTF-8" standalone="yes"?>
<Relationships xmlns="http://schemas.openxmlformats.org/package/2006/relationships"><Relationship Id="rId8" Type="http://schemas.openxmlformats.org/officeDocument/2006/relationships/hyperlink" Target="http://ja.wikipedia.org/wiki/%E6%AE%BA%E8%8F%8C" TargetMode="External"/><Relationship Id="rId3" Type="http://schemas.openxmlformats.org/officeDocument/2006/relationships/hyperlink" Target="http://ja.wikipedia.org/wiki/%E9%85%B8%E5%8C%96" TargetMode="External"/><Relationship Id="rId7" Type="http://schemas.openxmlformats.org/officeDocument/2006/relationships/hyperlink" Target="http://ja.wikipedia.org/wiki/%E6%A0%B8%E9%85%B8" TargetMode="External"/><Relationship Id="rId2" Type="http://schemas.openxmlformats.org/officeDocument/2006/relationships/slide" Target="../slides/slide161.xml"/><Relationship Id="rId1" Type="http://schemas.openxmlformats.org/officeDocument/2006/relationships/notesMaster" Target="../notesMasters/notesMaster1.xml"/><Relationship Id="rId6" Type="http://schemas.openxmlformats.org/officeDocument/2006/relationships/hyperlink" Target="http://ja.wikipedia.org/wiki/%E8%9B%8B%E7%99%BD%E8%B3%AA" TargetMode="External"/><Relationship Id="rId5" Type="http://schemas.openxmlformats.org/officeDocument/2006/relationships/hyperlink" Target="http://ja.wikipedia.org/wiki/%E7%B4%B0%E8%83%9E%E5%A3%81" TargetMode="External"/><Relationship Id="rId4" Type="http://schemas.openxmlformats.org/officeDocument/2006/relationships/hyperlink" Target="http://ja.wikipedia.org/wiki/%E7%B4%B0%E8%83%9E%E8%86%9C" TargetMode="External"/><Relationship Id="rId9" Type="http://schemas.openxmlformats.org/officeDocument/2006/relationships/hyperlink" Target="http://ja.wikipedia.org/wiki/%E6%B6%88%E6%AF%92" TargetMode="External"/></Relationships>
</file>

<file path=ppt/notesSlides/_rels/notesSlide143.xml.rels><?xml version="1.0" encoding="UTF-8" standalone="yes"?>
<Relationships xmlns="http://schemas.openxmlformats.org/package/2006/relationships"><Relationship Id="rId2" Type="http://schemas.openxmlformats.org/officeDocument/2006/relationships/slide" Target="../slides/slide162.xml"/><Relationship Id="rId1" Type="http://schemas.openxmlformats.org/officeDocument/2006/relationships/notesMaster" Target="../notesMasters/notesMaster1.xml"/></Relationships>
</file>

<file path=ppt/notesSlides/_rels/notesSlide144.xml.rels><?xml version="1.0" encoding="UTF-8" standalone="yes"?>
<Relationships xmlns="http://schemas.openxmlformats.org/package/2006/relationships"><Relationship Id="rId2" Type="http://schemas.openxmlformats.org/officeDocument/2006/relationships/slide" Target="../slides/slide163.xml"/><Relationship Id="rId1" Type="http://schemas.openxmlformats.org/officeDocument/2006/relationships/notesMaster" Target="../notesMasters/notesMaster1.xml"/></Relationships>
</file>

<file path=ppt/notesSlides/_rels/notesSlide145.xml.rels><?xml version="1.0" encoding="UTF-8" standalone="yes"?>
<Relationships xmlns="http://schemas.openxmlformats.org/package/2006/relationships"><Relationship Id="rId2" Type="http://schemas.openxmlformats.org/officeDocument/2006/relationships/slide" Target="../slides/slide164.xml"/><Relationship Id="rId1" Type="http://schemas.openxmlformats.org/officeDocument/2006/relationships/notesMaster" Target="../notesMasters/notesMaster1.xml"/></Relationships>
</file>

<file path=ppt/notesSlides/_rels/notesSlide146.xml.rels><?xml version="1.0" encoding="UTF-8" standalone="yes"?>
<Relationships xmlns="http://schemas.openxmlformats.org/package/2006/relationships"><Relationship Id="rId2" Type="http://schemas.openxmlformats.org/officeDocument/2006/relationships/slide" Target="../slides/slide165.xml"/><Relationship Id="rId1" Type="http://schemas.openxmlformats.org/officeDocument/2006/relationships/notesMaster" Target="../notesMasters/notesMaster1.xml"/></Relationships>
</file>

<file path=ppt/notesSlides/_rels/notesSlide147.xml.rels><?xml version="1.0" encoding="UTF-8" standalone="yes"?>
<Relationships xmlns="http://schemas.openxmlformats.org/package/2006/relationships"><Relationship Id="rId2" Type="http://schemas.openxmlformats.org/officeDocument/2006/relationships/slide" Target="../slides/slide166.xml"/><Relationship Id="rId1" Type="http://schemas.openxmlformats.org/officeDocument/2006/relationships/notesMaster" Target="../notesMasters/notesMaster1.xml"/></Relationships>
</file>

<file path=ppt/notesSlides/_rels/notesSlide148.xml.rels><?xml version="1.0" encoding="UTF-8" standalone="yes"?>
<Relationships xmlns="http://schemas.openxmlformats.org/package/2006/relationships"><Relationship Id="rId2" Type="http://schemas.openxmlformats.org/officeDocument/2006/relationships/slide" Target="../slides/slide167.xml"/><Relationship Id="rId1" Type="http://schemas.openxmlformats.org/officeDocument/2006/relationships/notesMaster" Target="../notesMasters/notesMaster1.xml"/></Relationships>
</file>

<file path=ppt/notesSlides/_rels/notesSlide149.xml.rels><?xml version="1.0" encoding="UTF-8" standalone="yes"?>
<Relationships xmlns="http://schemas.openxmlformats.org/package/2006/relationships"><Relationship Id="rId2" Type="http://schemas.openxmlformats.org/officeDocument/2006/relationships/slide" Target="../slides/slide16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0.xml.rels><?xml version="1.0" encoding="UTF-8" standalone="yes"?>
<Relationships xmlns="http://schemas.openxmlformats.org/package/2006/relationships"><Relationship Id="rId2" Type="http://schemas.openxmlformats.org/officeDocument/2006/relationships/slide" Target="../slides/slide169.xml"/><Relationship Id="rId1" Type="http://schemas.openxmlformats.org/officeDocument/2006/relationships/notesMaster" Target="../notesMasters/notesMaster1.xml"/></Relationships>
</file>

<file path=ppt/notesSlides/_rels/notesSlide151.xml.rels><?xml version="1.0" encoding="UTF-8" standalone="yes"?>
<Relationships xmlns="http://schemas.openxmlformats.org/package/2006/relationships"><Relationship Id="rId2" Type="http://schemas.openxmlformats.org/officeDocument/2006/relationships/slide" Target="../slides/slide170.xml"/><Relationship Id="rId1" Type="http://schemas.openxmlformats.org/officeDocument/2006/relationships/notesMaster" Target="../notesMasters/notesMaster1.xml"/></Relationships>
</file>

<file path=ppt/notesSlides/_rels/notesSlide152.xml.rels><?xml version="1.0" encoding="UTF-8" standalone="yes"?>
<Relationships xmlns="http://schemas.openxmlformats.org/package/2006/relationships"><Relationship Id="rId2" Type="http://schemas.openxmlformats.org/officeDocument/2006/relationships/slide" Target="../slides/slide171.xml"/><Relationship Id="rId1" Type="http://schemas.openxmlformats.org/officeDocument/2006/relationships/notesMaster" Target="../notesMasters/notesMaster1.xml"/></Relationships>
</file>

<file path=ppt/notesSlides/_rels/notesSlide153.xml.rels><?xml version="1.0" encoding="UTF-8" standalone="yes"?>
<Relationships xmlns="http://schemas.openxmlformats.org/package/2006/relationships"><Relationship Id="rId2" Type="http://schemas.openxmlformats.org/officeDocument/2006/relationships/slide" Target="../slides/slide172.xml"/><Relationship Id="rId1" Type="http://schemas.openxmlformats.org/officeDocument/2006/relationships/notesMaster" Target="../notesMasters/notesMaster1.xml"/></Relationships>
</file>

<file path=ppt/notesSlides/_rels/notesSlide154.xml.rels><?xml version="1.0" encoding="UTF-8" standalone="yes"?>
<Relationships xmlns="http://schemas.openxmlformats.org/package/2006/relationships"><Relationship Id="rId2" Type="http://schemas.openxmlformats.org/officeDocument/2006/relationships/slide" Target="../slides/slide173.xml"/><Relationship Id="rId1" Type="http://schemas.openxmlformats.org/officeDocument/2006/relationships/notesMaster" Target="../notesMasters/notesMaster1.xml"/></Relationships>
</file>

<file path=ppt/notesSlides/_rels/notesSlide155.xml.rels><?xml version="1.0" encoding="UTF-8" standalone="yes"?>
<Relationships xmlns="http://schemas.openxmlformats.org/package/2006/relationships"><Relationship Id="rId2" Type="http://schemas.openxmlformats.org/officeDocument/2006/relationships/slide" Target="../slides/slide174.xml"/><Relationship Id="rId1" Type="http://schemas.openxmlformats.org/officeDocument/2006/relationships/notesMaster" Target="../notesMasters/notesMaster1.xml"/></Relationships>
</file>

<file path=ppt/notesSlides/_rels/notesSlide156.xml.rels><?xml version="1.0" encoding="UTF-8" standalone="yes"?>
<Relationships xmlns="http://schemas.openxmlformats.org/package/2006/relationships"><Relationship Id="rId2" Type="http://schemas.openxmlformats.org/officeDocument/2006/relationships/slide" Target="../slides/slide175.xml"/><Relationship Id="rId1" Type="http://schemas.openxmlformats.org/officeDocument/2006/relationships/notesMaster" Target="../notesMasters/notesMaster1.xml"/></Relationships>
</file>

<file path=ppt/notesSlides/_rels/notesSlide157.xml.rels><?xml version="1.0" encoding="UTF-8" standalone="yes"?>
<Relationships xmlns="http://schemas.openxmlformats.org/package/2006/relationships"><Relationship Id="rId2" Type="http://schemas.openxmlformats.org/officeDocument/2006/relationships/slide" Target="../slides/slide176.xml"/><Relationship Id="rId1" Type="http://schemas.openxmlformats.org/officeDocument/2006/relationships/notesMaster" Target="../notesMasters/notesMaster1.xml"/></Relationships>
</file>

<file path=ppt/notesSlides/_rels/notesSlide158.xml.rels><?xml version="1.0" encoding="UTF-8" standalone="yes"?>
<Relationships xmlns="http://schemas.openxmlformats.org/package/2006/relationships"><Relationship Id="rId2" Type="http://schemas.openxmlformats.org/officeDocument/2006/relationships/slide" Target="../slides/slide177.xml"/><Relationship Id="rId1" Type="http://schemas.openxmlformats.org/officeDocument/2006/relationships/notesMaster" Target="../notesMasters/notesMaster1.xml"/></Relationships>
</file>

<file path=ppt/notesSlides/_rels/notesSlide159.xml.rels><?xml version="1.0" encoding="UTF-8" standalone="yes"?>
<Relationships xmlns="http://schemas.openxmlformats.org/package/2006/relationships"><Relationship Id="rId2" Type="http://schemas.openxmlformats.org/officeDocument/2006/relationships/slide" Target="../slides/slide17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0.xml.rels><?xml version="1.0" encoding="UTF-8" standalone="yes"?>
<Relationships xmlns="http://schemas.openxmlformats.org/package/2006/relationships"><Relationship Id="rId2" Type="http://schemas.openxmlformats.org/officeDocument/2006/relationships/slide" Target="../slides/slide179.xml"/><Relationship Id="rId1" Type="http://schemas.openxmlformats.org/officeDocument/2006/relationships/notesMaster" Target="../notesMasters/notesMaster1.xml"/></Relationships>
</file>

<file path=ppt/notesSlides/_rels/notesSlide161.xml.rels><?xml version="1.0" encoding="UTF-8" standalone="yes"?>
<Relationships xmlns="http://schemas.openxmlformats.org/package/2006/relationships"><Relationship Id="rId2" Type="http://schemas.openxmlformats.org/officeDocument/2006/relationships/slide" Target="../slides/slide180.xml"/><Relationship Id="rId1" Type="http://schemas.openxmlformats.org/officeDocument/2006/relationships/notesMaster" Target="../notesMasters/notesMaster1.xml"/></Relationships>
</file>

<file path=ppt/notesSlides/_rels/notesSlide162.xml.rels><?xml version="1.0" encoding="UTF-8" standalone="yes"?>
<Relationships xmlns="http://schemas.openxmlformats.org/package/2006/relationships"><Relationship Id="rId2" Type="http://schemas.openxmlformats.org/officeDocument/2006/relationships/slide" Target="../slides/slide181.xml"/><Relationship Id="rId1" Type="http://schemas.openxmlformats.org/officeDocument/2006/relationships/notesMaster" Target="../notesMasters/notesMaster1.xml"/></Relationships>
</file>

<file path=ppt/notesSlides/_rels/notesSlide163.xml.rels><?xml version="1.0" encoding="UTF-8" standalone="yes"?>
<Relationships xmlns="http://schemas.openxmlformats.org/package/2006/relationships"><Relationship Id="rId2" Type="http://schemas.openxmlformats.org/officeDocument/2006/relationships/slide" Target="../slides/slide182.xml"/><Relationship Id="rId1" Type="http://schemas.openxmlformats.org/officeDocument/2006/relationships/notesMaster" Target="../notesMasters/notesMaster1.xml"/></Relationships>
</file>

<file path=ppt/notesSlides/_rels/notesSlide164.xml.rels><?xml version="1.0" encoding="UTF-8" standalone="yes"?>
<Relationships xmlns="http://schemas.openxmlformats.org/package/2006/relationships"><Relationship Id="rId2" Type="http://schemas.openxmlformats.org/officeDocument/2006/relationships/slide" Target="../slides/slide183.xml"/><Relationship Id="rId1" Type="http://schemas.openxmlformats.org/officeDocument/2006/relationships/notesMaster" Target="../notesMasters/notesMaster1.xml"/></Relationships>
</file>

<file path=ppt/notesSlides/_rels/notesSlide165.xml.rels><?xml version="1.0" encoding="UTF-8" standalone="yes"?>
<Relationships xmlns="http://schemas.openxmlformats.org/package/2006/relationships"><Relationship Id="rId2" Type="http://schemas.openxmlformats.org/officeDocument/2006/relationships/slide" Target="../slides/slide184.xml"/><Relationship Id="rId1" Type="http://schemas.openxmlformats.org/officeDocument/2006/relationships/notesMaster" Target="../notesMasters/notesMaster1.xml"/></Relationships>
</file>

<file path=ppt/notesSlides/_rels/notesSlide166.xml.rels><?xml version="1.0" encoding="UTF-8" standalone="yes"?>
<Relationships xmlns="http://schemas.openxmlformats.org/package/2006/relationships"><Relationship Id="rId2" Type="http://schemas.openxmlformats.org/officeDocument/2006/relationships/slide" Target="../slides/slide185.xml"/><Relationship Id="rId1" Type="http://schemas.openxmlformats.org/officeDocument/2006/relationships/notesMaster" Target="../notesMasters/notesMaster1.xml"/></Relationships>
</file>

<file path=ppt/notesSlides/_rels/notesSlide167.xml.rels><?xml version="1.0" encoding="UTF-8" standalone="yes"?>
<Relationships xmlns="http://schemas.openxmlformats.org/package/2006/relationships"><Relationship Id="rId2" Type="http://schemas.openxmlformats.org/officeDocument/2006/relationships/slide" Target="../slides/slide186.xml"/><Relationship Id="rId1" Type="http://schemas.openxmlformats.org/officeDocument/2006/relationships/notesMaster" Target="../notesMasters/notesMaster1.xml"/></Relationships>
</file>

<file path=ppt/notesSlides/_rels/notesSlide168.xml.rels><?xml version="1.0" encoding="UTF-8" standalone="yes"?>
<Relationships xmlns="http://schemas.openxmlformats.org/package/2006/relationships"><Relationship Id="rId2" Type="http://schemas.openxmlformats.org/officeDocument/2006/relationships/slide" Target="../slides/slide187.xml"/><Relationship Id="rId1" Type="http://schemas.openxmlformats.org/officeDocument/2006/relationships/notesMaster" Target="../notesMasters/notesMaster1.xml"/></Relationships>
</file>

<file path=ppt/notesSlides/_rels/notesSlide169.xml.rels><?xml version="1.0" encoding="UTF-8" standalone="yes"?>
<Relationships xmlns="http://schemas.openxmlformats.org/package/2006/relationships"><Relationship Id="rId3" Type="http://schemas.openxmlformats.org/officeDocument/2006/relationships/hyperlink" Target="http://ja.wikipedia.org/wiki/1968%E5%B9%B4" TargetMode="External"/><Relationship Id="rId2" Type="http://schemas.openxmlformats.org/officeDocument/2006/relationships/slide" Target="../slides/slide188.xml"/><Relationship Id="rId1" Type="http://schemas.openxmlformats.org/officeDocument/2006/relationships/notesMaster" Target="../notesMasters/notesMaster1.xml"/><Relationship Id="rId6" Type="http://schemas.openxmlformats.org/officeDocument/2006/relationships/hyperlink" Target="http://ja.wikipedia.org/wiki/%E3%83%8E%E3%83%BC%E3%82%A6%E3%82%A9%E3%83%BC%E3%82%AF" TargetMode="External"/><Relationship Id="rId5" Type="http://schemas.openxmlformats.org/officeDocument/2006/relationships/hyperlink" Target="http://ja.wikipedia.org/wiki/%E3%82%AA%E3%83%8F%E3%82%A4%E3%82%AA%E5%B7%9E" TargetMode="External"/><Relationship Id="rId4" Type="http://schemas.openxmlformats.org/officeDocument/2006/relationships/hyperlink" Target="http://ja.wikipedia.org/wiki/%E3%82%A2%E3%83%A1%E3%83%AA%E3%82%AB%E5%90%88%E8%A1%86%E5%9B%BD" TargetMode="Externa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70.xml.rels><?xml version="1.0" encoding="UTF-8" standalone="yes"?>
<Relationships xmlns="http://schemas.openxmlformats.org/package/2006/relationships"><Relationship Id="rId2" Type="http://schemas.openxmlformats.org/officeDocument/2006/relationships/slide" Target="../slides/slide189.xml"/><Relationship Id="rId1" Type="http://schemas.openxmlformats.org/officeDocument/2006/relationships/notesMaster" Target="../notesMasters/notesMaster1.xml"/></Relationships>
</file>

<file path=ppt/notesSlides/_rels/notesSlide171.xml.rels><?xml version="1.0" encoding="UTF-8" standalone="yes"?>
<Relationships xmlns="http://schemas.openxmlformats.org/package/2006/relationships"><Relationship Id="rId2" Type="http://schemas.openxmlformats.org/officeDocument/2006/relationships/slide" Target="../slides/slide190.xml"/><Relationship Id="rId1" Type="http://schemas.openxmlformats.org/officeDocument/2006/relationships/notesMaster" Target="../notesMasters/notesMaster1.xml"/></Relationships>
</file>

<file path=ppt/notesSlides/_rels/notesSlide172.xml.rels><?xml version="1.0" encoding="UTF-8" standalone="yes"?>
<Relationships xmlns="http://schemas.openxmlformats.org/package/2006/relationships"><Relationship Id="rId2" Type="http://schemas.openxmlformats.org/officeDocument/2006/relationships/slide" Target="../slides/slide191.xml"/><Relationship Id="rId1" Type="http://schemas.openxmlformats.org/officeDocument/2006/relationships/notesMaster" Target="../notesMasters/notesMaster1.xml"/></Relationships>
</file>

<file path=ppt/notesSlides/_rels/notesSlide173.xml.rels><?xml version="1.0" encoding="UTF-8" standalone="yes"?>
<Relationships xmlns="http://schemas.openxmlformats.org/package/2006/relationships"><Relationship Id="rId2" Type="http://schemas.openxmlformats.org/officeDocument/2006/relationships/slide" Target="../slides/slide192.xml"/><Relationship Id="rId1" Type="http://schemas.openxmlformats.org/officeDocument/2006/relationships/notesMaster" Target="../notesMasters/notesMaster1.xml"/></Relationships>
</file>

<file path=ppt/notesSlides/_rels/notesSlide174.xml.rels><?xml version="1.0" encoding="UTF-8" standalone="yes"?>
<Relationships xmlns="http://schemas.openxmlformats.org/package/2006/relationships"><Relationship Id="rId2" Type="http://schemas.openxmlformats.org/officeDocument/2006/relationships/slide" Target="../slides/slide193.xml"/><Relationship Id="rId1" Type="http://schemas.openxmlformats.org/officeDocument/2006/relationships/notesMaster" Target="../notesMasters/notesMaster1.xml"/></Relationships>
</file>

<file path=ppt/notesSlides/_rels/notesSlide175.xml.rels><?xml version="1.0" encoding="UTF-8" standalone="yes"?>
<Relationships xmlns="http://schemas.openxmlformats.org/package/2006/relationships"><Relationship Id="rId2" Type="http://schemas.openxmlformats.org/officeDocument/2006/relationships/slide" Target="../slides/slide194.xml"/><Relationship Id="rId1" Type="http://schemas.openxmlformats.org/officeDocument/2006/relationships/notesMaster" Target="../notesMasters/notesMaster1.xml"/></Relationships>
</file>

<file path=ppt/notesSlides/_rels/notesSlide176.xml.rels><?xml version="1.0" encoding="UTF-8" standalone="yes"?>
<Relationships xmlns="http://schemas.openxmlformats.org/package/2006/relationships"><Relationship Id="rId2" Type="http://schemas.openxmlformats.org/officeDocument/2006/relationships/slide" Target="../slides/slide195.xml"/><Relationship Id="rId1" Type="http://schemas.openxmlformats.org/officeDocument/2006/relationships/notesMaster" Target="../notesMasters/notesMaster1.xml"/></Relationships>
</file>

<file path=ppt/notesSlides/_rels/notesSlide177.xml.rels><?xml version="1.0" encoding="UTF-8" standalone="yes"?>
<Relationships xmlns="http://schemas.openxmlformats.org/package/2006/relationships"><Relationship Id="rId2" Type="http://schemas.openxmlformats.org/officeDocument/2006/relationships/slide" Target="../slides/slide196.xml"/><Relationship Id="rId1" Type="http://schemas.openxmlformats.org/officeDocument/2006/relationships/notesMaster" Target="../notesMasters/notesMaster1.xml"/></Relationships>
</file>

<file path=ppt/notesSlides/_rels/notesSlide178.xml.rels><?xml version="1.0" encoding="UTF-8" standalone="yes"?>
<Relationships xmlns="http://schemas.openxmlformats.org/package/2006/relationships"><Relationship Id="rId2" Type="http://schemas.openxmlformats.org/officeDocument/2006/relationships/slide" Target="../slides/slide197.xml"/><Relationship Id="rId1" Type="http://schemas.openxmlformats.org/officeDocument/2006/relationships/notesMaster" Target="../notesMasters/notesMaster1.xml"/></Relationships>
</file>

<file path=ppt/notesSlides/_rels/notesSlide179.xml.rels><?xml version="1.0" encoding="UTF-8" standalone="yes"?>
<Relationships xmlns="http://schemas.openxmlformats.org/package/2006/relationships"><Relationship Id="rId2" Type="http://schemas.openxmlformats.org/officeDocument/2006/relationships/slide" Target="../slides/slide19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80.xml.rels><?xml version="1.0" encoding="UTF-8" standalone="yes"?>
<Relationships xmlns="http://schemas.openxmlformats.org/package/2006/relationships"><Relationship Id="rId2" Type="http://schemas.openxmlformats.org/officeDocument/2006/relationships/slide" Target="../slides/slide199.xml"/><Relationship Id="rId1" Type="http://schemas.openxmlformats.org/officeDocument/2006/relationships/notesMaster" Target="../notesMasters/notesMaster1.xml"/></Relationships>
</file>

<file path=ppt/notesSlides/_rels/notesSlide181.xml.rels><?xml version="1.0" encoding="UTF-8" standalone="yes"?>
<Relationships xmlns="http://schemas.openxmlformats.org/package/2006/relationships"><Relationship Id="rId2" Type="http://schemas.openxmlformats.org/officeDocument/2006/relationships/slide" Target="../slides/slide200.xml"/><Relationship Id="rId1" Type="http://schemas.openxmlformats.org/officeDocument/2006/relationships/notesMaster" Target="../notesMasters/notesMaster1.xml"/></Relationships>
</file>

<file path=ppt/notesSlides/_rels/notesSlide182.xml.rels><?xml version="1.0" encoding="UTF-8" standalone="yes"?>
<Relationships xmlns="http://schemas.openxmlformats.org/package/2006/relationships"><Relationship Id="rId2" Type="http://schemas.openxmlformats.org/officeDocument/2006/relationships/slide" Target="../slides/slide201.xml"/><Relationship Id="rId1" Type="http://schemas.openxmlformats.org/officeDocument/2006/relationships/notesMaster" Target="../notesMasters/notesMaster1.xml"/></Relationships>
</file>

<file path=ppt/notesSlides/_rels/notesSlide183.xml.rels><?xml version="1.0" encoding="UTF-8" standalone="yes"?>
<Relationships xmlns="http://schemas.openxmlformats.org/package/2006/relationships"><Relationship Id="rId2" Type="http://schemas.openxmlformats.org/officeDocument/2006/relationships/slide" Target="../slides/slide202.xml"/><Relationship Id="rId1" Type="http://schemas.openxmlformats.org/officeDocument/2006/relationships/notesMaster" Target="../notesMasters/notesMaster1.xml"/></Relationships>
</file>

<file path=ppt/notesSlides/_rels/notesSlide184.xml.rels><?xml version="1.0" encoding="UTF-8" standalone="yes"?>
<Relationships xmlns="http://schemas.openxmlformats.org/package/2006/relationships"><Relationship Id="rId2" Type="http://schemas.openxmlformats.org/officeDocument/2006/relationships/slide" Target="../slides/slide203.xml"/><Relationship Id="rId1" Type="http://schemas.openxmlformats.org/officeDocument/2006/relationships/notesMaster" Target="../notesMasters/notesMaster1.xml"/></Relationships>
</file>

<file path=ppt/notesSlides/_rels/notesSlide185.xml.rels><?xml version="1.0" encoding="UTF-8" standalone="yes"?>
<Relationships xmlns="http://schemas.openxmlformats.org/package/2006/relationships"><Relationship Id="rId2" Type="http://schemas.openxmlformats.org/officeDocument/2006/relationships/slide" Target="../slides/slide204.xml"/><Relationship Id="rId1" Type="http://schemas.openxmlformats.org/officeDocument/2006/relationships/notesMaster" Target="../notesMasters/notesMaster1.xml"/></Relationships>
</file>

<file path=ppt/notesSlides/_rels/notesSlide186.xml.rels><?xml version="1.0" encoding="UTF-8" standalone="yes"?>
<Relationships xmlns="http://schemas.openxmlformats.org/package/2006/relationships"><Relationship Id="rId2" Type="http://schemas.openxmlformats.org/officeDocument/2006/relationships/slide" Target="../slides/slide205.xml"/><Relationship Id="rId1" Type="http://schemas.openxmlformats.org/officeDocument/2006/relationships/notesMaster" Target="../notesMasters/notesMaster1.xml"/></Relationships>
</file>

<file path=ppt/notesSlides/_rels/notesSlide187.xml.rels><?xml version="1.0" encoding="UTF-8" standalone="yes"?>
<Relationships xmlns="http://schemas.openxmlformats.org/package/2006/relationships"><Relationship Id="rId2" Type="http://schemas.openxmlformats.org/officeDocument/2006/relationships/slide" Target="../slides/slide206.xml"/><Relationship Id="rId1" Type="http://schemas.openxmlformats.org/officeDocument/2006/relationships/notesMaster" Target="../notesMasters/notesMaster1.xml"/></Relationships>
</file>

<file path=ppt/notesSlides/_rels/notesSlide188.xml.rels><?xml version="1.0" encoding="UTF-8" standalone="yes"?>
<Relationships xmlns="http://schemas.openxmlformats.org/package/2006/relationships"><Relationship Id="rId2" Type="http://schemas.openxmlformats.org/officeDocument/2006/relationships/slide" Target="../slides/slide207.xml"/><Relationship Id="rId1" Type="http://schemas.openxmlformats.org/officeDocument/2006/relationships/notesMaster" Target="../notesMasters/notesMaster1.xml"/></Relationships>
</file>

<file path=ppt/notesSlides/_rels/notesSlide189.xml.rels><?xml version="1.0" encoding="UTF-8" standalone="yes"?>
<Relationships xmlns="http://schemas.openxmlformats.org/package/2006/relationships"><Relationship Id="rId2" Type="http://schemas.openxmlformats.org/officeDocument/2006/relationships/slide" Target="../slides/slide20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90.xml.rels><?xml version="1.0" encoding="UTF-8" standalone="yes"?>
<Relationships xmlns="http://schemas.openxmlformats.org/package/2006/relationships"><Relationship Id="rId2" Type="http://schemas.openxmlformats.org/officeDocument/2006/relationships/slide" Target="../slides/slide209.xml"/><Relationship Id="rId1" Type="http://schemas.openxmlformats.org/officeDocument/2006/relationships/notesMaster" Target="../notesMasters/notesMaster1.xml"/></Relationships>
</file>

<file path=ppt/notesSlides/_rels/notesSlide191.xml.rels><?xml version="1.0" encoding="UTF-8" standalone="yes"?>
<Relationships xmlns="http://schemas.openxmlformats.org/package/2006/relationships"><Relationship Id="rId2" Type="http://schemas.openxmlformats.org/officeDocument/2006/relationships/slide" Target="../slides/slide210.xml"/><Relationship Id="rId1" Type="http://schemas.openxmlformats.org/officeDocument/2006/relationships/notesMaster" Target="../notesMasters/notesMaster1.xml"/></Relationships>
</file>

<file path=ppt/notesSlides/_rels/notesSlide192.xml.rels><?xml version="1.0" encoding="UTF-8" standalone="yes"?>
<Relationships xmlns="http://schemas.openxmlformats.org/package/2006/relationships"><Relationship Id="rId2" Type="http://schemas.openxmlformats.org/officeDocument/2006/relationships/slide" Target="../slides/slide211.xml"/><Relationship Id="rId1" Type="http://schemas.openxmlformats.org/officeDocument/2006/relationships/notesMaster" Target="../notesMasters/notesMaster1.xml"/></Relationships>
</file>

<file path=ppt/notesSlides/_rels/notesSlide193.xml.rels><?xml version="1.0" encoding="UTF-8" standalone="yes"?>
<Relationships xmlns="http://schemas.openxmlformats.org/package/2006/relationships"><Relationship Id="rId2" Type="http://schemas.openxmlformats.org/officeDocument/2006/relationships/slide" Target="../slides/slide212.xml"/><Relationship Id="rId1" Type="http://schemas.openxmlformats.org/officeDocument/2006/relationships/notesMaster" Target="../notesMasters/notesMaster1.xml"/></Relationships>
</file>

<file path=ppt/notesSlides/_rels/notesSlide194.xml.rels><?xml version="1.0" encoding="UTF-8" standalone="yes"?>
<Relationships xmlns="http://schemas.openxmlformats.org/package/2006/relationships"><Relationship Id="rId2" Type="http://schemas.openxmlformats.org/officeDocument/2006/relationships/slide" Target="../slides/slide213.xml"/><Relationship Id="rId1" Type="http://schemas.openxmlformats.org/officeDocument/2006/relationships/notesMaster" Target="../notesMasters/notesMaster1.xml"/></Relationships>
</file>

<file path=ppt/notesSlides/_rels/notesSlide195.xml.rels><?xml version="1.0" encoding="UTF-8" standalone="yes"?>
<Relationships xmlns="http://schemas.openxmlformats.org/package/2006/relationships"><Relationship Id="rId2" Type="http://schemas.openxmlformats.org/officeDocument/2006/relationships/slide" Target="../slides/slide214.xml"/><Relationship Id="rId1" Type="http://schemas.openxmlformats.org/officeDocument/2006/relationships/notesMaster" Target="../notesMasters/notesMaster1.xml"/></Relationships>
</file>

<file path=ppt/notesSlides/_rels/notesSlide196.xml.rels><?xml version="1.0" encoding="UTF-8" standalone="yes"?>
<Relationships xmlns="http://schemas.openxmlformats.org/package/2006/relationships"><Relationship Id="rId2" Type="http://schemas.openxmlformats.org/officeDocument/2006/relationships/slide" Target="../slides/slide215.xml"/><Relationship Id="rId1" Type="http://schemas.openxmlformats.org/officeDocument/2006/relationships/notesMaster" Target="../notesMasters/notesMaster1.xml"/></Relationships>
</file>

<file path=ppt/notesSlides/_rels/notesSlide197.xml.rels><?xml version="1.0" encoding="UTF-8" standalone="yes"?>
<Relationships xmlns="http://schemas.openxmlformats.org/package/2006/relationships"><Relationship Id="rId2" Type="http://schemas.openxmlformats.org/officeDocument/2006/relationships/slide" Target="../slides/slide216.xml"/><Relationship Id="rId1" Type="http://schemas.openxmlformats.org/officeDocument/2006/relationships/notesMaster" Target="../notesMasters/notesMaster1.xml"/></Relationships>
</file>

<file path=ppt/notesSlides/_rels/notesSlide198.xml.rels><?xml version="1.0" encoding="UTF-8" standalone="yes"?>
<Relationships xmlns="http://schemas.openxmlformats.org/package/2006/relationships"><Relationship Id="rId2" Type="http://schemas.openxmlformats.org/officeDocument/2006/relationships/slide" Target="../slides/slide2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3" Type="http://schemas.openxmlformats.org/officeDocument/2006/relationships/hyperlink" Target="http://ja.wikipedia.org/wiki/%E3%82%AB%E3%83%8D%E3%83%9C%E3%82%A6%E5%8C%96%E7%B2%A7%E5%93%81" TargetMode="External"/><Relationship Id="rId2" Type="http://schemas.openxmlformats.org/officeDocument/2006/relationships/slide" Target="../slides/slide95.xml"/><Relationship Id="rId1" Type="http://schemas.openxmlformats.org/officeDocument/2006/relationships/notesMaster" Target="../notesMasters/notesMaster1.xml"/><Relationship Id="rId5" Type="http://schemas.openxmlformats.org/officeDocument/2006/relationships/hyperlink" Target="http://ja.wikipedia.org/wiki/%E6%9C%89%E5%8A%B9%E6%88%90%E5%88%86" TargetMode="External"/><Relationship Id="rId4" Type="http://schemas.openxmlformats.org/officeDocument/2006/relationships/hyperlink" Target="http://ja.wikipedia.org/wiki/%E5%8C%BB%E8%96%AC%E9%83%A8%E5%A4%96%E5%93%81" TargetMode="Externa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b="0" dirty="0" smtClean="0"/>
              <a:t>和歌山県学校薬剤師会の西前です。</a:t>
            </a:r>
            <a:endParaRPr kumimoji="1" lang="en-US" altLang="ja-JP" b="0" dirty="0" smtClean="0"/>
          </a:p>
          <a:p>
            <a:r>
              <a:rPr kumimoji="1" lang="ja-JP" altLang="en-US" b="0" dirty="0" smtClean="0"/>
              <a:t>どうぞ、宜しくお願い致します。</a:t>
            </a:r>
            <a:endParaRPr kumimoji="1" lang="en-US" altLang="ja-JP" b="0" dirty="0" smtClean="0"/>
          </a:p>
          <a:p>
            <a:endParaRPr kumimoji="1" lang="en-US" altLang="ja-JP" b="0" dirty="0" smtClean="0"/>
          </a:p>
          <a:p>
            <a:endParaRPr kumimoji="1" lang="en-US" altLang="ja-JP" b="0" dirty="0" smtClean="0"/>
          </a:p>
          <a:p>
            <a:endParaRPr kumimoji="1" lang="en-US" altLang="ja-JP" b="0" dirty="0" smtClean="0"/>
          </a:p>
        </p:txBody>
      </p:sp>
      <p:sp>
        <p:nvSpPr>
          <p:cNvPr id="4" name="スライド番号プレースホルダー 3"/>
          <p:cNvSpPr>
            <a:spLocks noGrp="1"/>
          </p:cNvSpPr>
          <p:nvPr>
            <p:ph type="sldNum" sz="quarter" idx="10"/>
          </p:nvPr>
        </p:nvSpPr>
        <p:spPr/>
        <p:txBody>
          <a:bodyPr/>
          <a:lstStyle/>
          <a:p>
            <a:fld id="{6EF3A7D2-61C3-4490-BF64-0BE6DC960B38}" type="slidenum">
              <a:rPr kumimoji="1" lang="ja-JP" altLang="en-US" smtClean="0"/>
              <a:pPr/>
              <a:t>1</a:t>
            </a:fld>
            <a:endParaRPr kumimoji="1" lang="ja-JP" altLang="en-US" dirty="0"/>
          </a:p>
        </p:txBody>
      </p:sp>
    </p:spTree>
    <p:extLst>
      <p:ext uri="{BB962C8B-B14F-4D97-AF65-F5344CB8AC3E}">
        <p14:creationId xmlns:p14="http://schemas.microsoft.com/office/powerpoint/2010/main" val="163999460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61443" name="Rectangle 3"/>
          <p:cNvSpPr>
            <a:spLocks noGrp="1" noChangeArrowheads="1"/>
          </p:cNvSpPr>
          <p:nvPr>
            <p:ph type="body" idx="1"/>
          </p:nvPr>
        </p:nvSpPr>
        <p:spPr bwMode="auto">
          <a:noFill/>
        </p:spPr>
        <p:txBody>
          <a:bodyPr wrap="square" numCol="1" anchor="t" anchorCtr="0" compatLnSpc="1">
            <a:prstTxWarp prst="textNoShape">
              <a:avLst/>
            </a:prstTxWarp>
          </a:bodyPr>
          <a:lstStyle/>
          <a:p>
            <a:endParaRPr lang="ja-JP" altLang="ja-JP" smtClean="0"/>
          </a:p>
        </p:txBody>
      </p:sp>
    </p:spTree>
    <p:extLst>
      <p:ext uri="{BB962C8B-B14F-4D97-AF65-F5344CB8AC3E}">
        <p14:creationId xmlns:p14="http://schemas.microsoft.com/office/powerpoint/2010/main" val="1225234698"/>
      </p:ext>
    </p:extLst>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1192213" y="1255713"/>
            <a:ext cx="4510087" cy="3381375"/>
          </a:xfrm>
        </p:spPr>
      </p:sp>
      <p:sp>
        <p:nvSpPr>
          <p:cNvPr id="3" name="ノート プレースホルダー 2"/>
          <p:cNvSpPr>
            <a:spLocks noGrp="1"/>
          </p:cNvSpPr>
          <p:nvPr>
            <p:ph type="body" idx="1"/>
          </p:nvPr>
        </p:nvSpPr>
        <p:spPr/>
        <p:txBody>
          <a:bodyPr/>
          <a:lstStyle/>
          <a:p>
            <a:r>
              <a:rPr lang="ja-JP" altLang="en-US" dirty="0"/>
              <a:t>校長、保健主事、養護</a:t>
            </a:r>
            <a:r>
              <a:rPr lang="ja-JP" altLang="en-US" dirty="0" smtClean="0"/>
              <a:t>教諭、学校薬剤師で、</a:t>
            </a:r>
            <a:r>
              <a:rPr lang="ja-JP" altLang="en-US" dirty="0"/>
              <a:t>学校における医療用医薬品を預かる方針を決め、環境条件</a:t>
            </a:r>
            <a:r>
              <a:rPr lang="ja-JP" altLang="en-US" dirty="0" smtClean="0"/>
              <a:t>整備を行う。</a:t>
            </a:r>
            <a:r>
              <a:rPr lang="ja-JP" altLang="en-US" dirty="0"/>
              <a:t>校長は、教職員の共通理解を図る。</a:t>
            </a:r>
            <a:endParaRPr lang="en-US" altLang="ja-JP" dirty="0"/>
          </a:p>
          <a:p>
            <a:endParaRPr lang="en-US" altLang="ja-JP" dirty="0"/>
          </a:p>
          <a:p>
            <a:r>
              <a:rPr lang="ja-JP" altLang="en-US" dirty="0"/>
              <a:t>保護者からの申し出があった場合に随時</a:t>
            </a:r>
            <a:r>
              <a:rPr lang="ja-JP" altLang="en-US" dirty="0" smtClean="0"/>
              <a:t>面談するんですが、必ず複</a:t>
            </a:r>
            <a:r>
              <a:rPr lang="ja-JP" altLang="en-US" dirty="0"/>
              <a:t>数人が</a:t>
            </a:r>
            <a:r>
              <a:rPr lang="ja-JP" altLang="en-US" dirty="0" smtClean="0"/>
              <a:t>面談して、保護者</a:t>
            </a:r>
            <a:r>
              <a:rPr lang="ja-JP" altLang="en-US" dirty="0"/>
              <a:t>と共通理解</a:t>
            </a:r>
            <a:r>
              <a:rPr lang="ja-JP" altLang="en-US" dirty="0" smtClean="0"/>
              <a:t>をはかってください。また、依頼書</a:t>
            </a:r>
            <a:r>
              <a:rPr lang="ja-JP" altLang="en-US" dirty="0"/>
              <a:t>の提出をお願いする</a:t>
            </a:r>
            <a:r>
              <a:rPr lang="ja-JP" altLang="en-US" dirty="0" smtClean="0"/>
              <a:t>。</a:t>
            </a:r>
            <a:endParaRPr lang="en-US" altLang="ja-JP" dirty="0" smtClean="0"/>
          </a:p>
          <a:p>
            <a:endParaRPr lang="en-US" altLang="ja-JP" dirty="0" smtClean="0"/>
          </a:p>
          <a:p>
            <a:r>
              <a:rPr lang="ja-JP" altLang="en-US" dirty="0" smtClean="0"/>
              <a:t>年に１回は依頼書の内容を確認してくださいね。医薬品の種類も変わっているかもしれません。</a:t>
            </a:r>
            <a:endParaRPr lang="en-US" altLang="ja-JP" dirty="0" smtClean="0"/>
          </a:p>
          <a:p>
            <a:endParaRPr lang="en-US" altLang="ja-JP" dirty="0" smtClean="0"/>
          </a:p>
          <a:p>
            <a:endParaRPr lang="en-US" altLang="ja-JP" dirty="0" smtClean="0"/>
          </a:p>
          <a:p>
            <a:endParaRPr lang="en-US" altLang="ja-JP" dirty="0" smtClean="0"/>
          </a:p>
          <a:p>
            <a:r>
              <a:rPr lang="en-US" altLang="ja-JP" dirty="0" smtClean="0"/>
              <a:t>CF)</a:t>
            </a:r>
          </a:p>
          <a:p>
            <a:r>
              <a:rPr lang="ja-JP" altLang="en-US" dirty="0" smtClean="0"/>
              <a:t>保護者</a:t>
            </a:r>
            <a:r>
              <a:rPr lang="ja-JP" altLang="en-US" dirty="0"/>
              <a:t>、主治医との連携をとり、学校における医療用医薬品の管理を行う。学校医・学校歯科医・学校薬剤師の指導・助言を受け、学校における管理体制の在り方について評価する。</a:t>
            </a:r>
            <a:endParaRPr lang="en-US" altLang="ja-JP" dirty="0"/>
          </a:p>
          <a:p>
            <a:pPr defTabSz="930957">
              <a:defRPr/>
            </a:pPr>
            <a:endParaRPr lang="en-US" altLang="ja-JP" dirty="0"/>
          </a:p>
          <a:p>
            <a:r>
              <a:rPr lang="ja-JP" altLang="en-US" dirty="0"/>
              <a:t>原則として、 </a:t>
            </a:r>
            <a:r>
              <a:rPr lang="en-US" altLang="ja-JP" dirty="0"/>
              <a:t>1</a:t>
            </a:r>
            <a:r>
              <a:rPr lang="ja-JP" altLang="en-US" dirty="0"/>
              <a:t>年に</a:t>
            </a:r>
            <a:r>
              <a:rPr lang="en-US" altLang="ja-JP" dirty="0"/>
              <a:t>1</a:t>
            </a:r>
            <a:r>
              <a:rPr lang="ja-JP" altLang="en-US" dirty="0"/>
              <a:t>回</a:t>
            </a:r>
            <a:r>
              <a:rPr lang="en-US" altLang="ja-JP" dirty="0"/>
              <a:t>(</a:t>
            </a:r>
            <a:r>
              <a:rPr lang="ja-JP" altLang="en-US" dirty="0"/>
              <a:t>年度変わり</a:t>
            </a:r>
            <a:r>
              <a:rPr lang="en-US" altLang="ja-JP" dirty="0"/>
              <a:t>)</a:t>
            </a:r>
            <a:r>
              <a:rPr lang="ja-JP" altLang="en-US" dirty="0"/>
              <a:t>は、依頼書の内容を確認する。また、医療用医薬品に変更がある場合は、適宜依頼書の提出を求めてください</a:t>
            </a:r>
            <a:r>
              <a:rPr lang="ja-JP" altLang="en-US" dirty="0" smtClean="0"/>
              <a:t>。</a:t>
            </a:r>
            <a:endParaRPr lang="ja-JP" altLang="en-US" dirty="0"/>
          </a:p>
          <a:p>
            <a:r>
              <a:rPr lang="ja-JP" altLang="en-US" dirty="0"/>
              <a:t>保護者と密に連絡をとり、受診状況などを把握する。管理者は、医療用医薬品の使用期限に注意し、定期的な点検を行う。</a:t>
            </a:r>
          </a:p>
          <a:p>
            <a:pPr defTabSz="930957">
              <a:defRPr/>
            </a:pPr>
            <a:endParaRPr lang="en-US" altLang="ja-JP" dirty="0"/>
          </a:p>
          <a:p>
            <a:pPr defTabSz="930957">
              <a:defRPr/>
            </a:pPr>
            <a:endParaRPr lang="en-US" altLang="ja-JP" dirty="0"/>
          </a:p>
          <a:p>
            <a:pPr defTabSz="930957">
              <a:defRPr/>
            </a:pPr>
            <a:endParaRPr lang="ja-JP" altLang="en-US" dirty="0"/>
          </a:p>
          <a:p>
            <a:endParaRPr lang="ja-JP" altLang="en-US" dirty="0"/>
          </a:p>
          <a:p>
            <a:endParaRPr lang="ja-JP" altLang="en-US" dirty="0"/>
          </a:p>
        </p:txBody>
      </p:sp>
    </p:spTree>
    <p:extLst>
      <p:ext uri="{BB962C8B-B14F-4D97-AF65-F5344CB8AC3E}">
        <p14:creationId xmlns:p14="http://schemas.microsoft.com/office/powerpoint/2010/main" val="1142372964"/>
      </p:ext>
    </p:extLst>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1192213" y="1255713"/>
            <a:ext cx="4510087" cy="3381375"/>
          </a:xfrm>
        </p:spPr>
      </p:sp>
      <p:sp>
        <p:nvSpPr>
          <p:cNvPr id="3" name="ノート プレースホルダー 2"/>
          <p:cNvSpPr>
            <a:spLocks noGrp="1"/>
          </p:cNvSpPr>
          <p:nvPr>
            <p:ph type="body" idx="1"/>
          </p:nvPr>
        </p:nvSpPr>
        <p:spPr/>
        <p:txBody>
          <a:bodyPr/>
          <a:lstStyle/>
          <a:p>
            <a:r>
              <a:rPr kumimoji="1" lang="ja-JP" altLang="en-US" dirty="0" smtClean="0"/>
              <a:t>預かりに関して、保護者と、面談して状況の割合です。</a:t>
            </a:r>
            <a:endParaRPr kumimoji="1" lang="en-US" altLang="ja-JP" dirty="0" smtClean="0"/>
          </a:p>
          <a:p>
            <a:endParaRPr kumimoji="1" lang="en-US" altLang="ja-JP" dirty="0" smtClean="0"/>
          </a:p>
          <a:p>
            <a:r>
              <a:rPr kumimoji="1" lang="ja-JP" altLang="en-US" dirty="0" smtClean="0"/>
              <a:t>面談の割合は高いのですが、ここのポイントは複数人で話し合いを持つことです。</a:t>
            </a:r>
            <a:endParaRPr kumimoji="1" lang="en-US" altLang="ja-JP" dirty="0" smtClean="0"/>
          </a:p>
          <a:p>
            <a:endParaRPr kumimoji="1" lang="en-US" altLang="ja-JP" dirty="0" smtClean="0"/>
          </a:p>
          <a:p>
            <a:r>
              <a:rPr kumimoji="1" lang="ja-JP" altLang="en-US" dirty="0" smtClean="0"/>
              <a:t>学校薬剤師を同席させてもよいでしょう。</a:t>
            </a:r>
            <a:endParaRPr kumimoji="1" lang="ja-JP" altLang="en-US" dirty="0"/>
          </a:p>
        </p:txBody>
      </p:sp>
    </p:spTree>
    <p:extLst>
      <p:ext uri="{BB962C8B-B14F-4D97-AF65-F5344CB8AC3E}">
        <p14:creationId xmlns:p14="http://schemas.microsoft.com/office/powerpoint/2010/main" val="549574580"/>
      </p:ext>
    </p:extLst>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1192213" y="1255713"/>
            <a:ext cx="4510087" cy="3381375"/>
          </a:xfrm>
        </p:spPr>
      </p:sp>
      <p:sp>
        <p:nvSpPr>
          <p:cNvPr id="3" name="ノート プレースホルダー 2"/>
          <p:cNvSpPr>
            <a:spLocks noGrp="1"/>
          </p:cNvSpPr>
          <p:nvPr>
            <p:ph type="body" idx="1"/>
          </p:nvPr>
        </p:nvSpPr>
        <p:spPr/>
        <p:txBody>
          <a:bodyPr/>
          <a:lstStyle/>
          <a:p>
            <a:r>
              <a:rPr kumimoji="1" lang="ja-JP" altLang="en-US" dirty="0" smtClean="0"/>
              <a:t>面談はされていても、依頼書は提出されていないのが現在の状況です。</a:t>
            </a:r>
            <a:endParaRPr kumimoji="1" lang="ja-JP" altLang="en-US" dirty="0"/>
          </a:p>
        </p:txBody>
      </p:sp>
    </p:spTree>
    <p:extLst>
      <p:ext uri="{BB962C8B-B14F-4D97-AF65-F5344CB8AC3E}">
        <p14:creationId xmlns:p14="http://schemas.microsoft.com/office/powerpoint/2010/main" val="876006495"/>
      </p:ext>
    </p:extLst>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1192213" y="1255713"/>
            <a:ext cx="4510087" cy="3381375"/>
          </a:xfrm>
        </p:spPr>
      </p:sp>
      <p:sp>
        <p:nvSpPr>
          <p:cNvPr id="3" name="ノート プレースホルダー 2"/>
          <p:cNvSpPr>
            <a:spLocks noGrp="1"/>
          </p:cNvSpPr>
          <p:nvPr>
            <p:ph type="body" idx="1"/>
          </p:nvPr>
        </p:nvSpPr>
        <p:spPr/>
        <p:txBody>
          <a:bodyPr/>
          <a:lstStyle/>
          <a:p>
            <a:pPr defTabSz="914948" eaLnBrk="1" fontAlgn="auto" hangingPunct="1">
              <a:spcBef>
                <a:spcPts val="0"/>
              </a:spcBef>
              <a:spcAft>
                <a:spcPts val="0"/>
              </a:spcAft>
              <a:defRPr/>
            </a:pPr>
            <a:r>
              <a:rPr lang="ja-JP" altLang="en-US" dirty="0" smtClean="0"/>
              <a:t>預かり書は保護者に記入してもらうものです。いわば、★同意書ですね。</a:t>
            </a:r>
          </a:p>
          <a:p>
            <a:endParaRPr lang="en-US" altLang="ja-JP" dirty="0" smtClean="0">
              <a:solidFill>
                <a:schemeClr val="bg1"/>
              </a:solidFill>
              <a:latin typeface="メイリオ" panose="020B0604030504040204" pitchFamily="50" charset="-128"/>
              <a:ea typeface="メイリオ" panose="020B0604030504040204" pitchFamily="50" charset="-128"/>
              <a:cs typeface="メイリオ" panose="020B0604030504040204" pitchFamily="50" charset="-128"/>
            </a:endParaRPr>
          </a:p>
          <a:p>
            <a:endParaRPr lang="en-US" altLang="ja-JP" dirty="0" smtClean="0">
              <a:solidFill>
                <a:schemeClr val="bg1"/>
              </a:solidFill>
              <a:latin typeface="メイリオ" panose="020B0604030504040204" pitchFamily="50" charset="-128"/>
              <a:ea typeface="メイリオ" panose="020B0604030504040204" pitchFamily="50" charset="-128"/>
              <a:cs typeface="メイリオ" panose="020B0604030504040204" pitchFamily="50" charset="-128"/>
            </a:endParaRPr>
          </a:p>
          <a:p>
            <a:r>
              <a:rPr lang="en-US" altLang="ja-JP" dirty="0" smtClean="0">
                <a:solidFill>
                  <a:schemeClr val="bg1"/>
                </a:solidFill>
                <a:latin typeface="メイリオ" panose="020B0604030504040204" pitchFamily="50" charset="-128"/>
                <a:ea typeface="メイリオ" panose="020B0604030504040204" pitchFamily="50" charset="-128"/>
                <a:cs typeface="メイリオ" panose="020B0604030504040204" pitchFamily="50" charset="-128"/>
              </a:rPr>
              <a:t>CF)</a:t>
            </a:r>
          </a:p>
          <a:p>
            <a:r>
              <a:rPr lang="ja-JP" altLang="en-US" dirty="0" smtClean="0">
                <a:solidFill>
                  <a:schemeClr val="bg1"/>
                </a:solidFill>
                <a:latin typeface="メイリオ" panose="020B0604030504040204" pitchFamily="50" charset="-128"/>
                <a:ea typeface="メイリオ" panose="020B0604030504040204" pitchFamily="50" charset="-128"/>
                <a:cs typeface="メイリオ" panose="020B0604030504040204" pitchFamily="50" charset="-128"/>
              </a:rPr>
              <a:t>学校</a:t>
            </a:r>
            <a:r>
              <a:rPr lang="ja-JP" altLang="en-US"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rPr>
              <a:t>で医療用医薬品を預かるためには、校長の責任のもと、教職員の協力を得ることが</a:t>
            </a:r>
            <a:r>
              <a:rPr lang="ja-JP" altLang="en-US" dirty="0" smtClean="0">
                <a:solidFill>
                  <a:schemeClr val="bg1"/>
                </a:solidFill>
                <a:latin typeface="メイリオ" panose="020B0604030504040204" pitchFamily="50" charset="-128"/>
                <a:ea typeface="メイリオ" panose="020B0604030504040204" pitchFamily="50" charset="-128"/>
                <a:cs typeface="メイリオ" panose="020B0604030504040204" pitchFamily="50" charset="-128"/>
              </a:rPr>
              <a:t>できる、校内体制</a:t>
            </a:r>
            <a:endParaRPr lang="en-US" altLang="ja-JP" dirty="0" smtClean="0">
              <a:solidFill>
                <a:schemeClr val="bg1"/>
              </a:solidFill>
              <a:latin typeface="メイリオ" panose="020B0604030504040204" pitchFamily="50" charset="-128"/>
              <a:ea typeface="メイリオ" panose="020B0604030504040204" pitchFamily="50" charset="-128"/>
              <a:cs typeface="メイリオ" panose="020B0604030504040204" pitchFamily="50" charset="-128"/>
            </a:endParaRPr>
          </a:p>
          <a:p>
            <a:endParaRPr lang="en-US" altLang="ja-JP" dirty="0" smtClean="0">
              <a:solidFill>
                <a:schemeClr val="bg1"/>
              </a:solidFill>
              <a:latin typeface="メイリオ" panose="020B0604030504040204" pitchFamily="50" charset="-128"/>
              <a:ea typeface="メイリオ" panose="020B0604030504040204" pitchFamily="50" charset="-128"/>
              <a:cs typeface="メイリオ" panose="020B0604030504040204" pitchFamily="50" charset="-128"/>
            </a:endParaRPr>
          </a:p>
          <a:p>
            <a:r>
              <a:rPr lang="ja-JP" altLang="en-US" dirty="0" smtClean="0">
                <a:solidFill>
                  <a:schemeClr val="bg1"/>
                </a:solidFill>
                <a:latin typeface="メイリオ" panose="020B0604030504040204" pitchFamily="50" charset="-128"/>
                <a:ea typeface="メイリオ" panose="020B0604030504040204" pitchFamily="50" charset="-128"/>
                <a:cs typeface="メイリオ" panose="020B0604030504040204" pitchFamily="50" charset="-128"/>
              </a:rPr>
              <a:t>や</a:t>
            </a:r>
            <a:r>
              <a:rPr lang="ja-JP" altLang="en-US"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rPr>
              <a:t>保護者との連絡体制の確立などが必要です</a:t>
            </a:r>
            <a:endParaRPr lang="en-US" altLang="ja-JP"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endParaRPr>
          </a:p>
          <a:p>
            <a:endParaRPr lang="en-US" altLang="ja-JP"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endParaRPr>
          </a:p>
          <a:p>
            <a:r>
              <a:rPr lang="ja-JP" altLang="en-US" dirty="0" smtClean="0"/>
              <a:t>預かり書は保護者に記入してもらうものです。いわば、★同意書ですね。</a:t>
            </a:r>
            <a:endParaRPr lang="ja-JP" altLang="en-US" dirty="0"/>
          </a:p>
        </p:txBody>
      </p:sp>
    </p:spTree>
    <p:extLst>
      <p:ext uri="{BB962C8B-B14F-4D97-AF65-F5344CB8AC3E}">
        <p14:creationId xmlns:p14="http://schemas.microsoft.com/office/powerpoint/2010/main" val="3404400340"/>
      </p:ext>
    </p:extLst>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1192213" y="1255713"/>
            <a:ext cx="4510087" cy="3381375"/>
          </a:xfrm>
        </p:spPr>
      </p:sp>
      <p:sp>
        <p:nvSpPr>
          <p:cNvPr id="3" name="ノート プレースホルダー 2"/>
          <p:cNvSpPr>
            <a:spLocks noGrp="1"/>
          </p:cNvSpPr>
          <p:nvPr>
            <p:ph type="body" idx="1"/>
          </p:nvPr>
        </p:nvSpPr>
        <p:spPr/>
        <p:txBody>
          <a:bodyPr/>
          <a:lstStyle/>
          <a:p>
            <a:r>
              <a:rPr lang="ja-JP" altLang="en-US" dirty="0" smtClean="0"/>
              <a:t>医師法</a:t>
            </a:r>
            <a:r>
              <a:rPr lang="ja-JP" altLang="en-US" dirty="0"/>
              <a:t>第</a:t>
            </a:r>
            <a:r>
              <a:rPr lang="en-US" altLang="ja-JP" dirty="0"/>
              <a:t>17</a:t>
            </a:r>
            <a:r>
              <a:rPr lang="ja-JP" altLang="en-US" dirty="0"/>
              <a:t>条</a:t>
            </a:r>
            <a:r>
              <a:rPr lang="ja-JP" altLang="en-US" dirty="0" smtClean="0"/>
              <a:t>、</a:t>
            </a:r>
            <a:endParaRPr lang="en-US" altLang="ja-JP" dirty="0" smtClean="0"/>
          </a:p>
          <a:p>
            <a:r>
              <a:rPr lang="ja-JP" altLang="en-US" dirty="0" smtClean="0"/>
              <a:t>歯科</a:t>
            </a:r>
            <a:r>
              <a:rPr lang="ja-JP" altLang="en-US" dirty="0"/>
              <a:t>医師法第</a:t>
            </a:r>
            <a:r>
              <a:rPr lang="en-US" altLang="ja-JP" dirty="0"/>
              <a:t>17</a:t>
            </a:r>
            <a:r>
              <a:rPr lang="ja-JP" altLang="en-US" dirty="0" smtClean="0"/>
              <a:t>条</a:t>
            </a:r>
            <a:endParaRPr lang="en-US" altLang="ja-JP" dirty="0" smtClean="0"/>
          </a:p>
          <a:p>
            <a:r>
              <a:rPr lang="ja-JP" altLang="en-US" dirty="0" smtClean="0"/>
              <a:t>保健師</a:t>
            </a:r>
            <a:r>
              <a:rPr lang="ja-JP" altLang="en-US" dirty="0"/>
              <a:t>助産師看護師法</a:t>
            </a:r>
            <a:r>
              <a:rPr lang="en-US" altLang="ja-JP" dirty="0"/>
              <a:t>31</a:t>
            </a:r>
            <a:r>
              <a:rPr lang="ja-JP" altLang="en-US" dirty="0"/>
              <a:t>条の解釈に</a:t>
            </a:r>
            <a:r>
              <a:rPr lang="ja-JP" altLang="en-US" dirty="0" smtClean="0"/>
              <a:t>ついて</a:t>
            </a:r>
            <a:endParaRPr lang="en-US" altLang="ja-JP" dirty="0" smtClean="0"/>
          </a:p>
          <a:p>
            <a:endParaRPr lang="en-US" altLang="ja-JP" dirty="0" smtClean="0"/>
          </a:p>
          <a:p>
            <a:r>
              <a:rPr lang="ja-JP" altLang="en-US" dirty="0" smtClean="0"/>
              <a:t>容態</a:t>
            </a:r>
            <a:r>
              <a:rPr lang="ja-JP" altLang="en-US" dirty="0"/>
              <a:t>が安定していることが介助の条件であるため、児童生徒の症状が急に変化した場合などは、医療用医薬品の使用の介助はできなくなります。</a:t>
            </a:r>
            <a:endParaRPr lang="en-US" altLang="ja-JP" dirty="0"/>
          </a:p>
          <a:p>
            <a:endParaRPr lang="ja-JP" altLang="en-US" dirty="0"/>
          </a:p>
          <a:p>
            <a:r>
              <a:rPr lang="ja-JP" altLang="en-US" dirty="0" smtClean="0"/>
              <a:t>食物</a:t>
            </a:r>
            <a:r>
              <a:rPr lang="ja-JP" altLang="en-US" dirty="0"/>
              <a:t>などによるアレルギー忠者のアナフイラキシー発現時</a:t>
            </a:r>
            <a:r>
              <a:rPr lang="ja-JP" altLang="en-US" dirty="0" smtClean="0"/>
              <a:t>の、</a:t>
            </a:r>
            <a:r>
              <a:rPr lang="ja-JP" altLang="en-US" sz="2000" b="1" u="sng" dirty="0"/>
              <a:t>エピペンの使用</a:t>
            </a:r>
            <a:r>
              <a:rPr lang="ja-JP" altLang="en-US" dirty="0" smtClean="0"/>
              <a:t>に</a:t>
            </a:r>
            <a:r>
              <a:rPr lang="ja-JP" altLang="en-US" dirty="0"/>
              <a:t>ついては、例外ですので、間違わないでください。</a:t>
            </a:r>
          </a:p>
        </p:txBody>
      </p:sp>
    </p:spTree>
    <p:extLst>
      <p:ext uri="{BB962C8B-B14F-4D97-AF65-F5344CB8AC3E}">
        <p14:creationId xmlns:p14="http://schemas.microsoft.com/office/powerpoint/2010/main" val="349298429"/>
      </p:ext>
    </p:extLst>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1192213" y="1255713"/>
            <a:ext cx="4510087" cy="3381375"/>
          </a:xfrm>
        </p:spPr>
      </p:sp>
      <p:sp>
        <p:nvSpPr>
          <p:cNvPr id="3" name="ノート プレースホルダー 2"/>
          <p:cNvSpPr>
            <a:spLocks noGrp="1"/>
          </p:cNvSpPr>
          <p:nvPr>
            <p:ph type="body" idx="1"/>
          </p:nvPr>
        </p:nvSpPr>
        <p:spPr/>
        <p:txBody>
          <a:bodyPr/>
          <a:lstStyle/>
          <a:p>
            <a:pPr defTabSz="914948" eaLnBrk="1" fontAlgn="auto" hangingPunct="1">
              <a:lnSpc>
                <a:spcPct val="150000"/>
              </a:lnSpc>
              <a:spcBef>
                <a:spcPts val="0"/>
              </a:spcBef>
              <a:spcAft>
                <a:spcPts val="0"/>
              </a:spcAft>
              <a:defRPr/>
            </a:pPr>
            <a:r>
              <a:rPr lang="ja-JP" altLang="en-US"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使用については本人の意思に基づくものであることを保護者に理解してもらう必要があります。</a:t>
            </a:r>
            <a:endParaRPr lang="ja-JP" altLang="en-US" dirty="0" smtClean="0"/>
          </a:p>
          <a:p>
            <a:pPr>
              <a:lnSpc>
                <a:spcPct val="150000"/>
              </a:lnSpc>
            </a:pPr>
            <a:endParaRPr lang="en-US" altLang="ja-JP"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a:p>
            <a:pPr>
              <a:lnSpc>
                <a:spcPct val="150000"/>
              </a:lnSpc>
            </a:pPr>
            <a:endParaRPr lang="en-US" altLang="ja-JP"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a:p>
            <a:pPr>
              <a:lnSpc>
                <a:spcPct val="150000"/>
              </a:lnSpc>
            </a:pPr>
            <a:r>
              <a:rPr lang="en-US" altLang="ja-JP"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CF)</a:t>
            </a:r>
          </a:p>
          <a:p>
            <a:pPr>
              <a:lnSpc>
                <a:spcPct val="150000"/>
              </a:lnSpc>
            </a:pPr>
            <a:r>
              <a:rPr lang="en-US" altLang="ja-JP"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a:t>
            </a:r>
            <a:r>
              <a:rPr lang="ja-JP" altLang="en-US" dirty="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説明の内容</a:t>
            </a:r>
            <a:r>
              <a:rPr lang="en-US" altLang="ja-JP" dirty="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a:t>
            </a:r>
          </a:p>
          <a:p>
            <a:pPr>
              <a:lnSpc>
                <a:spcPct val="150000"/>
              </a:lnSpc>
            </a:pPr>
            <a:r>
              <a:rPr lang="ja-JP" altLang="en-US" dirty="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学校で医療用医薬品を預かったとしても、児童生徒に対して必要時に医療用医薬品を渡し</a:t>
            </a:r>
            <a:r>
              <a:rPr lang="ja-JP" altLang="en-US"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a:t>
            </a:r>
            <a:endParaRPr lang="en-US" altLang="ja-JP"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a:p>
            <a:pPr>
              <a:lnSpc>
                <a:spcPct val="150000"/>
              </a:lnSpc>
            </a:pPr>
            <a:endParaRPr lang="en-US" altLang="ja-JP"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a:p>
            <a:pPr>
              <a:lnSpc>
                <a:spcPct val="150000"/>
              </a:lnSpc>
            </a:pPr>
            <a:r>
              <a:rPr lang="ja-JP" altLang="en-US"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使用</a:t>
            </a:r>
            <a:r>
              <a:rPr lang="ja-JP" altLang="en-US" dirty="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したかどうかの確認しか、できないことについて保護者の了解を得た上で預かるようにします。</a:t>
            </a:r>
            <a:endParaRPr lang="en-US" altLang="ja-JP" dirty="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a:p>
            <a:pPr>
              <a:lnSpc>
                <a:spcPct val="150000"/>
              </a:lnSpc>
            </a:pPr>
            <a:endParaRPr lang="en-US" altLang="ja-JP" dirty="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a:p>
            <a:pPr>
              <a:lnSpc>
                <a:spcPct val="150000"/>
              </a:lnSpc>
            </a:pPr>
            <a:r>
              <a:rPr lang="ja-JP" altLang="en-US" dirty="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この場合も、使用については本人の意思に基づくものであることを保護者に理解してもらう必要があります。</a:t>
            </a:r>
            <a:endParaRPr lang="ja-JP" altLang="en-US" dirty="0"/>
          </a:p>
        </p:txBody>
      </p:sp>
    </p:spTree>
    <p:extLst>
      <p:ext uri="{BB962C8B-B14F-4D97-AF65-F5344CB8AC3E}">
        <p14:creationId xmlns:p14="http://schemas.microsoft.com/office/powerpoint/2010/main" val="3328890936"/>
      </p:ext>
    </p:extLst>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3" name="Rectangle 2"/>
          <p:cNvSpPr>
            <a:spLocks noGrp="1" noRot="1" noChangeAspect="1" noChangeArrowheads="1" noTextEdit="1"/>
          </p:cNvSpPr>
          <p:nvPr>
            <p:ph type="sldImg"/>
          </p:nvPr>
        </p:nvSpPr>
        <p:spPr>
          <a:ln/>
        </p:spPr>
      </p:sp>
      <p:sp>
        <p:nvSpPr>
          <p:cNvPr id="35844" name="Rectangle 3"/>
          <p:cNvSpPr>
            <a:spLocks noGrp="1" noChangeArrowheads="1"/>
          </p:cNvSpPr>
          <p:nvPr>
            <p:ph type="body" idx="1"/>
          </p:nvPr>
        </p:nvSpPr>
        <p:spPr>
          <a:noFill/>
          <a:ln/>
        </p:spPr>
        <p:txBody>
          <a:bodyPr/>
          <a:lstStyle/>
          <a:p>
            <a:pPr eaLnBrk="1" hangingPunct="1"/>
            <a:r>
              <a:rPr lang="ja-JP" altLang="en-US" dirty="0" smtClean="0"/>
              <a:t>湿球、乾球温度計、黒球温度計を使用し、今日、体育ができるかどうかをきめる目安ですね。確実にここ２、３０年で、高温多湿になってきています。平成２２年に１０月になってから、夏日、最高気温が２５度以上の日が記録されました。私が少年野球をしていたころは水を飲むな！</a:t>
            </a:r>
            <a:r>
              <a:rPr lang="ja-JP" altLang="en-US" dirty="0" err="1" smtClean="0"/>
              <a:t>って</a:t>
            </a:r>
            <a:r>
              <a:rPr lang="ja-JP" altLang="en-US" dirty="0" smtClean="0"/>
              <a:t>言われたりしましたけど、今、そんな事を言ったら怒られます。たとえば、気温が２３度でも　湿度が７０％あれば、熱中症で亡くなる方も出てきます。</a:t>
            </a:r>
            <a:endParaRPr lang="en-US" altLang="ja-JP" dirty="0" smtClean="0"/>
          </a:p>
          <a:p>
            <a:pPr eaLnBrk="1" hangingPunct="1"/>
            <a:r>
              <a:rPr lang="ja-JP" altLang="en-US" dirty="0" smtClean="0"/>
              <a:t>こういう表を使い、亡くなる人が出るかもしれないという、リスクを下げてほしいと思います。</a:t>
            </a:r>
            <a:endParaRPr lang="ja-JP" altLang="ja-JP" dirty="0" smtClean="0"/>
          </a:p>
        </p:txBody>
      </p:sp>
    </p:spTree>
    <p:extLst>
      <p:ext uri="{BB962C8B-B14F-4D97-AF65-F5344CB8AC3E}">
        <p14:creationId xmlns:p14="http://schemas.microsoft.com/office/powerpoint/2010/main" val="1387924842"/>
      </p:ext>
    </p:extLst>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3" name="Rectangle 2"/>
          <p:cNvSpPr>
            <a:spLocks noGrp="1" noRot="1" noChangeAspect="1" noChangeArrowheads="1" noTextEdit="1"/>
          </p:cNvSpPr>
          <p:nvPr>
            <p:ph type="sldImg"/>
          </p:nvPr>
        </p:nvSpPr>
        <p:spPr>
          <a:ln/>
        </p:spPr>
      </p:sp>
      <p:sp>
        <p:nvSpPr>
          <p:cNvPr id="35844" name="Rectangle 3"/>
          <p:cNvSpPr>
            <a:spLocks noGrp="1" noChangeArrowheads="1"/>
          </p:cNvSpPr>
          <p:nvPr>
            <p:ph type="body" idx="1"/>
          </p:nvPr>
        </p:nvSpPr>
        <p:spPr>
          <a:noFill/>
          <a:ln/>
        </p:spPr>
        <p:txBody>
          <a:bodyPr/>
          <a:lstStyle/>
          <a:p>
            <a:pPr eaLnBrk="1" hangingPunct="1"/>
            <a:endParaRPr lang="ja-JP" altLang="ja-JP" dirty="0" smtClean="0"/>
          </a:p>
        </p:txBody>
      </p:sp>
    </p:spTree>
    <p:extLst>
      <p:ext uri="{BB962C8B-B14F-4D97-AF65-F5344CB8AC3E}">
        <p14:creationId xmlns:p14="http://schemas.microsoft.com/office/powerpoint/2010/main" val="3915044800"/>
      </p:ext>
    </p:extLst>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Rot="1" noChangeAspect="1" noChangeArrowheads="1" noTextEdit="1"/>
          </p:cNvSpPr>
          <p:nvPr>
            <p:ph type="sldImg"/>
          </p:nvPr>
        </p:nvSpPr>
        <p:spPr>
          <a:ln/>
        </p:spPr>
      </p:sp>
      <p:sp>
        <p:nvSpPr>
          <p:cNvPr id="5123" name="Rectangle 3"/>
          <p:cNvSpPr>
            <a:spLocks noGrp="1" noChangeArrowheads="1"/>
          </p:cNvSpPr>
          <p:nvPr>
            <p:ph type="body" idx="1"/>
          </p:nvPr>
        </p:nvSpPr>
        <p:spPr>
          <a:ln/>
        </p:spPr>
        <p:txBody>
          <a:bodyPr lIns="90763" tIns="45384" rIns="90763" bIns="45384"/>
          <a:lstStyle/>
          <a:p>
            <a:pPr eaLnBrk="1" hangingPunct="1"/>
            <a:r>
              <a:rPr lang="ja-JP" altLang="en-US" sz="600" dirty="0"/>
              <a:t>引き続き、薬の正しい使い方というテーマで、お話ししていきます。</a:t>
            </a:r>
          </a:p>
        </p:txBody>
      </p:sp>
    </p:spTree>
    <p:extLst>
      <p:ext uri="{BB962C8B-B14F-4D97-AF65-F5344CB8AC3E}">
        <p14:creationId xmlns:p14="http://schemas.microsoft.com/office/powerpoint/2010/main" val="3263507825"/>
      </p:ext>
    </p:extLst>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smtClean="0"/>
              <a:t>ユンケルは医薬品。リポ</a:t>
            </a:r>
            <a:r>
              <a:rPr kumimoji="1" lang="en-US" altLang="ja-JP" dirty="0" smtClean="0"/>
              <a:t>D</a:t>
            </a:r>
            <a:r>
              <a:rPr kumimoji="1" lang="ja-JP" altLang="en-US" dirty="0" smtClean="0"/>
              <a:t>は医薬部外品になります。</a:t>
            </a:r>
            <a:endParaRPr kumimoji="1" lang="ja-JP" altLang="en-US" dirty="0"/>
          </a:p>
        </p:txBody>
      </p:sp>
    </p:spTree>
    <p:extLst>
      <p:ext uri="{BB962C8B-B14F-4D97-AF65-F5344CB8AC3E}">
        <p14:creationId xmlns:p14="http://schemas.microsoft.com/office/powerpoint/2010/main" val="26856295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smtClean="0">
                <a:effectLst/>
              </a:rPr>
              <a:t>要は、こういうことです。●この本の中の給食に関しての内容が、●学校給食法になり、給食の内容が、抜けたものが、こちらの●今の本になっています。</a:t>
            </a:r>
            <a:endParaRPr kumimoji="1" lang="en-US" altLang="ja-JP" dirty="0" smtClean="0">
              <a:effectLst/>
            </a:endParaRPr>
          </a:p>
          <a:p>
            <a:endParaRPr kumimoji="1" lang="en-US" altLang="ja-JP" dirty="0" smtClean="0">
              <a:effectLst/>
            </a:endParaRPr>
          </a:p>
          <a:p>
            <a:endParaRPr kumimoji="1" lang="en-US" altLang="ja-JP" dirty="0" smtClean="0">
              <a:effectLst/>
            </a:endParaRPr>
          </a:p>
          <a:p>
            <a:r>
              <a:rPr kumimoji="1" lang="ja-JP" altLang="en-US" dirty="0" smtClean="0">
                <a:effectLst/>
              </a:rPr>
              <a:t>ＣＦ）</a:t>
            </a:r>
            <a:endParaRPr kumimoji="1" lang="en-US" altLang="ja-JP" dirty="0" smtClean="0">
              <a:effectLst/>
            </a:endParaRPr>
          </a:p>
          <a:p>
            <a:r>
              <a:rPr lang="ja-JP" altLang="en-US" dirty="0" smtClean="0">
                <a:effectLst/>
              </a:rPr>
              <a:t>（学校給食衛生管理基準） </a:t>
            </a:r>
          </a:p>
          <a:p>
            <a:r>
              <a:rPr lang="ja-JP" altLang="en-US" b="1" dirty="0" smtClean="0">
                <a:effectLst/>
              </a:rPr>
              <a:t>第九条</a:t>
            </a:r>
            <a:r>
              <a:rPr lang="ja-JP" altLang="en-US" dirty="0" smtClean="0">
                <a:effectLst/>
              </a:rPr>
              <a:t> 　文部科学大臣は、学校給食の実施に必要な施設及び設備の整備及び管理、調理の過程における衛生管理その他の学校給食の適切な衛生管理を図る上で必要な事項について維持されることが望ましい基準（以下この条において「学校給食衛生管理基準」という。）を定めるものとする。 </a:t>
            </a:r>
          </a:p>
          <a:p>
            <a:r>
              <a:rPr lang="ja-JP" altLang="en-US" b="1" dirty="0" smtClean="0">
                <a:effectLst/>
              </a:rPr>
              <a:t>２ </a:t>
            </a:r>
            <a:r>
              <a:rPr lang="ja-JP" altLang="en-US" dirty="0" smtClean="0">
                <a:effectLst/>
              </a:rPr>
              <a:t>　学校給食を実施する義務教育諸学校の設置者は、学校給食衛生管理基準に照らして適切な衛生管理に努めるものとする。 </a:t>
            </a:r>
          </a:p>
          <a:p>
            <a:r>
              <a:rPr lang="ja-JP" altLang="en-US" b="1" dirty="0" smtClean="0">
                <a:effectLst/>
              </a:rPr>
              <a:t>３ </a:t>
            </a:r>
            <a:r>
              <a:rPr lang="ja-JP" altLang="en-US" dirty="0" smtClean="0">
                <a:effectLst/>
              </a:rPr>
              <a:t>　義務教育諸学校の校長又は共同調理場の長は、学校給食衛生管理基準に照らし、衛生管理上適正を欠く事項があると認めた場合には、遅滞なく、その改善のために必要な措置を講じ、又は当該措置を講ずることができないときは、当該義務教育諸学校若しくは共同調理場の設置者に対し、その旨を申し出るものとする。 </a:t>
            </a:r>
          </a:p>
          <a:p>
            <a:endParaRPr kumimoji="1" lang="ja-JP" altLang="en-US" dirty="0"/>
          </a:p>
        </p:txBody>
      </p:sp>
    </p:spTree>
    <p:extLst>
      <p:ext uri="{BB962C8B-B14F-4D97-AF65-F5344CB8AC3E}">
        <p14:creationId xmlns:p14="http://schemas.microsoft.com/office/powerpoint/2010/main" val="3410664624"/>
      </p:ext>
    </p:extLst>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7"/>
          <p:cNvSpPr txBox="1">
            <a:spLocks noGrp="1" noChangeArrowheads="1"/>
          </p:cNvSpPr>
          <p:nvPr/>
        </p:nvSpPr>
        <p:spPr bwMode="auto">
          <a:xfrm>
            <a:off x="3818825" y="9376503"/>
            <a:ext cx="2921783" cy="494628"/>
          </a:xfrm>
          <a:prstGeom prst="rect">
            <a:avLst/>
          </a:prstGeom>
          <a:noFill/>
          <a:ln w="9525">
            <a:noFill/>
            <a:miter lim="800000"/>
            <a:headEnd/>
            <a:tailEnd/>
          </a:ln>
        </p:spPr>
        <p:txBody>
          <a:bodyPr lIns="90801" tIns="45401" rIns="90801" bIns="45401" anchor="b"/>
          <a:lstStyle/>
          <a:p>
            <a:pPr algn="r" defTabSz="908192" fontAlgn="base">
              <a:spcBef>
                <a:spcPct val="0"/>
              </a:spcBef>
              <a:spcAft>
                <a:spcPct val="0"/>
              </a:spcAft>
            </a:pPr>
            <a:fld id="{FEFB572F-7210-4D85-B585-E0C209652093}" type="slidenum">
              <a:rPr lang="en-US" altLang="ja-JP" sz="1100">
                <a:solidFill>
                  <a:prstClr val="black"/>
                </a:solidFill>
                <a:latin typeface="Arial" charset="0"/>
              </a:rPr>
              <a:pPr algn="r" defTabSz="908192" fontAlgn="base">
                <a:spcBef>
                  <a:spcPct val="0"/>
                </a:spcBef>
                <a:spcAft>
                  <a:spcPct val="0"/>
                </a:spcAft>
              </a:pPr>
              <a:t>117</a:t>
            </a:fld>
            <a:endParaRPr lang="en-US" altLang="ja-JP" sz="1100" dirty="0">
              <a:solidFill>
                <a:prstClr val="black"/>
              </a:solidFill>
              <a:latin typeface="Arial" charset="0"/>
            </a:endParaRPr>
          </a:p>
        </p:txBody>
      </p:sp>
      <p:sp>
        <p:nvSpPr>
          <p:cNvPr id="19459" name="Rectangle 2"/>
          <p:cNvSpPr>
            <a:spLocks noGrp="1" noRot="1" noChangeAspect="1" noChangeArrowheads="1" noTextEdit="1"/>
          </p:cNvSpPr>
          <p:nvPr>
            <p:ph type="sldImg"/>
          </p:nvPr>
        </p:nvSpPr>
        <p:spPr>
          <a:ln/>
        </p:spPr>
      </p:sp>
      <p:sp>
        <p:nvSpPr>
          <p:cNvPr id="19460" name="Rectangle 3"/>
          <p:cNvSpPr>
            <a:spLocks noGrp="1" noChangeArrowheads="1"/>
          </p:cNvSpPr>
          <p:nvPr>
            <p:ph type="body" idx="1"/>
          </p:nvPr>
        </p:nvSpPr>
        <p:spPr>
          <a:ln/>
        </p:spPr>
        <p:txBody>
          <a:bodyPr lIns="90114" tIns="45058" rIns="90114" bIns="45058"/>
          <a:lstStyle/>
          <a:p>
            <a:pPr eaLnBrk="1" hangingPunct="1"/>
            <a:r>
              <a:rPr lang="ja-JP" altLang="en-US" b="0" dirty="0" smtClean="0"/>
              <a:t>そんなことなないですね。</a:t>
            </a:r>
            <a:endParaRPr lang="en-US" altLang="ja-JP" b="0" dirty="0" smtClean="0"/>
          </a:p>
          <a:p>
            <a:pPr eaLnBrk="1" hangingPunct="1"/>
            <a:r>
              <a:rPr lang="ja-JP" altLang="en-US" b="0" dirty="0" smtClean="0"/>
              <a:t>このスライドは自然治癒力について書いています。</a:t>
            </a:r>
            <a:endParaRPr lang="en-US" altLang="ja-JP" b="0" dirty="0" smtClean="0"/>
          </a:p>
          <a:p>
            <a:pPr eaLnBrk="1" hangingPunct="1"/>
            <a:r>
              <a:rPr lang="ja-JP" altLang="en-US" b="0" dirty="0" smtClean="0">
                <a:latin typeface="ＭＳ Ｐゴシック" charset="-128"/>
                <a:ea typeface="ＭＳ Ｐゴシック" charset="-128"/>
              </a:rPr>
              <a:t>その前に、お話したいことがあります。薬剤師は「みんなさん、たくさん、くすりを飲んでください！」と言いたいのでは、ないってことを覚えておいてくださいね。</a:t>
            </a:r>
            <a:endParaRPr lang="en-US" altLang="ja-JP" b="0" dirty="0" smtClean="0">
              <a:latin typeface="ＭＳ Ｐゴシック" charset="-128"/>
              <a:ea typeface="ＭＳ Ｐゴシック" charset="-128"/>
            </a:endParaRPr>
          </a:p>
          <a:p>
            <a:pPr eaLnBrk="1" hangingPunct="1"/>
            <a:r>
              <a:rPr lang="ja-JP" altLang="en-US" b="0" dirty="0" smtClean="0">
                <a:latin typeface="ＭＳ Ｐゴシック" charset="-128"/>
                <a:ea typeface="ＭＳ Ｐゴシック" charset="-128"/>
              </a:rPr>
              <a:t>薬剤師っていうのは、薬を患者さんに提供しても、率先して、薬を勧める仕事ではありません。薬剤師であっても、自然治癒力が一番だと思っています。</a:t>
            </a:r>
            <a:endParaRPr lang="en-US" altLang="ja-JP" b="0" dirty="0" smtClean="0">
              <a:latin typeface="ＭＳ Ｐゴシック" charset="-128"/>
              <a:ea typeface="ＭＳ Ｐゴシック" charset="-128"/>
            </a:endParaRPr>
          </a:p>
          <a:p>
            <a:pPr eaLnBrk="1" hangingPunct="1"/>
            <a:endParaRPr lang="en-US" altLang="ja-JP" b="0" dirty="0" smtClean="0">
              <a:latin typeface="ＭＳ Ｐゴシック" charset="-128"/>
              <a:ea typeface="ＭＳ Ｐゴシック" charset="-128"/>
            </a:endParaRPr>
          </a:p>
          <a:p>
            <a:pPr eaLnBrk="1" hangingPunct="1"/>
            <a:r>
              <a:rPr lang="ja-JP" altLang="en-US" b="0" dirty="0" smtClean="0">
                <a:latin typeface="ＭＳ Ｐゴシック" charset="-128"/>
                <a:ea typeface="ＭＳ Ｐゴシック" charset="-128"/>
              </a:rPr>
              <a:t>この他に</a:t>
            </a:r>
            <a:r>
              <a:rPr lang="ja-JP" altLang="en-US" b="0" dirty="0" smtClean="0"/>
              <a:t>「免疫」っていうのがありますね～　「免疫」は抗原抗体反応で自然治癒力の重要な一部です。</a:t>
            </a:r>
          </a:p>
        </p:txBody>
      </p:sp>
    </p:spTree>
    <p:extLst>
      <p:ext uri="{BB962C8B-B14F-4D97-AF65-F5344CB8AC3E}">
        <p14:creationId xmlns:p14="http://schemas.microsoft.com/office/powerpoint/2010/main" val="1604890334"/>
      </p:ext>
    </p:extLst>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p:cNvSpPr>
            <a:spLocks noGrp="1" noRot="1" noChangeAspect="1" noChangeArrowheads="1" noTextEdit="1"/>
          </p:cNvSpPr>
          <p:nvPr>
            <p:ph type="sldImg"/>
          </p:nvPr>
        </p:nvSpPr>
        <p:spPr>
          <a:ln/>
        </p:spPr>
      </p:sp>
      <p:sp>
        <p:nvSpPr>
          <p:cNvPr id="44035" name="Rectangle 3"/>
          <p:cNvSpPr>
            <a:spLocks noGrp="1" noChangeArrowheads="1"/>
          </p:cNvSpPr>
          <p:nvPr>
            <p:ph type="body" idx="1"/>
          </p:nvPr>
        </p:nvSpPr>
        <p:spPr>
          <a:xfrm>
            <a:off x="679942" y="4689018"/>
            <a:ext cx="5594807" cy="4834497"/>
          </a:xfrm>
          <a:ln/>
        </p:spPr>
        <p:txBody>
          <a:bodyPr lIns="90741" tIns="45373" rIns="90741" bIns="45373"/>
          <a:lstStyle/>
          <a:p>
            <a:pPr>
              <a:lnSpc>
                <a:spcPct val="110000"/>
              </a:lnSpc>
              <a:spcBef>
                <a:spcPct val="10000"/>
              </a:spcBef>
            </a:pPr>
            <a:r>
              <a:rPr lang="ja-JP" altLang="en-US" dirty="0" smtClean="0"/>
              <a:t>代謝の説明！のみ薬を例にとってみてみます。のんだ薬は胃で溶けますよね。食べ物あるいは、消化液あるいは、一緒にのんだお水　それらの中に溶け込み、十二指腸あるいは、小腸から吸収されます。吸収された薬は、全部肝臓に行きます。ここで多くは分解されます。これは薬を身体の外に出しやすい形に変える働きの一つで代謝と呼ばれています。のんだ薬は胃で溶けて、腸から血液の中に入って、肝臓に行きました。肝臓でこの薬の作用を無くす働きを肝臓で一生懸命します。ここで、全部その働きを無くしてしまったら、薬としては、働かなくなります。</a:t>
            </a:r>
            <a:r>
              <a:rPr lang="ja-JP" altLang="en-US" b="1" dirty="0" smtClean="0"/>
              <a:t>（舌下錠の話）</a:t>
            </a:r>
            <a:endParaRPr lang="en-US" altLang="ja-JP" b="1" dirty="0" smtClean="0"/>
          </a:p>
          <a:p>
            <a:pPr>
              <a:lnSpc>
                <a:spcPct val="110000"/>
              </a:lnSpc>
              <a:spcBef>
                <a:spcPct val="10000"/>
              </a:spcBef>
            </a:pPr>
            <a:r>
              <a:rPr lang="ja-JP" altLang="en-US" dirty="0" smtClean="0"/>
              <a:t>多かれ少なかれ、薬というのは、肝臓で代謝され、その働きが無くなるもの。その働きが無くならなかったら、今度は、肝臓から心臓に行って、心臓からポンプの力で、全身に送り込んで、血液の流れに従って、全身に行きます。身体中を薬が廻って行くんだということを是非、知ってください。</a:t>
            </a:r>
            <a:endParaRPr lang="en-US" altLang="ja-JP" dirty="0" smtClean="0"/>
          </a:p>
        </p:txBody>
      </p:sp>
    </p:spTree>
    <p:extLst>
      <p:ext uri="{BB962C8B-B14F-4D97-AF65-F5344CB8AC3E}">
        <p14:creationId xmlns:p14="http://schemas.microsoft.com/office/powerpoint/2010/main" val="3167474436"/>
      </p:ext>
    </p:extLst>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p:cNvSpPr>
            <a:spLocks noGrp="1" noRot="1" noChangeAspect="1" noChangeArrowheads="1" noTextEdit="1"/>
          </p:cNvSpPr>
          <p:nvPr>
            <p:ph type="sldImg"/>
          </p:nvPr>
        </p:nvSpPr>
        <p:spPr>
          <a:ln/>
        </p:spPr>
      </p:sp>
      <p:sp>
        <p:nvSpPr>
          <p:cNvPr id="46083" name="Rectangle 3"/>
          <p:cNvSpPr>
            <a:spLocks noGrp="1" noChangeArrowheads="1"/>
          </p:cNvSpPr>
          <p:nvPr>
            <p:ph type="body" idx="1"/>
          </p:nvPr>
        </p:nvSpPr>
        <p:spPr>
          <a:xfrm>
            <a:off x="657327" y="4506786"/>
            <a:ext cx="5545057" cy="5094826"/>
          </a:xfrm>
          <a:noFill/>
          <a:ln/>
        </p:spPr>
        <p:txBody>
          <a:bodyPr tIns="117971" bIns="142992"/>
          <a:lstStyle/>
          <a:p>
            <a:r>
              <a:rPr lang="ja-JP" altLang="en-US" b="0" dirty="0" smtClean="0"/>
              <a:t>血中濃度の説明をしますね。薬は身体中を廻るということは、知っていただきました。今度は効き目です。血中濃度は、体の血液中の薬の量です。グラフの縦軸が血中濃度で、横軸が時間軸ですね。３段に色分けしたうち、真ん中の青い部分が血中濃度が適正な「効き目が現れる範囲」、上段の赤い部分が血中濃度が濃すぎて「危険な範囲」、下段の白い部分は血中濃度が低すぎて「効き目が現れない」範囲です。血中濃度を保つと適当な効き目が持続するわけです。</a:t>
            </a:r>
            <a:endParaRPr lang="en-US" altLang="ja-JP" b="0" dirty="0" smtClean="0"/>
          </a:p>
          <a:p>
            <a:endParaRPr lang="en-US" altLang="ja-JP" b="1" dirty="0" smtClean="0"/>
          </a:p>
        </p:txBody>
      </p:sp>
    </p:spTree>
    <p:extLst>
      <p:ext uri="{BB962C8B-B14F-4D97-AF65-F5344CB8AC3E}">
        <p14:creationId xmlns:p14="http://schemas.microsoft.com/office/powerpoint/2010/main" val="3144449840"/>
      </p:ext>
    </p:extLst>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2"/>
          <p:cNvSpPr>
            <a:spLocks noGrp="1" noRot="1" noChangeAspect="1" noChangeArrowheads="1" noTextEdit="1"/>
          </p:cNvSpPr>
          <p:nvPr>
            <p:ph type="sldImg"/>
          </p:nvPr>
        </p:nvSpPr>
        <p:spPr>
          <a:ln/>
        </p:spPr>
      </p:sp>
      <p:sp>
        <p:nvSpPr>
          <p:cNvPr id="60419" name="Rectangle 3"/>
          <p:cNvSpPr>
            <a:spLocks noGrp="1" noChangeArrowheads="1"/>
          </p:cNvSpPr>
          <p:nvPr>
            <p:ph type="body" idx="1"/>
          </p:nvPr>
        </p:nvSpPr>
        <p:spPr>
          <a:ln/>
        </p:spPr>
        <p:txBody>
          <a:bodyPr/>
          <a:lstStyle/>
          <a:p>
            <a:r>
              <a:rPr lang="ja-JP" altLang="en-US" sz="800" dirty="0">
                <a:latin typeface="ＭＳ Ｐゴシック" pitchFamily="50" charset="-128"/>
                <a:ea typeface="ＭＳ Ｐゴシック" pitchFamily="50" charset="-128"/>
              </a:rPr>
              <a:t>熱が出たので解熱剤をのんだら、熱は下がったが、胃がいたくなってしまった。アレルギーが出たので、アレルギーを抑えるお薬をのんだら、かゆみは取れたが、眠くなったなどですね。こういう風に薬には、良い作用と目的以外の好ましくない作用があります。</a:t>
            </a:r>
            <a:endParaRPr lang="en-US" altLang="ja-JP" sz="800" dirty="0">
              <a:latin typeface="ＭＳ Ｐゴシック" pitchFamily="50" charset="-128"/>
              <a:ea typeface="ＭＳ Ｐゴシック" pitchFamily="50" charset="-128"/>
            </a:endParaRPr>
          </a:p>
        </p:txBody>
      </p:sp>
    </p:spTree>
    <p:extLst>
      <p:ext uri="{BB962C8B-B14F-4D97-AF65-F5344CB8AC3E}">
        <p14:creationId xmlns:p14="http://schemas.microsoft.com/office/powerpoint/2010/main" val="855550822"/>
      </p:ext>
    </p:extLst>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7"/>
          <p:cNvSpPr txBox="1">
            <a:spLocks noGrp="1" noChangeArrowheads="1"/>
          </p:cNvSpPr>
          <p:nvPr/>
        </p:nvSpPr>
        <p:spPr bwMode="auto">
          <a:xfrm>
            <a:off x="3818825" y="9376503"/>
            <a:ext cx="2921783" cy="494628"/>
          </a:xfrm>
          <a:prstGeom prst="rect">
            <a:avLst/>
          </a:prstGeom>
          <a:noFill/>
          <a:ln w="9525">
            <a:noFill/>
            <a:miter lim="800000"/>
            <a:headEnd/>
            <a:tailEnd/>
          </a:ln>
        </p:spPr>
        <p:txBody>
          <a:bodyPr lIns="90771" tIns="45386" rIns="90771" bIns="45386" anchor="b"/>
          <a:lstStyle/>
          <a:p>
            <a:pPr algn="r" defTabSz="908192" fontAlgn="base">
              <a:spcBef>
                <a:spcPct val="0"/>
              </a:spcBef>
              <a:spcAft>
                <a:spcPct val="0"/>
              </a:spcAft>
            </a:pPr>
            <a:fld id="{F58CA4DC-42B8-4423-8EDF-BA0742B50137}" type="slidenum">
              <a:rPr lang="en-US" altLang="ja-JP" sz="1100">
                <a:solidFill>
                  <a:prstClr val="black"/>
                </a:solidFill>
                <a:latin typeface="Arial" charset="0"/>
              </a:rPr>
              <a:pPr algn="r" defTabSz="908192" fontAlgn="base">
                <a:spcBef>
                  <a:spcPct val="0"/>
                </a:spcBef>
                <a:spcAft>
                  <a:spcPct val="0"/>
                </a:spcAft>
              </a:pPr>
              <a:t>121</a:t>
            </a:fld>
            <a:endParaRPr lang="en-US" altLang="ja-JP" sz="1100" dirty="0">
              <a:solidFill>
                <a:prstClr val="black"/>
              </a:solidFill>
              <a:latin typeface="Arial" charset="0"/>
            </a:endParaRPr>
          </a:p>
        </p:txBody>
      </p:sp>
      <p:sp>
        <p:nvSpPr>
          <p:cNvPr id="56323" name="Rectangle 2"/>
          <p:cNvSpPr>
            <a:spLocks noGrp="1" noRot="1" noChangeAspect="1" noChangeArrowheads="1" noTextEdit="1"/>
          </p:cNvSpPr>
          <p:nvPr>
            <p:ph type="sldImg"/>
          </p:nvPr>
        </p:nvSpPr>
        <p:spPr>
          <a:ln/>
        </p:spPr>
      </p:sp>
      <p:sp>
        <p:nvSpPr>
          <p:cNvPr id="56324" name="Rectangle 3"/>
          <p:cNvSpPr>
            <a:spLocks noGrp="1" noChangeArrowheads="1"/>
          </p:cNvSpPr>
          <p:nvPr>
            <p:ph type="body" idx="1"/>
          </p:nvPr>
        </p:nvSpPr>
        <p:spPr>
          <a:xfrm>
            <a:off x="673911" y="4689017"/>
            <a:ext cx="5528472" cy="4442469"/>
          </a:xfrm>
          <a:ln/>
        </p:spPr>
        <p:txBody>
          <a:bodyPr lIns="90771" tIns="45386" rIns="90771" bIns="45386"/>
          <a:lstStyle/>
          <a:p>
            <a:r>
              <a:rPr lang="ja-JP" altLang="en-US" sz="800" dirty="0">
                <a:latin typeface="ＭＳ Ｐゴシック" pitchFamily="50" charset="-128"/>
                <a:ea typeface="ＭＳ Ｐゴシック" pitchFamily="50" charset="-128"/>
              </a:rPr>
              <a:t>誤解の無いように、言いますが、全ての薬が、お茶と飲み合わせが悪いわけではないですが、注意が必要なものものあります。</a:t>
            </a:r>
            <a:endParaRPr lang="en-US" altLang="ja-JP" b="0" dirty="0" smtClean="0"/>
          </a:p>
        </p:txBody>
      </p:sp>
    </p:spTree>
    <p:extLst>
      <p:ext uri="{BB962C8B-B14F-4D97-AF65-F5344CB8AC3E}">
        <p14:creationId xmlns:p14="http://schemas.microsoft.com/office/powerpoint/2010/main" val="1022911515"/>
      </p:ext>
    </p:extLst>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2"/>
          <p:cNvSpPr>
            <a:spLocks noGrp="1" noRot="1" noChangeAspect="1" noChangeArrowheads="1" noTextEdit="1"/>
          </p:cNvSpPr>
          <p:nvPr>
            <p:ph type="sldImg"/>
          </p:nvPr>
        </p:nvSpPr>
        <p:spPr bwMode="auto">
          <a:xfrm>
            <a:off x="904875" y="741363"/>
            <a:ext cx="4933950" cy="3702050"/>
          </a:xfrm>
          <a:prstGeom prst="rect">
            <a:avLst/>
          </a:prstGeom>
          <a:solidFill>
            <a:srgbClr val="FFFFFF"/>
          </a:solidFill>
          <a:ln>
            <a:solidFill>
              <a:srgbClr val="000000"/>
            </a:solidFill>
            <a:miter lim="800000"/>
            <a:headEnd/>
            <a:tailEnd/>
          </a:ln>
        </p:spPr>
      </p:sp>
      <p:sp>
        <p:nvSpPr>
          <p:cNvPr id="80899" name="Rectangle 3"/>
          <p:cNvSpPr>
            <a:spLocks noGrp="1" noChangeArrowheads="1"/>
          </p:cNvSpPr>
          <p:nvPr>
            <p:ph type="body" idx="1"/>
          </p:nvPr>
        </p:nvSpPr>
        <p:spPr bwMode="auto">
          <a:xfrm>
            <a:off x="673911" y="4689017"/>
            <a:ext cx="5394294" cy="4442469"/>
          </a:xfrm>
          <a:prstGeom prst="rect">
            <a:avLst/>
          </a:prstGeom>
          <a:solidFill>
            <a:srgbClr val="FFFFFF"/>
          </a:solidFill>
          <a:ln>
            <a:solidFill>
              <a:srgbClr val="000000"/>
            </a:solidFill>
            <a:miter lim="800000"/>
            <a:headEnd/>
            <a:tailEnd/>
          </a:ln>
        </p:spPr>
        <p:txBody>
          <a:bodyPr lIns="90786" tIns="45394" rIns="90786" bIns="45394"/>
          <a:lstStyle/>
          <a:p>
            <a:r>
              <a:rPr lang="ja-JP" altLang="en-US" b="0" dirty="0" smtClean="0">
                <a:solidFill>
                  <a:srgbClr val="FF0000"/>
                </a:solidFill>
                <a:latin typeface="ＭＳ Ｐゴシック" charset="-128"/>
                <a:ea typeface="ＭＳ Ｐゴシック" charset="-128"/>
              </a:rPr>
              <a:t>スライドを読む！</a:t>
            </a:r>
            <a:endParaRPr lang="en-US" altLang="ja-JP" b="0" dirty="0">
              <a:solidFill>
                <a:srgbClr val="FF0000"/>
              </a:solidFill>
              <a:latin typeface="ＭＳ Ｐゴシック" charset="-128"/>
              <a:ea typeface="ＭＳ Ｐゴシック" charset="-128"/>
            </a:endParaRPr>
          </a:p>
        </p:txBody>
      </p:sp>
    </p:spTree>
    <p:extLst>
      <p:ext uri="{BB962C8B-B14F-4D97-AF65-F5344CB8AC3E}">
        <p14:creationId xmlns:p14="http://schemas.microsoft.com/office/powerpoint/2010/main" val="2758286416"/>
      </p:ext>
    </p:extLst>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ja-JP" altLang="en-US" dirty="0" smtClean="0"/>
              <a:t>これはみんながしっているうがい薬ですね。正しい使い方を言いますね。ガラスコップの三分の一くらいに水を入れ、イソジン液を逆さにして、１目盛から２目盛の間でいいでので、入れてください。まず、ブクブクうがいをしてください。その次にガラガラうがいになります。ガラガラうがいは１５秒間を２回してくださいね。１５</a:t>
            </a:r>
            <a:r>
              <a:rPr lang="en-US" altLang="ja-JP" dirty="0" smtClean="0"/>
              <a:t>×</a:t>
            </a:r>
            <a:r>
              <a:rPr lang="ja-JP" altLang="en-US" dirty="0" smtClean="0"/>
              <a:t>２＝３０秒　　なぜ、３０秒かというと、インフルエンザウイルスは、イソジン液と３０秒間、接触すると、死滅するからです。でも一番大事なのは、うがいの後、少なくとも５分間はそのままにしておいてください。何故なのかこれも実験しましょう。</a:t>
            </a:r>
            <a:endParaRPr lang="en-US" altLang="ja-JP" dirty="0" smtClean="0"/>
          </a:p>
        </p:txBody>
      </p:sp>
    </p:spTree>
    <p:extLst>
      <p:ext uri="{BB962C8B-B14F-4D97-AF65-F5344CB8AC3E}">
        <p14:creationId xmlns:p14="http://schemas.microsoft.com/office/powerpoint/2010/main" val="3838401146"/>
      </p:ext>
    </p:extLst>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Tree>
    <p:extLst>
      <p:ext uri="{BB962C8B-B14F-4D97-AF65-F5344CB8AC3E}">
        <p14:creationId xmlns:p14="http://schemas.microsoft.com/office/powerpoint/2010/main" val="2412550083"/>
      </p:ext>
    </p:extLst>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Tree>
    <p:extLst>
      <p:ext uri="{BB962C8B-B14F-4D97-AF65-F5344CB8AC3E}">
        <p14:creationId xmlns:p14="http://schemas.microsoft.com/office/powerpoint/2010/main" val="1706136844"/>
      </p:ext>
    </p:extLst>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smtClean="0"/>
              <a:t>●</a:t>
            </a:r>
            <a:endParaRPr kumimoji="1" lang="en-US" altLang="ja-JP" dirty="0" smtClean="0"/>
          </a:p>
          <a:p>
            <a:endParaRPr kumimoji="1" lang="en-US" altLang="ja-JP" dirty="0" smtClean="0"/>
          </a:p>
          <a:p>
            <a:r>
              <a:rPr kumimoji="1" lang="ja-JP" altLang="en-US" dirty="0" smtClean="0"/>
              <a:t>●</a:t>
            </a:r>
            <a:endParaRPr kumimoji="1" lang="en-US" altLang="ja-JP" dirty="0" smtClean="0"/>
          </a:p>
          <a:p>
            <a:endParaRPr kumimoji="1" lang="en-US" altLang="ja-JP" dirty="0" smtClean="0"/>
          </a:p>
          <a:p>
            <a:r>
              <a:rPr kumimoji="1" lang="ja-JP" altLang="en-US" dirty="0" smtClean="0"/>
              <a:t>●</a:t>
            </a:r>
            <a:endParaRPr kumimoji="1" lang="ja-JP" altLang="en-US" dirty="0"/>
          </a:p>
        </p:txBody>
      </p:sp>
    </p:spTree>
    <p:extLst>
      <p:ext uri="{BB962C8B-B14F-4D97-AF65-F5344CB8AC3E}">
        <p14:creationId xmlns:p14="http://schemas.microsoft.com/office/powerpoint/2010/main" val="385931654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3" name="Rectangle 2"/>
          <p:cNvSpPr>
            <a:spLocks noGrp="1" noRot="1" noChangeAspect="1" noChangeArrowheads="1" noTextEdit="1"/>
          </p:cNvSpPr>
          <p:nvPr>
            <p:ph type="sldImg"/>
          </p:nvPr>
        </p:nvSpPr>
        <p:spPr>
          <a:ln/>
        </p:spPr>
      </p:sp>
      <p:sp>
        <p:nvSpPr>
          <p:cNvPr id="35844" name="Rectangle 3"/>
          <p:cNvSpPr>
            <a:spLocks noGrp="1" noChangeArrowheads="1"/>
          </p:cNvSpPr>
          <p:nvPr>
            <p:ph type="body" idx="1"/>
          </p:nvPr>
        </p:nvSpPr>
        <p:spPr>
          <a:noFill/>
          <a:ln/>
        </p:spPr>
        <p:txBody>
          <a:bodyPr/>
          <a:lstStyle/>
          <a:p>
            <a:pPr eaLnBrk="1" hangingPunct="1"/>
            <a:endParaRPr lang="ja-JP" altLang="ja-JP" dirty="0" smtClean="0"/>
          </a:p>
        </p:txBody>
      </p:sp>
    </p:spTree>
    <p:extLst>
      <p:ext uri="{BB962C8B-B14F-4D97-AF65-F5344CB8AC3E}">
        <p14:creationId xmlns:p14="http://schemas.microsoft.com/office/powerpoint/2010/main" val="571467378"/>
      </p:ext>
    </p:extLst>
  </p:cSld>
  <p:clrMapOvr>
    <a:masterClrMapping/>
  </p:clrMapOvr>
</p:notes>
</file>

<file path=ppt/notesSlides/notesSlide1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Tree>
    <p:extLst>
      <p:ext uri="{BB962C8B-B14F-4D97-AF65-F5344CB8AC3E}">
        <p14:creationId xmlns:p14="http://schemas.microsoft.com/office/powerpoint/2010/main" val="1511857402"/>
      </p:ext>
    </p:extLst>
  </p:cSld>
  <p:clrMapOvr>
    <a:masterClrMapping/>
  </p:clrMapOvr>
</p:notes>
</file>

<file path=ppt/notesSlides/notesSlide1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ja-JP" altLang="ja-JP" b="0" dirty="0" smtClean="0"/>
              <a:t>第三類医薬品</a:t>
            </a:r>
            <a:r>
              <a:rPr lang="ja-JP" altLang="en-US" b="0" dirty="0" smtClean="0"/>
              <a:t>は、</a:t>
            </a:r>
            <a:r>
              <a:rPr lang="ja-JP" altLang="ja-JP" b="0" dirty="0" smtClean="0"/>
              <a:t>上記以外の一般用医薬品</a:t>
            </a:r>
            <a:r>
              <a:rPr lang="ja-JP" altLang="en-US" b="0" dirty="0" smtClean="0"/>
              <a:t>。</a:t>
            </a:r>
            <a:endParaRPr kumimoji="1" lang="ja-JP" altLang="en-US" b="0" dirty="0"/>
          </a:p>
        </p:txBody>
      </p:sp>
    </p:spTree>
    <p:extLst>
      <p:ext uri="{BB962C8B-B14F-4D97-AF65-F5344CB8AC3E}">
        <p14:creationId xmlns:p14="http://schemas.microsoft.com/office/powerpoint/2010/main" val="519858362"/>
      </p:ext>
    </p:extLst>
  </p:cSld>
  <p:clrMapOvr>
    <a:masterClrMapping/>
  </p:clrMapOvr>
</p:notes>
</file>

<file path=ppt/notesSlides/notesSlide1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smtClean="0"/>
              <a:t>ここからは、違法ドラッグいわゆる脱法ドラッグの話です。実は最近出たんではありません。マジックマッシュルームとか結構以前からありました。年数でいうと１９９０年ころからありました。２０００年に入り、インターネットで普及で急速に広がっていきました。</a:t>
            </a:r>
          </a:p>
          <a:p>
            <a:endParaRPr kumimoji="1" lang="en-US" altLang="ja-JP" dirty="0" smtClean="0"/>
          </a:p>
          <a:p>
            <a:r>
              <a:rPr kumimoji="1" lang="ja-JP" altLang="en-US" dirty="0" smtClean="0"/>
              <a:t>合法ドラッグは売る側の名称です。厚労省は違法ドラッグ、薬務課の人は脱法ドラッグって言ってますが、合法でないことは確かです。</a:t>
            </a:r>
            <a:endParaRPr kumimoji="1" lang="en-US" altLang="ja-JP" dirty="0" smtClean="0"/>
          </a:p>
        </p:txBody>
      </p:sp>
    </p:spTree>
    <p:extLst>
      <p:ext uri="{BB962C8B-B14F-4D97-AF65-F5344CB8AC3E}">
        <p14:creationId xmlns:p14="http://schemas.microsoft.com/office/powerpoint/2010/main" val="1410056655"/>
      </p:ext>
    </p:extLst>
  </p:cSld>
  <p:clrMapOvr>
    <a:masterClrMapping/>
  </p:clrMapOvr>
</p:notes>
</file>

<file path=ppt/notesSlides/notesSlide1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defTabSz="914948">
              <a:defRPr/>
            </a:pPr>
            <a:r>
              <a:rPr lang="ja-JP" altLang="en-US" dirty="0">
                <a:latin typeface="Arial"/>
                <a:ea typeface="HGｺﾞｼｯｸM"/>
              </a:rPr>
              <a:t>植物成分を抽出したものに麻薬成分や指定薬物成分やそれに近い物質を混入した製品</a:t>
            </a:r>
          </a:p>
          <a:p>
            <a:endParaRPr kumimoji="1" lang="ja-JP" altLang="en-US" dirty="0" smtClean="0"/>
          </a:p>
          <a:p>
            <a:endParaRPr kumimoji="1" lang="ja-JP" altLang="en-US" dirty="0"/>
          </a:p>
        </p:txBody>
      </p:sp>
    </p:spTree>
    <p:extLst>
      <p:ext uri="{BB962C8B-B14F-4D97-AF65-F5344CB8AC3E}">
        <p14:creationId xmlns:p14="http://schemas.microsoft.com/office/powerpoint/2010/main" val="3103107711"/>
      </p:ext>
    </p:extLst>
  </p:cSld>
  <p:clrMapOvr>
    <a:masterClrMapping/>
  </p:clrMapOvr>
</p:notes>
</file>

<file path=ppt/notesSlides/notesSlide1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defTabSz="914948" eaLnBrk="1" fontAlgn="auto" hangingPunct="1">
              <a:spcBef>
                <a:spcPts val="0"/>
              </a:spcBef>
              <a:spcAft>
                <a:spcPts val="0"/>
              </a:spcAft>
              <a:defRPr/>
            </a:pPr>
            <a:r>
              <a:rPr lang="ja-JP" altLang="en-US" dirty="0" smtClean="0"/>
              <a:t>その合法ハーブを販売する店が店頭やインターネットだけではなく、販路を「自販機」に求め、各地に設置し始めたのがハーブ蔓延の一端になっているのではと見る向きがある。こうした業者には「自粛要請」でしか「取締り」ができないのが現状だ。所轄官庁の対策が</a:t>
            </a:r>
            <a:r>
              <a:rPr lang="ja-JP" altLang="en-US" dirty="0" err="1" smtClean="0"/>
              <a:t>後手後手</a:t>
            </a:r>
            <a:r>
              <a:rPr lang="ja-JP" altLang="en-US" dirty="0" smtClean="0"/>
              <a:t>に回っているのをあざ笑うように「脱法ハーブ」の販路は拡大していく</a:t>
            </a:r>
            <a:r>
              <a:rPr lang="en-US" altLang="ja-JP" dirty="0" smtClean="0"/>
              <a:t>……</a:t>
            </a:r>
            <a:r>
              <a:rPr lang="ja-JP" altLang="en-US" dirty="0" err="1" smtClean="0"/>
              <a:t>。</a:t>
            </a:r>
            <a:endParaRPr kumimoji="1" lang="ja-JP" altLang="en-US" dirty="0" smtClean="0"/>
          </a:p>
          <a:p>
            <a:endParaRPr kumimoji="1" lang="ja-JP" altLang="en-US" dirty="0"/>
          </a:p>
        </p:txBody>
      </p:sp>
    </p:spTree>
    <p:extLst>
      <p:ext uri="{BB962C8B-B14F-4D97-AF65-F5344CB8AC3E}">
        <p14:creationId xmlns:p14="http://schemas.microsoft.com/office/powerpoint/2010/main" val="2476331641"/>
      </p:ext>
    </p:extLst>
  </p:cSld>
  <p:clrMapOvr>
    <a:masterClrMapping/>
  </p:clrMapOvr>
</p:notes>
</file>

<file path=ppt/notesSlides/notesSlide1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defTabSz="914948" eaLnBrk="1" fontAlgn="auto" hangingPunct="1">
              <a:spcBef>
                <a:spcPts val="0"/>
              </a:spcBef>
              <a:spcAft>
                <a:spcPts val="0"/>
              </a:spcAft>
              <a:defRPr/>
            </a:pPr>
            <a:r>
              <a:rPr lang="ja-JP" altLang="en-US" dirty="0" smtClean="0"/>
              <a:t>その合法ハーブを販売する店が店頭やインターネットだけではなく、販路を「自販機」に求め、各地に設置し始めたのがハーブ蔓延の一端になっているのではと見る向きがある。こうした業者には「自粛要請」でしか「取締り」ができないのが現状だ。所轄官庁の対策が</a:t>
            </a:r>
            <a:r>
              <a:rPr lang="ja-JP" altLang="en-US" dirty="0" err="1" smtClean="0"/>
              <a:t>後手後手</a:t>
            </a:r>
            <a:r>
              <a:rPr lang="ja-JP" altLang="en-US" dirty="0" smtClean="0"/>
              <a:t>に回っているのをあざ笑うように「脱法ハーブ」の販路は拡大していく</a:t>
            </a:r>
            <a:r>
              <a:rPr lang="en-US" altLang="ja-JP" dirty="0" smtClean="0"/>
              <a:t>……</a:t>
            </a:r>
            <a:r>
              <a:rPr lang="ja-JP" altLang="en-US" dirty="0" err="1" smtClean="0"/>
              <a:t>。</a:t>
            </a:r>
            <a:endParaRPr kumimoji="1" lang="ja-JP" altLang="en-US" dirty="0" smtClean="0"/>
          </a:p>
          <a:p>
            <a:endParaRPr kumimoji="1" lang="ja-JP" altLang="en-US" dirty="0"/>
          </a:p>
        </p:txBody>
      </p:sp>
    </p:spTree>
    <p:extLst>
      <p:ext uri="{BB962C8B-B14F-4D97-AF65-F5344CB8AC3E}">
        <p14:creationId xmlns:p14="http://schemas.microsoft.com/office/powerpoint/2010/main" val="990838416"/>
      </p:ext>
    </p:extLst>
  </p:cSld>
  <p:clrMapOvr>
    <a:masterClrMapping/>
  </p:clrMapOvr>
</p:notes>
</file>

<file path=ppt/notesSlides/notesSlide1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 1"/>
          <p:cNvSpPr>
            <a:spLocks noGrp="1" noRot="1" noChangeAspect="1"/>
          </p:cNvSpPr>
          <p:nvPr>
            <p:ph type="sldImg"/>
          </p:nvPr>
        </p:nvSpPr>
        <p:spPr/>
      </p:sp>
      <p:sp>
        <p:nvSpPr>
          <p:cNvPr id="3" name="ノート プレースホルダ 2"/>
          <p:cNvSpPr>
            <a:spLocks noGrp="1"/>
          </p:cNvSpPr>
          <p:nvPr>
            <p:ph type="body" idx="1"/>
          </p:nvPr>
        </p:nvSpPr>
        <p:spPr/>
        <p:txBody>
          <a:bodyPr>
            <a:normAutofit/>
          </a:bodyPr>
          <a:lstStyle/>
          <a:p>
            <a:r>
              <a:rPr kumimoji="1" lang="ja-JP" altLang="en-US" b="0" dirty="0" smtClean="0"/>
              <a:t>ニトライト系・・・ラッシュ（亜硝酸エステル）・・・血圧が下がり、酩酊状態。</a:t>
            </a:r>
            <a:endParaRPr kumimoji="1" lang="en-US" altLang="ja-JP" b="0" dirty="0" smtClean="0"/>
          </a:p>
          <a:p>
            <a:r>
              <a:rPr kumimoji="1" lang="ja-JP" altLang="en-US" b="0" dirty="0" smtClean="0"/>
              <a:t>ケミカル系・・・覚せい剤の類似物質・・・幻覚作用</a:t>
            </a:r>
            <a:endParaRPr kumimoji="1" lang="en-US" altLang="ja-JP" b="0" dirty="0" smtClean="0"/>
          </a:p>
          <a:p>
            <a:r>
              <a:rPr kumimoji="1" lang="ja-JP" altLang="en-US" b="0" dirty="0" smtClean="0"/>
              <a:t>エフェドラ系・・・</a:t>
            </a:r>
            <a:r>
              <a:rPr lang="ja-JP" altLang="ja-JP" b="0" dirty="0" smtClean="0"/>
              <a:t>マオウやエフェドリン</a:t>
            </a:r>
            <a:r>
              <a:rPr lang="ja-JP" altLang="en-US" b="0" dirty="0" smtClean="0"/>
              <a:t>含有・・・</a:t>
            </a:r>
            <a:r>
              <a:rPr lang="ja-JP" altLang="ja-JP" b="0" dirty="0" smtClean="0"/>
              <a:t>興奮剤的効果</a:t>
            </a:r>
            <a:endParaRPr lang="en-US" altLang="ja-JP" b="0" dirty="0" smtClean="0"/>
          </a:p>
          <a:p>
            <a:r>
              <a:rPr kumimoji="1" lang="ja-JP" altLang="en-US" b="0" dirty="0" smtClean="0"/>
              <a:t>ナチュラル系・・・植物や植物加工品より・・・マジックマッシュルーム・・・幻覚作用</a:t>
            </a:r>
            <a:endParaRPr kumimoji="1" lang="en-US" altLang="ja-JP" b="0" dirty="0" smtClean="0"/>
          </a:p>
          <a:p>
            <a:endParaRPr kumimoji="1" lang="en-US" altLang="ja-JP" b="0" dirty="0" smtClean="0"/>
          </a:p>
          <a:p>
            <a:r>
              <a:rPr lang="ja-JP" altLang="en-US" b="0" dirty="0" smtClean="0"/>
              <a:t>問題は吸うときの計量が難</a:t>
            </a:r>
            <a:r>
              <a:rPr lang="ja-JP" altLang="en-US" b="0" dirty="0" err="1" smtClean="0"/>
              <a:t>しら</a:t>
            </a:r>
            <a:r>
              <a:rPr lang="ja-JP" altLang="en-US" b="0" dirty="0" smtClean="0"/>
              <a:t>しいです。これで、</a:t>
            </a:r>
            <a:r>
              <a:rPr lang="ja-JP" altLang="ja-JP" b="0" dirty="0" smtClean="0"/>
              <a:t>オーバードース （薬物過量投与、薬物過剰摂取</a:t>
            </a:r>
            <a:r>
              <a:rPr lang="ja-JP" altLang="en-US" b="0" dirty="0" smtClean="0"/>
              <a:t>）になって、死に至るそうです。</a:t>
            </a:r>
            <a:endParaRPr kumimoji="1" lang="en-US" altLang="ja-JP" b="0" dirty="0" smtClean="0"/>
          </a:p>
          <a:p>
            <a:endParaRPr kumimoji="1" lang="en-US" altLang="ja-JP" b="0" dirty="0" smtClean="0"/>
          </a:p>
        </p:txBody>
      </p:sp>
    </p:spTree>
    <p:extLst>
      <p:ext uri="{BB962C8B-B14F-4D97-AF65-F5344CB8AC3E}">
        <p14:creationId xmlns:p14="http://schemas.microsoft.com/office/powerpoint/2010/main" val="3330484348"/>
      </p:ext>
    </p:extLst>
  </p:cSld>
  <p:clrMapOvr>
    <a:masterClrMapping/>
  </p:clrMapOvr>
</p:notes>
</file>

<file path=ppt/notesSlides/notesSlide1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en-US" altLang="ja-JP" dirty="0" smtClean="0"/>
          </a:p>
        </p:txBody>
      </p:sp>
    </p:spTree>
    <p:extLst>
      <p:ext uri="{BB962C8B-B14F-4D97-AF65-F5344CB8AC3E}">
        <p14:creationId xmlns:p14="http://schemas.microsoft.com/office/powerpoint/2010/main" val="67151788"/>
      </p:ext>
    </p:extLst>
  </p:cSld>
  <p:clrMapOvr>
    <a:masterClrMapping/>
  </p:clrMapOvr>
</p:notes>
</file>

<file path=ppt/notesSlides/notesSlide1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en-US" altLang="ja-JP" dirty="0" smtClean="0"/>
          </a:p>
        </p:txBody>
      </p:sp>
    </p:spTree>
    <p:extLst>
      <p:ext uri="{BB962C8B-B14F-4D97-AF65-F5344CB8AC3E}">
        <p14:creationId xmlns:p14="http://schemas.microsoft.com/office/powerpoint/2010/main" val="417897711"/>
      </p:ext>
    </p:extLst>
  </p:cSld>
  <p:clrMapOvr>
    <a:masterClrMapping/>
  </p:clrMapOvr>
</p:notes>
</file>

<file path=ppt/notesSlides/notesSlide1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en-US" altLang="ja-JP" dirty="0" smtClean="0"/>
          </a:p>
        </p:txBody>
      </p:sp>
    </p:spTree>
    <p:extLst>
      <p:ext uri="{BB962C8B-B14F-4D97-AF65-F5344CB8AC3E}">
        <p14:creationId xmlns:p14="http://schemas.microsoft.com/office/powerpoint/2010/main" val="145325048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3" name="Rectangle 2"/>
          <p:cNvSpPr>
            <a:spLocks noGrp="1" noRot="1" noChangeAspect="1" noChangeArrowheads="1" noTextEdit="1"/>
          </p:cNvSpPr>
          <p:nvPr>
            <p:ph type="sldImg"/>
          </p:nvPr>
        </p:nvSpPr>
        <p:spPr>
          <a:ln/>
        </p:spPr>
      </p:sp>
      <p:sp>
        <p:nvSpPr>
          <p:cNvPr id="35844" name="Rectangle 3"/>
          <p:cNvSpPr>
            <a:spLocks noGrp="1" noChangeArrowheads="1"/>
          </p:cNvSpPr>
          <p:nvPr>
            <p:ph type="body" idx="1"/>
          </p:nvPr>
        </p:nvSpPr>
        <p:spPr>
          <a:noFill/>
          <a:ln/>
        </p:spPr>
        <p:txBody>
          <a:bodyPr/>
          <a:lstStyle/>
          <a:p>
            <a:pPr eaLnBrk="1" hangingPunct="1"/>
            <a:endParaRPr lang="ja-JP" altLang="ja-JP" dirty="0" smtClean="0"/>
          </a:p>
        </p:txBody>
      </p:sp>
    </p:spTree>
    <p:extLst>
      <p:ext uri="{BB962C8B-B14F-4D97-AF65-F5344CB8AC3E}">
        <p14:creationId xmlns:p14="http://schemas.microsoft.com/office/powerpoint/2010/main" val="1978761055"/>
      </p:ext>
    </p:extLst>
  </p:cSld>
  <p:clrMapOvr>
    <a:masterClrMapping/>
  </p:clrMapOvr>
</p:notes>
</file>

<file path=ppt/notesSlides/notesSlide1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8354" name="スライド イメージ プレースホルダー 1"/>
          <p:cNvSpPr>
            <a:spLocks noGrp="1" noRot="1" noChangeAspect="1" noTextEdit="1"/>
          </p:cNvSpPr>
          <p:nvPr>
            <p:ph type="sldImg"/>
          </p:nvPr>
        </p:nvSpPr>
        <p:spPr>
          <a:ln/>
        </p:spPr>
      </p:sp>
      <p:sp>
        <p:nvSpPr>
          <p:cNvPr id="228355" name="ノート プレースホルダー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ct val="0"/>
              </a:spcBef>
            </a:pPr>
            <a:r>
              <a:rPr lang="ja-JP" altLang="en-US" smtClean="0">
                <a:latin typeface="Arial" panose="020B0604020202020204" pitchFamily="34" charset="0"/>
              </a:rPr>
              <a:t>どうして、すべて、取締出来ないのか、説明します。</a:t>
            </a:r>
            <a:endParaRPr lang="en-US" altLang="ja-JP" smtClean="0">
              <a:latin typeface="Arial" panose="020B0604020202020204" pitchFamily="34" charset="0"/>
            </a:endParaRPr>
          </a:p>
          <a:p>
            <a:pPr eaLnBrk="1" hangingPunct="1">
              <a:spcBef>
                <a:spcPct val="0"/>
              </a:spcBef>
            </a:pPr>
            <a:endParaRPr lang="en-US" altLang="ja-JP" smtClean="0">
              <a:latin typeface="Arial" panose="020B0604020202020204" pitchFamily="34" charset="0"/>
            </a:endParaRPr>
          </a:p>
          <a:p>
            <a:pPr eaLnBrk="1" hangingPunct="1">
              <a:spcBef>
                <a:spcPct val="0"/>
              </a:spcBef>
            </a:pPr>
            <a:r>
              <a:rPr lang="ja-JP" altLang="en-US" smtClean="0">
                <a:latin typeface="Arial" panose="020B0604020202020204" pitchFamily="34" charset="0"/>
              </a:rPr>
              <a:t>エフェドリンと覚せい剤は基本骨格がよく似ています。</a:t>
            </a:r>
            <a:endParaRPr lang="en-US" altLang="ja-JP" smtClean="0">
              <a:latin typeface="Arial" panose="020B0604020202020204" pitchFamily="34" charset="0"/>
            </a:endParaRPr>
          </a:p>
          <a:p>
            <a:pPr eaLnBrk="1" hangingPunct="1">
              <a:spcBef>
                <a:spcPct val="0"/>
              </a:spcBef>
            </a:pPr>
            <a:r>
              <a:rPr lang="ja-JP" altLang="en-US" smtClean="0">
                <a:latin typeface="Arial" panose="020B0604020202020204" pitchFamily="34" charset="0"/>
              </a:rPr>
              <a:t>エフェドリン、メチルエフェドリンはエスタックイブ、改源、カイゲン感冒カプセル、コンタック総合感冒薬の医薬品に含まれています。</a:t>
            </a:r>
            <a:endParaRPr lang="en-US" altLang="ja-JP" smtClean="0">
              <a:latin typeface="Arial" panose="020B0604020202020204" pitchFamily="34" charset="0"/>
            </a:endParaRPr>
          </a:p>
          <a:p>
            <a:pPr eaLnBrk="1" hangingPunct="1">
              <a:spcBef>
                <a:spcPct val="0"/>
              </a:spcBef>
            </a:pPr>
            <a:endParaRPr lang="en-US" altLang="ja-JP" smtClean="0">
              <a:latin typeface="Arial" panose="020B0604020202020204" pitchFamily="34" charset="0"/>
            </a:endParaRPr>
          </a:p>
          <a:p>
            <a:pPr eaLnBrk="1" hangingPunct="1">
              <a:spcBef>
                <a:spcPct val="0"/>
              </a:spcBef>
            </a:pPr>
            <a:r>
              <a:rPr lang="ja-JP" altLang="en-US" smtClean="0">
                <a:latin typeface="Arial" panose="020B0604020202020204" pitchFamily="34" charset="0"/>
              </a:rPr>
              <a:t>覚せい剤に酸素２個、炭素１個付けてあげるだけで、ＭＤＭＡになります。</a:t>
            </a:r>
            <a:endParaRPr lang="en-US" altLang="ja-JP" smtClean="0">
              <a:latin typeface="Arial" panose="020B0604020202020204" pitchFamily="34" charset="0"/>
            </a:endParaRPr>
          </a:p>
          <a:p>
            <a:pPr eaLnBrk="1" hangingPunct="1">
              <a:spcBef>
                <a:spcPct val="0"/>
              </a:spcBef>
            </a:pPr>
            <a:r>
              <a:rPr lang="ja-JP" altLang="en-US" smtClean="0">
                <a:latin typeface="Arial" panose="020B0604020202020204" pitchFamily="34" charset="0"/>
              </a:rPr>
              <a:t>これは覚せい剤にない、幻覚作用があります。もちろん、このＭＤＭＡは取締の対象です。</a:t>
            </a:r>
            <a:endParaRPr lang="en-US" altLang="ja-JP" smtClean="0">
              <a:latin typeface="Arial" panose="020B0604020202020204" pitchFamily="34" charset="0"/>
            </a:endParaRPr>
          </a:p>
          <a:p>
            <a:pPr eaLnBrk="1" hangingPunct="1">
              <a:spcBef>
                <a:spcPct val="0"/>
              </a:spcBef>
            </a:pPr>
            <a:r>
              <a:rPr lang="ja-JP" altLang="en-US" smtClean="0">
                <a:latin typeface="Arial" panose="020B0604020202020204" pitchFamily="34" charset="0"/>
              </a:rPr>
              <a:t>次にこのＭＤＭＡの構造式にカルボキシル基、アミノ基、ヒドロキシ基を付けるだけで、未知化合物になり、取締対象外になります。</a:t>
            </a:r>
            <a:endParaRPr lang="en-US" altLang="ja-JP" smtClean="0">
              <a:latin typeface="Arial" panose="020B0604020202020204" pitchFamily="34" charset="0"/>
            </a:endParaRPr>
          </a:p>
          <a:p>
            <a:pPr eaLnBrk="1" hangingPunct="1">
              <a:spcBef>
                <a:spcPct val="0"/>
              </a:spcBef>
            </a:pPr>
            <a:r>
              <a:rPr lang="ja-JP" altLang="en-US" smtClean="0">
                <a:latin typeface="Arial" panose="020B0604020202020204" pitchFamily="34" charset="0"/>
              </a:rPr>
              <a:t>そそうしたら、類似物質をすべて取り締まればいいんですが、取り締まることは難しいのです。</a:t>
            </a:r>
            <a:endParaRPr lang="en-US" altLang="ja-JP" smtClean="0">
              <a:latin typeface="Arial" panose="020B0604020202020204" pitchFamily="34" charset="0"/>
            </a:endParaRPr>
          </a:p>
          <a:p>
            <a:pPr eaLnBrk="1" hangingPunct="1">
              <a:spcBef>
                <a:spcPct val="0"/>
              </a:spcBef>
            </a:pPr>
            <a:r>
              <a:rPr lang="ja-JP" altLang="en-US" smtClean="0">
                <a:latin typeface="Arial" panose="020B0604020202020204" pitchFamily="34" charset="0"/>
              </a:rPr>
              <a:t>医薬品の製造、新薬の開発に障害をきたすからです。</a:t>
            </a:r>
            <a:endParaRPr lang="en-US" altLang="ja-JP" smtClean="0">
              <a:latin typeface="Arial" panose="020B0604020202020204" pitchFamily="34" charset="0"/>
            </a:endParaRPr>
          </a:p>
          <a:p>
            <a:pPr eaLnBrk="1" hangingPunct="1">
              <a:spcBef>
                <a:spcPct val="0"/>
              </a:spcBef>
            </a:pPr>
            <a:endParaRPr lang="en-US" altLang="ja-JP" smtClean="0">
              <a:latin typeface="Arial" panose="020B0604020202020204" pitchFamily="34" charset="0"/>
            </a:endParaRPr>
          </a:p>
        </p:txBody>
      </p:sp>
    </p:spTree>
    <p:extLst>
      <p:ext uri="{BB962C8B-B14F-4D97-AF65-F5344CB8AC3E}">
        <p14:creationId xmlns:p14="http://schemas.microsoft.com/office/powerpoint/2010/main" val="3781902620"/>
      </p:ext>
    </p:extLst>
  </p:cSld>
  <p:clrMapOvr>
    <a:masterClrMapping/>
  </p:clrMapOvr>
</p:notes>
</file>

<file path=ppt/notesSlides/notesSlide1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smtClean="0"/>
              <a:t>●</a:t>
            </a:r>
            <a:endParaRPr kumimoji="1" lang="ja-JP" altLang="en-US" dirty="0"/>
          </a:p>
        </p:txBody>
      </p:sp>
    </p:spTree>
    <p:extLst>
      <p:ext uri="{BB962C8B-B14F-4D97-AF65-F5344CB8AC3E}">
        <p14:creationId xmlns:p14="http://schemas.microsoft.com/office/powerpoint/2010/main" val="2671315344"/>
      </p:ext>
    </p:extLst>
  </p:cSld>
  <p:clrMapOvr>
    <a:masterClrMapping/>
  </p:clrMapOvr>
</p:notes>
</file>

<file path=ppt/notesSlides/notesSlide1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Tree>
    <p:extLst>
      <p:ext uri="{BB962C8B-B14F-4D97-AF65-F5344CB8AC3E}">
        <p14:creationId xmlns:p14="http://schemas.microsoft.com/office/powerpoint/2010/main" val="2297262814"/>
      </p:ext>
    </p:extLst>
  </p:cSld>
  <p:clrMapOvr>
    <a:masterClrMapping/>
  </p:clrMapOvr>
</p:notes>
</file>

<file path=ppt/notesSlides/notesSlide1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defTabSz="914948" eaLnBrk="1" fontAlgn="auto" hangingPunct="1">
              <a:spcBef>
                <a:spcPts val="0"/>
              </a:spcBef>
              <a:spcAft>
                <a:spcPts val="0"/>
              </a:spcAft>
              <a:defRPr/>
            </a:pPr>
            <a:r>
              <a:rPr kumimoji="1" lang="ja-JP" altLang="en-US" dirty="0" smtClean="0"/>
              <a:t>大学に行って、その場の雰囲気でそんなものに手を出さないようにしてほしい、って事です。</a:t>
            </a:r>
            <a:endParaRPr kumimoji="1" lang="en-US" altLang="ja-JP" dirty="0" smtClean="0"/>
          </a:p>
          <a:p>
            <a:endParaRPr kumimoji="1" lang="ja-JP" altLang="en-US" dirty="0"/>
          </a:p>
        </p:txBody>
      </p:sp>
    </p:spTree>
    <p:extLst>
      <p:ext uri="{BB962C8B-B14F-4D97-AF65-F5344CB8AC3E}">
        <p14:creationId xmlns:p14="http://schemas.microsoft.com/office/powerpoint/2010/main" val="507481432"/>
      </p:ext>
    </p:extLst>
  </p:cSld>
  <p:clrMapOvr>
    <a:masterClrMapping/>
  </p:clrMapOvr>
</p:notes>
</file>

<file path=ppt/notesSlides/notesSlide1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3" name="Rectangle 2"/>
          <p:cNvSpPr>
            <a:spLocks noGrp="1" noRot="1" noChangeAspect="1" noChangeArrowheads="1" noTextEdit="1"/>
          </p:cNvSpPr>
          <p:nvPr>
            <p:ph type="sldImg"/>
          </p:nvPr>
        </p:nvSpPr>
        <p:spPr>
          <a:ln/>
        </p:spPr>
      </p:sp>
      <p:sp>
        <p:nvSpPr>
          <p:cNvPr id="35844" name="Rectangle 3"/>
          <p:cNvSpPr>
            <a:spLocks noGrp="1" noChangeArrowheads="1"/>
          </p:cNvSpPr>
          <p:nvPr>
            <p:ph type="body" idx="1"/>
          </p:nvPr>
        </p:nvSpPr>
        <p:spPr>
          <a:noFill/>
          <a:ln/>
        </p:spPr>
        <p:txBody>
          <a:bodyPr/>
          <a:lstStyle/>
          <a:p>
            <a:pPr eaLnBrk="1" hangingPunct="1"/>
            <a:r>
              <a:rPr lang="ja-JP" altLang="en-US" dirty="0" smtClean="0"/>
              <a:t>これは、学校環境衛生基準の検査項目の詳細です。</a:t>
            </a:r>
            <a:endParaRPr lang="en-US" altLang="ja-JP" dirty="0" smtClean="0"/>
          </a:p>
          <a:p>
            <a:pPr eaLnBrk="1" hangingPunct="1"/>
            <a:endParaRPr lang="ja-JP" altLang="en-US" dirty="0" smtClean="0"/>
          </a:p>
        </p:txBody>
      </p:sp>
    </p:spTree>
    <p:extLst>
      <p:ext uri="{BB962C8B-B14F-4D97-AF65-F5344CB8AC3E}">
        <p14:creationId xmlns:p14="http://schemas.microsoft.com/office/powerpoint/2010/main" val="3084387082"/>
      </p:ext>
    </p:extLst>
  </p:cSld>
  <p:clrMapOvr>
    <a:masterClrMapping/>
  </p:clrMapOvr>
</p:notes>
</file>

<file path=ppt/notesSlides/notesSlide1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smtClean="0"/>
              <a:t>これは今後期待される役割です。</a:t>
            </a:r>
            <a:endParaRPr kumimoji="1" lang="en-US" altLang="ja-JP" dirty="0" smtClean="0"/>
          </a:p>
          <a:p>
            <a:r>
              <a:rPr kumimoji="1" lang="ja-JP" altLang="en-US" dirty="0" smtClean="0"/>
              <a:t>この他にもたくさん協力できることがあると思います。</a:t>
            </a:r>
            <a:endParaRPr kumimoji="1" lang="en-US" altLang="ja-JP" dirty="0" smtClean="0"/>
          </a:p>
          <a:p>
            <a:r>
              <a:rPr kumimoji="1" lang="ja-JP" altLang="en-US" dirty="0" smtClean="0"/>
              <a:t>また、各学校に学校薬剤師がいるんですから、どうぞ活用してやってください。もし、非協力的な学校薬剤師がいましたら、私まで言ってきてください。</a:t>
            </a:r>
            <a:endParaRPr kumimoji="1" lang="en-US" altLang="ja-JP" dirty="0" smtClean="0"/>
          </a:p>
        </p:txBody>
      </p:sp>
    </p:spTree>
    <p:extLst>
      <p:ext uri="{BB962C8B-B14F-4D97-AF65-F5344CB8AC3E}">
        <p14:creationId xmlns:p14="http://schemas.microsoft.com/office/powerpoint/2010/main" val="313279282"/>
      </p:ext>
    </p:extLst>
  </p:cSld>
  <p:clrMapOvr>
    <a:masterClrMapping/>
  </p:clrMapOvr>
</p:notes>
</file>

<file path=ppt/notesSlides/notesSlide1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b="0" dirty="0" smtClean="0"/>
              <a:t>和歌山県学校薬剤師会の西前です。</a:t>
            </a:r>
            <a:endParaRPr kumimoji="1" lang="en-US" altLang="ja-JP" b="0" dirty="0" smtClean="0"/>
          </a:p>
          <a:p>
            <a:r>
              <a:rPr kumimoji="1" lang="ja-JP" altLang="en-US" b="0" dirty="0" smtClean="0"/>
              <a:t>どうぞ、宜しくお願い致します。</a:t>
            </a:r>
            <a:endParaRPr kumimoji="1" lang="en-US" altLang="ja-JP" b="0" dirty="0" smtClean="0"/>
          </a:p>
          <a:p>
            <a:endParaRPr kumimoji="1" lang="en-US" altLang="ja-JP" b="0" dirty="0" smtClean="0"/>
          </a:p>
          <a:p>
            <a:endParaRPr kumimoji="1" lang="en-US" altLang="ja-JP" b="0" dirty="0" smtClean="0"/>
          </a:p>
          <a:p>
            <a:endParaRPr kumimoji="1" lang="en-US" altLang="ja-JP" b="0" dirty="0" smtClean="0"/>
          </a:p>
        </p:txBody>
      </p:sp>
      <p:sp>
        <p:nvSpPr>
          <p:cNvPr id="4" name="スライド番号プレースホルダー 3"/>
          <p:cNvSpPr>
            <a:spLocks noGrp="1"/>
          </p:cNvSpPr>
          <p:nvPr>
            <p:ph type="sldNum" sz="quarter" idx="10"/>
          </p:nvPr>
        </p:nvSpPr>
        <p:spPr/>
        <p:txBody>
          <a:bodyPr/>
          <a:lstStyle/>
          <a:p>
            <a:fld id="{6EF3A7D2-61C3-4490-BF64-0BE6DC960B38}" type="slidenum">
              <a:rPr lang="ja-JP" altLang="en-US" smtClean="0">
                <a:solidFill>
                  <a:prstClr val="black"/>
                </a:solidFill>
              </a:rPr>
              <a:pPr/>
              <a:t>155</a:t>
            </a:fld>
            <a:endParaRPr lang="ja-JP" altLang="en-US" dirty="0">
              <a:solidFill>
                <a:prstClr val="black"/>
              </a:solidFill>
            </a:endParaRPr>
          </a:p>
        </p:txBody>
      </p:sp>
    </p:spTree>
    <p:extLst>
      <p:ext uri="{BB962C8B-B14F-4D97-AF65-F5344CB8AC3E}">
        <p14:creationId xmlns:p14="http://schemas.microsoft.com/office/powerpoint/2010/main" val="687191500"/>
      </p:ext>
    </p:extLst>
  </p:cSld>
  <p:clrMapOvr>
    <a:masterClrMapping/>
  </p:clrMapOvr>
</p:notes>
</file>

<file path=ppt/notesSlides/notesSlide1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smtClean="0"/>
              <a:t>これは、薬剤師の皆さんに聞いていただくために、作成したスライドではなく、薬剤師の先生方が、学校の先生方に、お話しいただくためのスライドです。</a:t>
            </a:r>
            <a:endParaRPr kumimoji="1" lang="en-US" altLang="ja-JP" dirty="0" smtClean="0"/>
          </a:p>
          <a:p>
            <a:endParaRPr kumimoji="1" lang="en-US" altLang="ja-JP" dirty="0" smtClean="0"/>
          </a:p>
          <a:p>
            <a:r>
              <a:rPr kumimoji="1" lang="ja-JP" altLang="en-US" dirty="0" smtClean="0"/>
              <a:t>和歌山市の教育委員会に、少し、このスライドのお話をしたら、校長会、教頭会、養護教諭の研究会、その他、先生方の研修会でお話ししました。</a:t>
            </a:r>
            <a:endParaRPr kumimoji="1" lang="en-US" altLang="ja-JP" dirty="0" smtClean="0"/>
          </a:p>
          <a:p>
            <a:endParaRPr kumimoji="1" lang="en-US" altLang="ja-JP" dirty="0" smtClean="0"/>
          </a:p>
          <a:p>
            <a:r>
              <a:rPr kumimoji="1" lang="ja-JP" altLang="en-US" dirty="0" smtClean="0"/>
              <a:t>皆さんが知っていることばかりですが、頭をリセットした状態で聞いていただけましたら幸いです。</a:t>
            </a:r>
            <a:endParaRPr kumimoji="1" lang="ja-JP" altLang="en-US" dirty="0"/>
          </a:p>
        </p:txBody>
      </p:sp>
      <p:sp>
        <p:nvSpPr>
          <p:cNvPr id="4" name="スライド番号プレースホルダー 3"/>
          <p:cNvSpPr>
            <a:spLocks noGrp="1"/>
          </p:cNvSpPr>
          <p:nvPr>
            <p:ph type="sldNum" sz="quarter" idx="10"/>
          </p:nvPr>
        </p:nvSpPr>
        <p:spPr/>
        <p:txBody>
          <a:bodyPr/>
          <a:lstStyle/>
          <a:p>
            <a:fld id="{6EF3A7D2-61C3-4490-BF64-0BE6DC960B38}" type="slidenum">
              <a:rPr kumimoji="1" lang="ja-JP" altLang="en-US" smtClean="0"/>
              <a:pPr/>
              <a:t>156</a:t>
            </a:fld>
            <a:endParaRPr kumimoji="1" lang="ja-JP" altLang="en-US" dirty="0"/>
          </a:p>
        </p:txBody>
      </p:sp>
    </p:spTree>
    <p:extLst>
      <p:ext uri="{BB962C8B-B14F-4D97-AF65-F5344CB8AC3E}">
        <p14:creationId xmlns:p14="http://schemas.microsoft.com/office/powerpoint/2010/main" val="184374916"/>
      </p:ext>
    </p:extLst>
  </p:cSld>
  <p:clrMapOvr>
    <a:masterClrMapping/>
  </p:clrMapOvr>
</p:notes>
</file>

<file path=ppt/notesSlides/notesSlide1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ja-JP" altLang="en-US" dirty="0" smtClean="0">
                <a:solidFill>
                  <a:schemeClr val="bg1"/>
                </a:solidFill>
                <a:effectLst>
                  <a:outerShdw blurRad="38100" dist="38100" dir="2700000" algn="tl">
                    <a:srgbClr val="000000">
                      <a:alpha val="43137"/>
                    </a:srgbClr>
                  </a:outerShdw>
                </a:effectLst>
                <a:latin typeface="+mn-ea"/>
              </a:rPr>
              <a:t>（１）感染力が強く、年齢を問わず、少量で人に感染します。</a:t>
            </a:r>
          </a:p>
          <a:p>
            <a:r>
              <a:rPr lang="ja-JP" altLang="en-US" dirty="0" smtClean="0">
                <a:solidFill>
                  <a:schemeClr val="bg1"/>
                </a:solidFill>
                <a:effectLst>
                  <a:outerShdw blurRad="38100" dist="38100" dir="2700000" algn="tl">
                    <a:srgbClr val="000000">
                      <a:alpha val="43137"/>
                    </a:srgbClr>
                  </a:outerShdw>
                </a:effectLst>
                <a:latin typeface="+mn-ea"/>
              </a:rPr>
              <a:t>（２）人だけに感染し、人の腸管内で増えます。</a:t>
            </a:r>
          </a:p>
          <a:p>
            <a:r>
              <a:rPr lang="ja-JP" altLang="en-US" dirty="0" smtClean="0">
                <a:solidFill>
                  <a:schemeClr val="bg1"/>
                </a:solidFill>
                <a:effectLst>
                  <a:outerShdw blurRad="38100" dist="38100" dir="2700000" algn="tl">
                    <a:srgbClr val="000000">
                      <a:alpha val="43137"/>
                    </a:srgbClr>
                  </a:outerShdw>
                </a:effectLst>
                <a:latin typeface="+mn-ea"/>
              </a:rPr>
              <a:t>（３）食品で増殖するわけではないので、食品の鮮度に関係</a:t>
            </a:r>
            <a:endParaRPr lang="en-US" altLang="ja-JP" dirty="0" smtClean="0">
              <a:solidFill>
                <a:schemeClr val="bg1"/>
              </a:solidFill>
              <a:effectLst>
                <a:outerShdw blurRad="38100" dist="38100" dir="2700000" algn="tl">
                  <a:srgbClr val="000000">
                    <a:alpha val="43137"/>
                  </a:srgbClr>
                </a:outerShdw>
              </a:effectLst>
              <a:latin typeface="+mn-ea"/>
            </a:endParaRPr>
          </a:p>
          <a:p>
            <a:r>
              <a:rPr lang="ja-JP" altLang="en-US" dirty="0" smtClean="0">
                <a:solidFill>
                  <a:schemeClr val="bg1"/>
                </a:solidFill>
                <a:effectLst>
                  <a:outerShdw blurRad="38100" dist="38100" dir="2700000" algn="tl">
                    <a:srgbClr val="000000">
                      <a:alpha val="43137"/>
                    </a:srgbClr>
                  </a:outerShdw>
                </a:effectLst>
                <a:latin typeface="+mn-ea"/>
              </a:rPr>
              <a:t>　　 なく感染します。</a:t>
            </a:r>
          </a:p>
          <a:p>
            <a:r>
              <a:rPr lang="ja-JP" altLang="en-US" dirty="0" smtClean="0">
                <a:solidFill>
                  <a:schemeClr val="bg1"/>
                </a:solidFill>
                <a:effectLst>
                  <a:outerShdw blurRad="38100" dist="38100" dir="2700000" algn="tl">
                    <a:srgbClr val="000000">
                      <a:alpha val="43137"/>
                    </a:srgbClr>
                  </a:outerShdw>
                </a:effectLst>
                <a:latin typeface="+mn-ea"/>
              </a:rPr>
              <a:t>（４）有効な消毒方法は、</a:t>
            </a:r>
            <a:r>
              <a:rPr lang="en-US" altLang="ja-JP" dirty="0" smtClean="0">
                <a:solidFill>
                  <a:schemeClr val="bg1"/>
                </a:solidFill>
                <a:effectLst>
                  <a:outerShdw blurRad="38100" dist="38100" dir="2700000" algn="tl">
                    <a:srgbClr val="000000">
                      <a:alpha val="43137"/>
                    </a:srgbClr>
                  </a:outerShdw>
                </a:effectLst>
                <a:latin typeface="+mn-ea"/>
              </a:rPr>
              <a:t>85</a:t>
            </a:r>
            <a:r>
              <a:rPr lang="ja-JP" altLang="en-US" dirty="0" smtClean="0">
                <a:solidFill>
                  <a:schemeClr val="bg1"/>
                </a:solidFill>
                <a:effectLst>
                  <a:outerShdw blurRad="38100" dist="38100" dir="2700000" algn="tl">
                    <a:srgbClr val="000000">
                      <a:alpha val="43137"/>
                    </a:srgbClr>
                  </a:outerShdw>
                </a:effectLst>
                <a:latin typeface="+mn-ea"/>
              </a:rPr>
              <a:t>℃で</a:t>
            </a:r>
            <a:r>
              <a:rPr lang="en-US" altLang="ja-JP" dirty="0" smtClean="0">
                <a:solidFill>
                  <a:schemeClr val="bg1"/>
                </a:solidFill>
                <a:effectLst>
                  <a:outerShdw blurRad="38100" dist="38100" dir="2700000" algn="tl">
                    <a:srgbClr val="000000">
                      <a:alpha val="43137"/>
                    </a:srgbClr>
                  </a:outerShdw>
                </a:effectLst>
                <a:latin typeface="+mn-ea"/>
              </a:rPr>
              <a:t>1</a:t>
            </a:r>
            <a:r>
              <a:rPr lang="ja-JP" altLang="en-US" dirty="0" smtClean="0">
                <a:solidFill>
                  <a:schemeClr val="bg1"/>
                </a:solidFill>
                <a:effectLst>
                  <a:outerShdw blurRad="38100" dist="38100" dir="2700000" algn="tl">
                    <a:srgbClr val="000000">
                      <a:alpha val="43137"/>
                    </a:srgbClr>
                  </a:outerShdw>
                </a:effectLst>
                <a:latin typeface="+mn-ea"/>
              </a:rPr>
              <a:t>分間以上の加熱、</a:t>
            </a:r>
            <a:endParaRPr lang="en-US" altLang="ja-JP" dirty="0" smtClean="0">
              <a:solidFill>
                <a:schemeClr val="bg1"/>
              </a:solidFill>
              <a:effectLst>
                <a:outerShdw blurRad="38100" dist="38100" dir="2700000" algn="tl">
                  <a:srgbClr val="000000">
                    <a:alpha val="43137"/>
                  </a:srgbClr>
                </a:outerShdw>
              </a:effectLst>
              <a:latin typeface="+mn-ea"/>
            </a:endParaRPr>
          </a:p>
          <a:p>
            <a:r>
              <a:rPr lang="en-US" altLang="ja-JP" dirty="0" smtClean="0">
                <a:solidFill>
                  <a:schemeClr val="bg1"/>
                </a:solidFill>
                <a:effectLst>
                  <a:outerShdw blurRad="38100" dist="38100" dir="2700000" algn="tl">
                    <a:srgbClr val="000000">
                      <a:alpha val="43137"/>
                    </a:srgbClr>
                  </a:outerShdw>
                </a:effectLst>
                <a:latin typeface="+mn-ea"/>
              </a:rPr>
              <a:t>      </a:t>
            </a:r>
            <a:r>
              <a:rPr lang="ja-JP" altLang="en-US" dirty="0" smtClean="0">
                <a:solidFill>
                  <a:schemeClr val="bg1"/>
                </a:solidFill>
                <a:effectLst>
                  <a:outerShdw blurRad="38100" dist="38100" dir="2700000" algn="tl">
                    <a:srgbClr val="000000">
                      <a:alpha val="43137"/>
                    </a:srgbClr>
                  </a:outerShdw>
                </a:effectLst>
                <a:latin typeface="+mn-ea"/>
              </a:rPr>
              <a:t>又は、次亜塩素酸ナトリウムです。</a:t>
            </a:r>
            <a:endParaRPr lang="en-US" altLang="ja-JP" dirty="0" smtClean="0">
              <a:solidFill>
                <a:schemeClr val="bg1"/>
              </a:solidFill>
              <a:effectLst>
                <a:outerShdw blurRad="38100" dist="38100" dir="2700000" algn="tl">
                  <a:srgbClr val="000000">
                    <a:alpha val="43137"/>
                  </a:srgbClr>
                </a:outerShdw>
              </a:effectLst>
              <a:latin typeface="+mn-ea"/>
            </a:endParaRPr>
          </a:p>
          <a:p>
            <a:r>
              <a:rPr lang="en-US" altLang="ja-JP" dirty="0" smtClean="0">
                <a:solidFill>
                  <a:schemeClr val="bg1"/>
                </a:solidFill>
                <a:effectLst>
                  <a:outerShdw blurRad="38100" dist="38100" dir="2700000" algn="tl">
                    <a:srgbClr val="000000">
                      <a:alpha val="43137"/>
                    </a:srgbClr>
                  </a:outerShdw>
                </a:effectLst>
                <a:latin typeface="+mn-ea"/>
              </a:rPr>
              <a:t>      </a:t>
            </a:r>
            <a:r>
              <a:rPr lang="ja-JP" altLang="en-US" dirty="0" smtClean="0">
                <a:solidFill>
                  <a:schemeClr val="bg1"/>
                </a:solidFill>
                <a:effectLst>
                  <a:outerShdw blurRad="38100" dist="38100" dir="2700000" algn="tl">
                    <a:srgbClr val="000000">
                      <a:alpha val="43137"/>
                    </a:srgbClr>
                  </a:outerShdw>
                </a:effectLst>
                <a:latin typeface="+mn-ea"/>
              </a:rPr>
              <a:t>（アルコールや逆性石けんによる消毒効果はほとんど</a:t>
            </a:r>
            <a:endParaRPr lang="en-US" altLang="ja-JP" dirty="0" smtClean="0">
              <a:solidFill>
                <a:schemeClr val="bg1"/>
              </a:solidFill>
              <a:effectLst>
                <a:outerShdw blurRad="38100" dist="38100" dir="2700000" algn="tl">
                  <a:srgbClr val="000000">
                    <a:alpha val="43137"/>
                  </a:srgbClr>
                </a:outerShdw>
              </a:effectLst>
              <a:latin typeface="+mn-ea"/>
            </a:endParaRPr>
          </a:p>
          <a:p>
            <a:r>
              <a:rPr lang="en-US" altLang="ja-JP" dirty="0" smtClean="0">
                <a:solidFill>
                  <a:schemeClr val="bg1"/>
                </a:solidFill>
                <a:effectLst>
                  <a:outerShdw blurRad="38100" dist="38100" dir="2700000" algn="tl">
                    <a:srgbClr val="000000">
                      <a:alpha val="43137"/>
                    </a:srgbClr>
                  </a:outerShdw>
                </a:effectLst>
                <a:latin typeface="+mn-ea"/>
              </a:rPr>
              <a:t>        </a:t>
            </a:r>
            <a:r>
              <a:rPr lang="ja-JP" altLang="en-US" dirty="0" smtClean="0">
                <a:solidFill>
                  <a:schemeClr val="bg1"/>
                </a:solidFill>
                <a:effectLst>
                  <a:outerShdw blurRad="38100" dist="38100" dir="2700000" algn="tl">
                    <a:srgbClr val="000000">
                      <a:alpha val="43137"/>
                    </a:srgbClr>
                  </a:outerShdw>
                </a:effectLst>
                <a:latin typeface="+mn-ea"/>
              </a:rPr>
              <a:t>なく、従来の衛生対策が通用しません。）</a:t>
            </a:r>
          </a:p>
          <a:p>
            <a:r>
              <a:rPr lang="ja-JP" altLang="en-US" dirty="0" smtClean="0">
                <a:solidFill>
                  <a:schemeClr val="bg1"/>
                </a:solidFill>
                <a:effectLst>
                  <a:outerShdw blurRad="38100" dist="38100" dir="2700000" algn="tl">
                    <a:srgbClr val="000000">
                      <a:alpha val="43137"/>
                    </a:srgbClr>
                  </a:outerShdw>
                </a:effectLst>
                <a:latin typeface="+mn-ea"/>
              </a:rPr>
              <a:t>（５）このウイルスに効果のある治療薬はありません。</a:t>
            </a:r>
          </a:p>
          <a:p>
            <a:r>
              <a:rPr lang="ja-JP" altLang="en-US" dirty="0" smtClean="0">
                <a:solidFill>
                  <a:schemeClr val="bg1"/>
                </a:solidFill>
                <a:effectLst>
                  <a:outerShdw blurRad="38100" dist="38100" dir="2700000" algn="tl">
                    <a:srgbClr val="000000">
                      <a:alpha val="43137"/>
                    </a:srgbClr>
                  </a:outerShdw>
                </a:effectLst>
                <a:latin typeface="+mn-ea"/>
              </a:rPr>
              <a:t>（６）何回でも感染します。</a:t>
            </a:r>
          </a:p>
          <a:p>
            <a:endParaRPr kumimoji="1" lang="ja-JP" altLang="en-US" dirty="0"/>
          </a:p>
        </p:txBody>
      </p:sp>
      <p:sp>
        <p:nvSpPr>
          <p:cNvPr id="4" name="スライド番号プレースホルダー 3"/>
          <p:cNvSpPr>
            <a:spLocks noGrp="1"/>
          </p:cNvSpPr>
          <p:nvPr>
            <p:ph type="sldNum" sz="quarter" idx="10"/>
          </p:nvPr>
        </p:nvSpPr>
        <p:spPr/>
        <p:txBody>
          <a:bodyPr/>
          <a:lstStyle/>
          <a:p>
            <a:fld id="{6EF3A7D2-61C3-4490-BF64-0BE6DC960B38}" type="slidenum">
              <a:rPr kumimoji="1" lang="ja-JP" altLang="en-US" smtClean="0"/>
              <a:pPr/>
              <a:t>157</a:t>
            </a:fld>
            <a:endParaRPr kumimoji="1" lang="ja-JP" altLang="en-US" dirty="0"/>
          </a:p>
        </p:txBody>
      </p:sp>
    </p:spTree>
    <p:extLst>
      <p:ext uri="{BB962C8B-B14F-4D97-AF65-F5344CB8AC3E}">
        <p14:creationId xmlns:p14="http://schemas.microsoft.com/office/powerpoint/2010/main" val="184374916"/>
      </p:ext>
    </p:extLst>
  </p:cSld>
  <p:clrMapOvr>
    <a:masterClrMapping/>
  </p:clrMapOvr>
</p:notes>
</file>

<file path=ppt/notesSlides/notesSlide1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smtClean="0"/>
              <a:t>１９６８年オハイオ州ノーウォーク市で発見。</a:t>
            </a:r>
            <a:endParaRPr kumimoji="1" lang="en-US" altLang="ja-JP" dirty="0" smtClean="0"/>
          </a:p>
          <a:p>
            <a:r>
              <a:rPr kumimoji="1" lang="ja-JP" altLang="en-US" dirty="0" smtClean="0"/>
              <a:t>カリシウイル科ノロウイルス属ノーウォークウイルス。遺伝型には</a:t>
            </a:r>
            <a:r>
              <a:rPr kumimoji="1" lang="en-US" altLang="ja-JP" dirty="0" smtClean="0"/>
              <a:t>G</a:t>
            </a:r>
            <a:r>
              <a:rPr kumimoji="1" lang="ja-JP" altLang="en-US" dirty="0" smtClean="0"/>
              <a:t>１、</a:t>
            </a:r>
            <a:r>
              <a:rPr kumimoji="1" lang="en-US" altLang="ja-JP" dirty="0" smtClean="0"/>
              <a:t>G2</a:t>
            </a:r>
            <a:r>
              <a:rPr kumimoji="1" lang="ja-JP" altLang="en-US" dirty="0" smtClean="0"/>
              <a:t>あり。</a:t>
            </a:r>
            <a:r>
              <a:rPr lang="ja-JP" altLang="ja-JP" u="none" dirty="0" smtClean="0">
                <a:hlinkClick r:id="rId3" action="ppaction://hlinkfile" tooltip="エンベロープ (ウイルス)"/>
              </a:rPr>
              <a:t>エンベロープ</a:t>
            </a:r>
            <a:r>
              <a:rPr lang="ja-JP" altLang="ja-JP" u="none" dirty="0" smtClean="0"/>
              <a:t>を持たないプラス一本鎖</a:t>
            </a:r>
            <a:r>
              <a:rPr lang="ja-JP" altLang="ja-JP" u="none" dirty="0" smtClean="0">
                <a:hlinkClick r:id="rId4" action="ppaction://hlinkfile" tooltip="RNAウイルス"/>
              </a:rPr>
              <a:t>RNAウイルス</a:t>
            </a:r>
            <a:r>
              <a:rPr lang="ja-JP" altLang="en-US" u="none" dirty="0" smtClean="0"/>
              <a:t>。</a:t>
            </a:r>
            <a:endParaRPr kumimoji="1" lang="en-US" altLang="ja-JP" u="none" dirty="0" smtClean="0"/>
          </a:p>
          <a:p>
            <a:r>
              <a:rPr kumimoji="1" lang="ja-JP" altLang="en-US" dirty="0" smtClean="0"/>
              <a:t>ウイルスの大きさは０．３ミクロン、細菌で３０００ミクロン、普通のマスクだと、すり抜けてしまします。</a:t>
            </a:r>
            <a:endParaRPr kumimoji="1" lang="ja-JP" altLang="en-US" dirty="0"/>
          </a:p>
        </p:txBody>
      </p:sp>
      <p:sp>
        <p:nvSpPr>
          <p:cNvPr id="4" name="スライド番号プレースホルダー 3"/>
          <p:cNvSpPr>
            <a:spLocks noGrp="1"/>
          </p:cNvSpPr>
          <p:nvPr>
            <p:ph type="sldNum" sz="quarter" idx="10"/>
          </p:nvPr>
        </p:nvSpPr>
        <p:spPr/>
        <p:txBody>
          <a:bodyPr/>
          <a:lstStyle/>
          <a:p>
            <a:fld id="{6EF3A7D2-61C3-4490-BF64-0BE6DC960B38}" type="slidenum">
              <a:rPr kumimoji="1" lang="ja-JP" altLang="en-US" smtClean="0"/>
              <a:pPr/>
              <a:t>158</a:t>
            </a:fld>
            <a:endParaRPr kumimoji="1" lang="ja-JP" altLang="en-US" dirty="0"/>
          </a:p>
        </p:txBody>
      </p:sp>
    </p:spTree>
    <p:extLst>
      <p:ext uri="{BB962C8B-B14F-4D97-AF65-F5344CB8AC3E}">
        <p14:creationId xmlns:p14="http://schemas.microsoft.com/office/powerpoint/2010/main" val="18437491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3" name="Rectangle 2"/>
          <p:cNvSpPr>
            <a:spLocks noGrp="1" noRot="1" noChangeAspect="1" noChangeArrowheads="1" noTextEdit="1"/>
          </p:cNvSpPr>
          <p:nvPr>
            <p:ph type="sldImg"/>
          </p:nvPr>
        </p:nvSpPr>
        <p:spPr>
          <a:ln/>
        </p:spPr>
      </p:sp>
      <p:sp>
        <p:nvSpPr>
          <p:cNvPr id="35844" name="Rectangle 3"/>
          <p:cNvSpPr>
            <a:spLocks noGrp="1" noChangeArrowheads="1"/>
          </p:cNvSpPr>
          <p:nvPr>
            <p:ph type="body" idx="1"/>
          </p:nvPr>
        </p:nvSpPr>
        <p:spPr>
          <a:noFill/>
          <a:ln/>
        </p:spPr>
        <p:txBody>
          <a:bodyPr/>
          <a:lstStyle/>
          <a:p>
            <a:pPr eaLnBrk="1" hangingPunct="1"/>
            <a:endParaRPr lang="ja-JP" altLang="ja-JP" dirty="0" smtClean="0"/>
          </a:p>
        </p:txBody>
      </p:sp>
    </p:spTree>
    <p:extLst>
      <p:ext uri="{BB962C8B-B14F-4D97-AF65-F5344CB8AC3E}">
        <p14:creationId xmlns:p14="http://schemas.microsoft.com/office/powerpoint/2010/main" val="983450072"/>
      </p:ext>
    </p:extLst>
  </p:cSld>
  <p:clrMapOvr>
    <a:masterClrMapping/>
  </p:clrMapOvr>
</p:notes>
</file>

<file path=ppt/notesSlides/notesSlide1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6EF3A7D2-61C3-4490-BF64-0BE6DC960B38}" type="slidenum">
              <a:rPr kumimoji="1" lang="ja-JP" altLang="en-US" smtClean="0"/>
              <a:pPr/>
              <a:t>159</a:t>
            </a:fld>
            <a:endParaRPr kumimoji="1" lang="ja-JP" altLang="en-US" dirty="0"/>
          </a:p>
        </p:txBody>
      </p:sp>
    </p:spTree>
    <p:extLst>
      <p:ext uri="{BB962C8B-B14F-4D97-AF65-F5344CB8AC3E}">
        <p14:creationId xmlns:p14="http://schemas.microsoft.com/office/powerpoint/2010/main" val="184374916"/>
      </p:ext>
    </p:extLst>
  </p:cSld>
  <p:clrMapOvr>
    <a:masterClrMapping/>
  </p:clrMapOvr>
</p:notes>
</file>

<file path=ppt/notesSlides/notesSlide1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defTabSz="914032">
              <a:defRPr/>
            </a:pPr>
            <a:r>
              <a:rPr lang="ja-JP" altLang="ja-JP" dirty="0" smtClean="0"/>
              <a:t>乾燥した状態でも、4℃では8週間程度、20℃で3～4週間生存するとされている</a:t>
            </a:r>
            <a:r>
              <a:rPr lang="ja-JP" altLang="en-US" baseline="30000" dirty="0" smtClean="0"/>
              <a:t>。</a:t>
            </a:r>
            <a:endParaRPr lang="en-US" altLang="ja-JP" baseline="30000" dirty="0" smtClean="0"/>
          </a:p>
          <a:p>
            <a:pPr defTabSz="914032">
              <a:defRPr/>
            </a:pPr>
            <a:endParaRPr lang="en-US" altLang="ja-JP" baseline="30000" dirty="0" smtClean="0"/>
          </a:p>
          <a:p>
            <a:pPr defTabSz="914032">
              <a:defRPr/>
            </a:pPr>
            <a:endParaRPr lang="en-US" altLang="ja-JP" dirty="0" smtClean="0"/>
          </a:p>
          <a:p>
            <a:pPr defTabSz="914032">
              <a:defRPr/>
            </a:pPr>
            <a:r>
              <a:rPr lang="en-US" altLang="ja-JP" dirty="0" smtClean="0"/>
              <a:t>CF)</a:t>
            </a:r>
          </a:p>
          <a:p>
            <a:pPr defTabSz="914032">
              <a:defRPr/>
            </a:pPr>
            <a:r>
              <a:rPr lang="ja-JP" altLang="en-US" dirty="0" smtClean="0"/>
              <a:t>県教委は１４日、沖縄県に修学旅行中の県立星林高校２年生３１人が嘔吐（おうと）や下痢などの症状を訴え、病院に搬送されたと発表した。うち２人は入院しているという。</a:t>
            </a:r>
            <a:br>
              <a:rPr lang="ja-JP" altLang="en-US" dirty="0" smtClean="0"/>
            </a:br>
            <a:r>
              <a:rPr lang="ja-JP" altLang="en-US" dirty="0" smtClean="0"/>
              <a:t>健康体育課によると、修学旅行は１２～１４日の日程で、２年生２３６人が参加。１３日は沖縄県恩納村のホテルに宿泊し、同日午後６時ごろに夕食で焼肉を食べた後、１４日午前２時ごろから生徒たちが嘔吐や下痢などの症状を訴えた。生徒からはノロウイルスが検出され、沖縄県中部保健所が調査している。</a:t>
            </a:r>
          </a:p>
          <a:p>
            <a:endParaRPr lang="ja-JP" altLang="en-US" dirty="0"/>
          </a:p>
        </p:txBody>
      </p:sp>
      <p:sp>
        <p:nvSpPr>
          <p:cNvPr id="4" name="スライド番号プレースホルダー 3"/>
          <p:cNvSpPr>
            <a:spLocks noGrp="1"/>
          </p:cNvSpPr>
          <p:nvPr>
            <p:ph type="sldNum" sz="quarter" idx="10"/>
          </p:nvPr>
        </p:nvSpPr>
        <p:spPr/>
        <p:txBody>
          <a:bodyPr/>
          <a:lstStyle/>
          <a:p>
            <a:fld id="{6EF3A7D2-61C3-4490-BF64-0BE6DC960B38}" type="slidenum">
              <a:rPr kumimoji="1" lang="ja-JP" altLang="en-US" smtClean="0"/>
              <a:pPr/>
              <a:t>160</a:t>
            </a:fld>
            <a:endParaRPr kumimoji="1" lang="ja-JP" altLang="en-US" dirty="0"/>
          </a:p>
        </p:txBody>
      </p:sp>
    </p:spTree>
    <p:extLst>
      <p:ext uri="{BB962C8B-B14F-4D97-AF65-F5344CB8AC3E}">
        <p14:creationId xmlns:p14="http://schemas.microsoft.com/office/powerpoint/2010/main" val="184374916"/>
      </p:ext>
    </p:extLst>
  </p:cSld>
  <p:clrMapOvr>
    <a:masterClrMapping/>
  </p:clrMapOvr>
</p:notes>
</file>

<file path=ppt/notesSlides/notesSlide1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ja-JP" altLang="ja-JP" dirty="0" smtClean="0"/>
              <a:t>強い</a:t>
            </a:r>
            <a:r>
              <a:rPr lang="ja-JP" altLang="ja-JP" dirty="0" smtClean="0">
                <a:hlinkClick r:id="rId3" action="ppaction://hlinkfile" tooltip="酸化"/>
              </a:rPr>
              <a:t>酸化</a:t>
            </a:r>
            <a:r>
              <a:rPr lang="ja-JP" altLang="ja-JP" dirty="0" smtClean="0"/>
              <a:t>力で微生物やウイルスなど病原生物の</a:t>
            </a:r>
            <a:r>
              <a:rPr lang="ja-JP" altLang="ja-JP" dirty="0" smtClean="0">
                <a:hlinkClick r:id="rId4" action="ppaction://hlinkfile" tooltip="細胞膜"/>
              </a:rPr>
              <a:t>細胞膜</a:t>
            </a:r>
            <a:r>
              <a:rPr lang="ja-JP" altLang="ja-JP" dirty="0" smtClean="0"/>
              <a:t>や</a:t>
            </a:r>
            <a:r>
              <a:rPr lang="ja-JP" altLang="ja-JP" dirty="0" smtClean="0">
                <a:hlinkClick r:id="rId5" action="ppaction://hlinkfile" tooltip="細胞壁"/>
              </a:rPr>
              <a:t>細胞壁</a:t>
            </a:r>
            <a:r>
              <a:rPr lang="ja-JP" altLang="ja-JP" dirty="0" smtClean="0"/>
              <a:t>を破壊し、内部の</a:t>
            </a:r>
            <a:r>
              <a:rPr lang="ja-JP" altLang="ja-JP" dirty="0" smtClean="0">
                <a:hlinkClick r:id="rId6" action="ppaction://hlinkfile" tooltip="蛋白質"/>
              </a:rPr>
              <a:t>蛋白質</a:t>
            </a:r>
            <a:r>
              <a:rPr lang="ja-JP" altLang="ja-JP" dirty="0" smtClean="0"/>
              <a:t>や</a:t>
            </a:r>
            <a:r>
              <a:rPr lang="ja-JP" altLang="ja-JP" dirty="0" smtClean="0">
                <a:hlinkClick r:id="rId7" action="ppaction://hlinkfile" tooltip="核酸"/>
              </a:rPr>
              <a:t>核酸</a:t>
            </a:r>
            <a:r>
              <a:rPr lang="ja-JP" altLang="ja-JP" dirty="0" smtClean="0"/>
              <a:t>を変性させることで</a:t>
            </a:r>
            <a:r>
              <a:rPr lang="ja-JP" altLang="ja-JP" dirty="0" smtClean="0">
                <a:hlinkClick r:id="rId8" action="ppaction://hlinkfile" tooltip="殺菌"/>
              </a:rPr>
              <a:t>殺菌</a:t>
            </a:r>
            <a:r>
              <a:rPr lang="ja-JP" altLang="ja-JP" dirty="0" smtClean="0"/>
              <a:t>または</a:t>
            </a:r>
            <a:r>
              <a:rPr lang="ja-JP" altLang="ja-JP" dirty="0" smtClean="0">
                <a:hlinkClick r:id="rId9" action="ppaction://hlinkfile" tooltip="消毒"/>
              </a:rPr>
              <a:t>消毒</a:t>
            </a:r>
            <a:r>
              <a:rPr lang="ja-JP" altLang="ja-JP" dirty="0" smtClean="0"/>
              <a:t>の効果を発揮する。</a:t>
            </a:r>
            <a:endParaRPr kumimoji="1" lang="ja-JP" altLang="en-US" dirty="0"/>
          </a:p>
        </p:txBody>
      </p:sp>
      <p:sp>
        <p:nvSpPr>
          <p:cNvPr id="4" name="スライド番号プレースホルダー 3"/>
          <p:cNvSpPr>
            <a:spLocks noGrp="1"/>
          </p:cNvSpPr>
          <p:nvPr>
            <p:ph type="sldNum" sz="quarter" idx="10"/>
          </p:nvPr>
        </p:nvSpPr>
        <p:spPr/>
        <p:txBody>
          <a:bodyPr/>
          <a:lstStyle/>
          <a:p>
            <a:fld id="{6EF3A7D2-61C3-4490-BF64-0BE6DC960B38}" type="slidenum">
              <a:rPr kumimoji="1" lang="ja-JP" altLang="en-US" smtClean="0"/>
              <a:pPr/>
              <a:t>161</a:t>
            </a:fld>
            <a:endParaRPr kumimoji="1" lang="ja-JP" altLang="en-US" dirty="0"/>
          </a:p>
        </p:txBody>
      </p:sp>
    </p:spTree>
    <p:extLst>
      <p:ext uri="{BB962C8B-B14F-4D97-AF65-F5344CB8AC3E}">
        <p14:creationId xmlns:p14="http://schemas.microsoft.com/office/powerpoint/2010/main" val="3313941985"/>
      </p:ext>
    </p:extLst>
  </p:cSld>
  <p:clrMapOvr>
    <a:masterClrMapping/>
  </p:clrMapOvr>
</p:notes>
</file>

<file path=ppt/notesSlides/notesSlide1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lang="en-US" altLang="ja-JP" dirty="0" smtClean="0"/>
          </a:p>
          <a:p>
            <a:endParaRPr lang="en-US" altLang="ja-JP" dirty="0" smtClean="0"/>
          </a:p>
          <a:p>
            <a:endParaRPr lang="en-US" altLang="ja-JP" dirty="0" smtClean="0"/>
          </a:p>
          <a:p>
            <a:r>
              <a:rPr lang="ja-JP" altLang="en-US" dirty="0" smtClean="0"/>
              <a:t>県教委は１４日、沖縄県に修学旅行中の県立星林高校２年生３１人が嘔吐（おうと）や下痢などの症状を訴え、病院に搬送されたと発表した。うち２人は入院しているという。</a:t>
            </a:r>
            <a:br>
              <a:rPr lang="ja-JP" altLang="en-US" dirty="0" smtClean="0"/>
            </a:br>
            <a:r>
              <a:rPr lang="ja-JP" altLang="en-US" dirty="0" smtClean="0"/>
              <a:t>健康体育課によると、修学旅行は１２～１４日の日程で、２年生２３６人が参加。１３日は沖縄県恩納村のホテルに宿泊し、同日午後６時ごろに夕食で焼肉を食べた後、１４日午前２時ごろから生徒たちが嘔吐や下痢などの症状を訴えた。生徒からはノロウイルスが検出され、沖縄県中部保健所が調査している。</a:t>
            </a:r>
            <a:endParaRPr lang="ja-JP" altLang="en-US" dirty="0"/>
          </a:p>
        </p:txBody>
      </p:sp>
      <p:sp>
        <p:nvSpPr>
          <p:cNvPr id="4" name="スライド番号プレースホルダー 3"/>
          <p:cNvSpPr>
            <a:spLocks noGrp="1"/>
          </p:cNvSpPr>
          <p:nvPr>
            <p:ph type="sldNum" sz="quarter" idx="10"/>
          </p:nvPr>
        </p:nvSpPr>
        <p:spPr/>
        <p:txBody>
          <a:bodyPr/>
          <a:lstStyle/>
          <a:p>
            <a:fld id="{6EF3A7D2-61C3-4490-BF64-0BE6DC960B38}" type="slidenum">
              <a:rPr kumimoji="1" lang="ja-JP" altLang="en-US" smtClean="0"/>
              <a:pPr/>
              <a:t>162</a:t>
            </a:fld>
            <a:endParaRPr kumimoji="1" lang="ja-JP" altLang="en-US" dirty="0"/>
          </a:p>
        </p:txBody>
      </p:sp>
    </p:spTree>
    <p:extLst>
      <p:ext uri="{BB962C8B-B14F-4D97-AF65-F5344CB8AC3E}">
        <p14:creationId xmlns:p14="http://schemas.microsoft.com/office/powerpoint/2010/main" val="184374916"/>
      </p:ext>
    </p:extLst>
  </p:cSld>
  <p:clrMapOvr>
    <a:masterClrMapping/>
  </p:clrMapOvr>
</p:notes>
</file>

<file path=ppt/notesSlides/notesSlide1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lang="ja-JP" altLang="en-US" dirty="0"/>
          </a:p>
        </p:txBody>
      </p:sp>
      <p:sp>
        <p:nvSpPr>
          <p:cNvPr id="4" name="スライド番号プレースホルダー 3"/>
          <p:cNvSpPr>
            <a:spLocks noGrp="1"/>
          </p:cNvSpPr>
          <p:nvPr>
            <p:ph type="sldNum" sz="quarter" idx="10"/>
          </p:nvPr>
        </p:nvSpPr>
        <p:spPr/>
        <p:txBody>
          <a:bodyPr/>
          <a:lstStyle/>
          <a:p>
            <a:fld id="{6EF3A7D2-61C3-4490-BF64-0BE6DC960B38}" type="slidenum">
              <a:rPr kumimoji="1" lang="ja-JP" altLang="en-US" smtClean="0"/>
              <a:pPr/>
              <a:t>163</a:t>
            </a:fld>
            <a:endParaRPr kumimoji="1" lang="ja-JP" altLang="en-US" dirty="0"/>
          </a:p>
        </p:txBody>
      </p:sp>
    </p:spTree>
    <p:extLst>
      <p:ext uri="{BB962C8B-B14F-4D97-AF65-F5344CB8AC3E}">
        <p14:creationId xmlns:p14="http://schemas.microsoft.com/office/powerpoint/2010/main" val="4009737827"/>
      </p:ext>
    </p:extLst>
  </p:cSld>
  <p:clrMapOvr>
    <a:masterClrMapping/>
  </p:clrMapOvr>
</p:notes>
</file>

<file path=ppt/notesSlides/notesSlide1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 1"/>
          <p:cNvSpPr>
            <a:spLocks noGrp="1" noRot="1" noChangeAspect="1"/>
          </p:cNvSpPr>
          <p:nvPr>
            <p:ph type="sldImg"/>
          </p:nvPr>
        </p:nvSpPr>
        <p:spPr/>
      </p:sp>
      <p:sp>
        <p:nvSpPr>
          <p:cNvPr id="3" name="ノート プレースホルダ 2"/>
          <p:cNvSpPr>
            <a:spLocks noGrp="1"/>
          </p:cNvSpPr>
          <p:nvPr>
            <p:ph type="body" idx="1"/>
          </p:nvPr>
        </p:nvSpPr>
        <p:spPr/>
        <p:txBody>
          <a:bodyPr>
            <a:normAutofit/>
          </a:bodyPr>
          <a:lstStyle/>
          <a:p>
            <a:r>
              <a:rPr kumimoji="1" lang="ja-JP" altLang="en-US" dirty="0" smtClean="0"/>
              <a:t>メーカーの説明会で有効性が認められたと</a:t>
            </a:r>
            <a:r>
              <a:rPr kumimoji="1" lang="en-US" altLang="ja-JP" dirty="0" smtClean="0"/>
              <a:t>PR</a:t>
            </a:r>
            <a:r>
              <a:rPr kumimoji="1" lang="ja-JP" altLang="en-US" dirty="0" smtClean="0"/>
              <a:t>しています。実際に文献も見ましたのでたしかだと思います。</a:t>
            </a:r>
            <a:endParaRPr kumimoji="1" lang="en-US" altLang="ja-JP" dirty="0" smtClean="0"/>
          </a:p>
          <a:p>
            <a:endParaRPr kumimoji="1" lang="en-US" altLang="ja-JP" dirty="0" smtClean="0"/>
          </a:p>
          <a:p>
            <a:r>
              <a:rPr kumimoji="1" lang="ja-JP" altLang="en-US" dirty="0" smtClean="0"/>
              <a:t>亜鉛化合物、クエン酸が添加されているようです。</a:t>
            </a:r>
            <a:endParaRPr kumimoji="1" lang="ja-JP" altLang="en-US" dirty="0"/>
          </a:p>
        </p:txBody>
      </p:sp>
      <p:sp>
        <p:nvSpPr>
          <p:cNvPr id="4" name="スライド番号プレースホルダ 3"/>
          <p:cNvSpPr>
            <a:spLocks noGrp="1"/>
          </p:cNvSpPr>
          <p:nvPr>
            <p:ph type="sldNum" sz="quarter" idx="10"/>
          </p:nvPr>
        </p:nvSpPr>
        <p:spPr/>
        <p:txBody>
          <a:bodyPr/>
          <a:lstStyle/>
          <a:p>
            <a:fld id="{6EF3A7D2-61C3-4490-BF64-0BE6DC960B38}" type="slidenum">
              <a:rPr kumimoji="1" lang="ja-JP" altLang="en-US" smtClean="0"/>
              <a:pPr/>
              <a:t>164</a:t>
            </a:fld>
            <a:endParaRPr kumimoji="1" lang="ja-JP" altLang="en-US" dirty="0"/>
          </a:p>
        </p:txBody>
      </p:sp>
    </p:spTree>
    <p:extLst>
      <p:ext uri="{BB962C8B-B14F-4D97-AF65-F5344CB8AC3E}">
        <p14:creationId xmlns:p14="http://schemas.microsoft.com/office/powerpoint/2010/main" val="3227446547"/>
      </p:ext>
    </p:extLst>
  </p:cSld>
  <p:clrMapOvr>
    <a:masterClrMapping/>
  </p:clrMapOvr>
</p:notes>
</file>

<file path=ppt/notesSlides/notesSlide1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 1"/>
          <p:cNvSpPr>
            <a:spLocks noGrp="1" noRot="1" noChangeAspect="1"/>
          </p:cNvSpPr>
          <p:nvPr>
            <p:ph type="sldImg"/>
          </p:nvPr>
        </p:nvSpPr>
        <p:spPr/>
      </p:sp>
      <p:sp>
        <p:nvSpPr>
          <p:cNvPr id="3" name="ノート プレースホルダ 2"/>
          <p:cNvSpPr>
            <a:spLocks noGrp="1"/>
          </p:cNvSpPr>
          <p:nvPr>
            <p:ph type="body" idx="1"/>
          </p:nvPr>
        </p:nvSpPr>
        <p:spPr/>
        <p:txBody>
          <a:bodyPr>
            <a:normAutofit/>
          </a:bodyPr>
          <a:lstStyle/>
          <a:p>
            <a:r>
              <a:rPr kumimoji="1" lang="ja-JP" altLang="en-US" dirty="0" smtClean="0"/>
              <a:t>メーカーの説明会で有効性が認められたと</a:t>
            </a:r>
            <a:r>
              <a:rPr kumimoji="1" lang="en-US" altLang="ja-JP" dirty="0" smtClean="0"/>
              <a:t>PR</a:t>
            </a:r>
            <a:r>
              <a:rPr kumimoji="1" lang="ja-JP" altLang="en-US" dirty="0" smtClean="0"/>
              <a:t>しています。実際に文献も見ましたのでたしかだと思います。</a:t>
            </a:r>
            <a:endParaRPr kumimoji="1" lang="ja-JP" altLang="en-US" dirty="0"/>
          </a:p>
        </p:txBody>
      </p:sp>
      <p:sp>
        <p:nvSpPr>
          <p:cNvPr id="4" name="スライド番号プレースホルダ 3"/>
          <p:cNvSpPr>
            <a:spLocks noGrp="1"/>
          </p:cNvSpPr>
          <p:nvPr>
            <p:ph type="sldNum" sz="quarter" idx="10"/>
          </p:nvPr>
        </p:nvSpPr>
        <p:spPr/>
        <p:txBody>
          <a:bodyPr/>
          <a:lstStyle/>
          <a:p>
            <a:fld id="{6EF3A7D2-61C3-4490-BF64-0BE6DC960B38}" type="slidenum">
              <a:rPr kumimoji="1" lang="ja-JP" altLang="en-US" smtClean="0"/>
              <a:pPr/>
              <a:t>165</a:t>
            </a:fld>
            <a:endParaRPr kumimoji="1" lang="ja-JP" altLang="en-US" dirty="0"/>
          </a:p>
        </p:txBody>
      </p:sp>
    </p:spTree>
    <p:extLst>
      <p:ext uri="{BB962C8B-B14F-4D97-AF65-F5344CB8AC3E}">
        <p14:creationId xmlns:p14="http://schemas.microsoft.com/office/powerpoint/2010/main" val="217994111"/>
      </p:ext>
    </p:extLst>
  </p:cSld>
  <p:clrMapOvr>
    <a:masterClrMapping/>
  </p:clrMapOvr>
</p:notes>
</file>

<file path=ppt/notesSlides/notesSlide1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6EF3A7D2-61C3-4490-BF64-0BE6DC960B38}" type="slidenum">
              <a:rPr kumimoji="1" lang="ja-JP" altLang="en-US" smtClean="0"/>
              <a:pPr/>
              <a:t>166</a:t>
            </a:fld>
            <a:endParaRPr kumimoji="1" lang="ja-JP" altLang="en-US" dirty="0"/>
          </a:p>
        </p:txBody>
      </p:sp>
    </p:spTree>
    <p:extLst>
      <p:ext uri="{BB962C8B-B14F-4D97-AF65-F5344CB8AC3E}">
        <p14:creationId xmlns:p14="http://schemas.microsoft.com/office/powerpoint/2010/main" val="2002001449"/>
      </p:ext>
    </p:extLst>
  </p:cSld>
  <p:clrMapOvr>
    <a:masterClrMapping/>
  </p:clrMapOvr>
</p:notes>
</file>

<file path=ppt/notesSlides/notesSlide1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ja-JP" altLang="ja-JP" dirty="0" smtClean="0"/>
              <a:t>遺伝子型</a:t>
            </a:r>
            <a:r>
              <a:rPr lang="ja-JP" altLang="en-US" dirty="0" smtClean="0"/>
              <a:t>を特定した</a:t>
            </a:r>
            <a:r>
              <a:rPr lang="ja-JP" altLang="ja-JP" dirty="0" smtClean="0"/>
              <a:t>経鼻型ワクチンが開発中で、18～50歳の98人を対象とした臨床試験によれば発症を半分近くに抑える効果がある</a:t>
            </a:r>
            <a:r>
              <a:rPr lang="ja-JP" altLang="en-US" baseline="30000" dirty="0" smtClean="0"/>
              <a:t>。</a:t>
            </a:r>
            <a:endParaRPr lang="en-US" altLang="ja-JP" dirty="0" smtClean="0"/>
          </a:p>
          <a:p>
            <a:endParaRPr lang="en-US" altLang="ja-JP" dirty="0" smtClean="0"/>
          </a:p>
          <a:p>
            <a:r>
              <a:rPr kumimoji="1" lang="ja-JP" altLang="en-US" dirty="0" smtClean="0"/>
              <a:t>余談なんですが、ノロウイルスと血液型の関係の統計を千葉県の保健所が取ったんですが、最も高い発症率は</a:t>
            </a:r>
            <a:r>
              <a:rPr kumimoji="1" lang="en-US" altLang="ja-JP" dirty="0" smtClean="0"/>
              <a:t>A</a:t>
            </a:r>
            <a:r>
              <a:rPr kumimoji="1" lang="ja-JP" altLang="en-US" dirty="0" smtClean="0"/>
              <a:t>型で７１％、低い発症率は</a:t>
            </a:r>
            <a:r>
              <a:rPr kumimoji="1" lang="en-US" altLang="ja-JP" dirty="0" smtClean="0"/>
              <a:t>AB</a:t>
            </a:r>
            <a:r>
              <a:rPr kumimoji="1" lang="ja-JP" altLang="en-US" dirty="0" smtClean="0"/>
              <a:t>型で５５％らしいです。</a:t>
            </a:r>
            <a:endParaRPr kumimoji="1" lang="ja-JP" altLang="en-US" dirty="0"/>
          </a:p>
        </p:txBody>
      </p:sp>
      <p:sp>
        <p:nvSpPr>
          <p:cNvPr id="4" name="スライド番号プレースホルダー 3"/>
          <p:cNvSpPr>
            <a:spLocks noGrp="1"/>
          </p:cNvSpPr>
          <p:nvPr>
            <p:ph type="sldNum" sz="quarter" idx="10"/>
          </p:nvPr>
        </p:nvSpPr>
        <p:spPr/>
        <p:txBody>
          <a:bodyPr/>
          <a:lstStyle/>
          <a:p>
            <a:fld id="{6EF3A7D2-61C3-4490-BF64-0BE6DC960B38}" type="slidenum">
              <a:rPr kumimoji="1" lang="ja-JP" altLang="en-US" smtClean="0"/>
              <a:pPr/>
              <a:t>167</a:t>
            </a:fld>
            <a:endParaRPr kumimoji="1" lang="ja-JP" altLang="en-US" dirty="0"/>
          </a:p>
        </p:txBody>
      </p:sp>
    </p:spTree>
    <p:extLst>
      <p:ext uri="{BB962C8B-B14F-4D97-AF65-F5344CB8AC3E}">
        <p14:creationId xmlns:p14="http://schemas.microsoft.com/office/powerpoint/2010/main" val="184374916"/>
      </p:ext>
    </p:extLst>
  </p:cSld>
  <p:clrMapOvr>
    <a:masterClrMapping/>
  </p:clrMapOvr>
</p:notes>
</file>

<file path=ppt/notesSlides/notesSlide1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ja-JP" altLang="en-US" dirty="0" smtClean="0"/>
              <a:t>リゴサイトは多様な遺伝子型のノロウイルスのワクチンをつくる技術を持ち、欧米などで臨床試験を進めている。</a:t>
            </a:r>
            <a:endParaRPr lang="en-US" altLang="ja-JP" dirty="0" smtClean="0">
              <a:effectLst/>
            </a:endParaRPr>
          </a:p>
          <a:p>
            <a:r>
              <a:rPr lang="ja-JP" altLang="en-US" dirty="0" smtClean="0">
                <a:effectLst/>
              </a:rPr>
              <a:t>武田薬品工業は５日、ワクチン関連技術を持つ米ベンチャー、リゴサイト・（ＬｉｇｏＣｙｔｅ）ファーマシューティカルズ（モンタナ州）を買収することで同社と合意したと発表した。</a:t>
            </a:r>
            <a:r>
              <a:rPr lang="en-US" altLang="ja-JP" dirty="0" smtClean="0">
                <a:effectLst/>
              </a:rPr>
              <a:t>11</a:t>
            </a:r>
            <a:r>
              <a:rPr lang="ja-JP" altLang="en-US" dirty="0" smtClean="0">
                <a:effectLst/>
              </a:rPr>
              <a:t>月末までに６千万ドル（約</a:t>
            </a:r>
            <a:r>
              <a:rPr lang="en-US" altLang="ja-JP" dirty="0" smtClean="0">
                <a:effectLst/>
              </a:rPr>
              <a:t>50</a:t>
            </a:r>
            <a:r>
              <a:rPr lang="ja-JP" altLang="en-US" dirty="0" smtClean="0">
                <a:effectLst/>
              </a:rPr>
              <a:t>億円）を投じ完全子会社化する。</a:t>
            </a:r>
            <a:endParaRPr lang="ja-JP" altLang="en-US" dirty="0" smtClean="0"/>
          </a:p>
          <a:p>
            <a:r>
              <a:rPr lang="ja-JP" altLang="en-US" dirty="0" smtClean="0">
                <a:effectLst/>
              </a:rPr>
              <a:t>　</a:t>
            </a:r>
            <a:r>
              <a:rPr lang="ja-JP" altLang="en-US" u="sng" dirty="0" smtClean="0">
                <a:effectLst/>
              </a:rPr>
              <a:t>リゴサイトは非上場で社員数が約</a:t>
            </a:r>
            <a:r>
              <a:rPr lang="en-US" altLang="ja-JP" u="sng" dirty="0" smtClean="0">
                <a:effectLst/>
              </a:rPr>
              <a:t>40</a:t>
            </a:r>
            <a:r>
              <a:rPr lang="ja-JP" altLang="en-US" u="sng" dirty="0" smtClean="0">
                <a:effectLst/>
              </a:rPr>
              <a:t>人のベンチャー。食中毒などの原因となるノロウイルスの感染を予防するワクチンの臨床試験（治験）を実施しているほか、インフルエンザワクチンなどの基礎研究も進めている</a:t>
            </a:r>
            <a:r>
              <a:rPr lang="ja-JP" altLang="en-US" dirty="0" smtClean="0">
                <a:effectLst/>
              </a:rPr>
              <a:t>。</a:t>
            </a:r>
            <a:endParaRPr lang="en-US" altLang="ja-JP" dirty="0" smtClean="0">
              <a:effectLst/>
            </a:endParaRPr>
          </a:p>
          <a:p>
            <a:r>
              <a:rPr lang="ja-JP" altLang="en-US" dirty="0" smtClean="0">
                <a:effectLst/>
              </a:rPr>
              <a:t>３５００→３</a:t>
            </a:r>
            <a:r>
              <a:rPr lang="en-US" altLang="ja-JP" dirty="0" smtClean="0">
                <a:effectLst/>
              </a:rPr>
              <a:t>7</a:t>
            </a:r>
            <a:r>
              <a:rPr lang="ja-JP" altLang="en-US" dirty="0" smtClean="0">
                <a:effectLst/>
              </a:rPr>
              <a:t>００円　ここ一年ﾀﾞ最高額。</a:t>
            </a:r>
            <a:endParaRPr lang="ja-JP" altLang="en-US" dirty="0" smtClean="0"/>
          </a:p>
          <a:p>
            <a:endParaRPr kumimoji="1" lang="ja-JP" altLang="en-US" dirty="0"/>
          </a:p>
        </p:txBody>
      </p:sp>
      <p:sp>
        <p:nvSpPr>
          <p:cNvPr id="4" name="スライド番号プレースホルダー 3"/>
          <p:cNvSpPr>
            <a:spLocks noGrp="1"/>
          </p:cNvSpPr>
          <p:nvPr>
            <p:ph type="sldNum" sz="quarter" idx="10"/>
          </p:nvPr>
        </p:nvSpPr>
        <p:spPr/>
        <p:txBody>
          <a:bodyPr/>
          <a:lstStyle/>
          <a:p>
            <a:fld id="{6EF3A7D2-61C3-4490-BF64-0BE6DC960B38}" type="slidenum">
              <a:rPr kumimoji="1" lang="ja-JP" altLang="en-US" smtClean="0"/>
              <a:pPr/>
              <a:t>168</a:t>
            </a:fld>
            <a:endParaRPr kumimoji="1" lang="ja-JP" altLang="en-US" dirty="0"/>
          </a:p>
        </p:txBody>
      </p:sp>
    </p:spTree>
    <p:extLst>
      <p:ext uri="{BB962C8B-B14F-4D97-AF65-F5344CB8AC3E}">
        <p14:creationId xmlns:p14="http://schemas.microsoft.com/office/powerpoint/2010/main" val="111411462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3" name="Rectangle 2"/>
          <p:cNvSpPr>
            <a:spLocks noGrp="1" noRot="1" noChangeAspect="1" noChangeArrowheads="1" noTextEdit="1"/>
          </p:cNvSpPr>
          <p:nvPr>
            <p:ph type="sldImg"/>
          </p:nvPr>
        </p:nvSpPr>
        <p:spPr>
          <a:ln/>
        </p:spPr>
      </p:sp>
      <p:sp>
        <p:nvSpPr>
          <p:cNvPr id="35844" name="Rectangle 3"/>
          <p:cNvSpPr>
            <a:spLocks noGrp="1" noChangeArrowheads="1"/>
          </p:cNvSpPr>
          <p:nvPr>
            <p:ph type="body" idx="1"/>
          </p:nvPr>
        </p:nvSpPr>
        <p:spPr>
          <a:noFill/>
          <a:ln/>
        </p:spPr>
        <p:txBody>
          <a:bodyPr/>
          <a:lstStyle/>
          <a:p>
            <a:pPr eaLnBrk="1" hangingPunct="1"/>
            <a:endParaRPr lang="ja-JP" altLang="ja-JP" dirty="0" smtClean="0"/>
          </a:p>
        </p:txBody>
      </p:sp>
    </p:spTree>
    <p:extLst>
      <p:ext uri="{BB962C8B-B14F-4D97-AF65-F5344CB8AC3E}">
        <p14:creationId xmlns:p14="http://schemas.microsoft.com/office/powerpoint/2010/main" val="1220670482"/>
      </p:ext>
    </p:extLst>
  </p:cSld>
  <p:clrMapOvr>
    <a:masterClrMapping/>
  </p:clrMapOvr>
</p:notes>
</file>

<file path=ppt/notesSlides/notesSlide1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a:buFont typeface="Wingdings" pitchFamily="2" charset="2"/>
              <a:buNone/>
              <a:defRPr/>
            </a:pPr>
            <a:r>
              <a:rPr lang="ja-JP" altLang="en-US" dirty="0">
                <a:solidFill>
                  <a:schemeClr val="bg1"/>
                </a:solidFill>
                <a:effectLst>
                  <a:outerShdw blurRad="38100" dist="38100" dir="2700000" algn="tl">
                    <a:srgbClr val="000000">
                      <a:alpha val="43137"/>
                    </a:srgbClr>
                  </a:outerShdw>
                </a:effectLst>
                <a:latin typeface="ＭＳ ゴシック" pitchFamily="49" charset="-128"/>
                <a:ea typeface="ＭＳ ゴシック" pitchFamily="49" charset="-128"/>
              </a:rPr>
              <a:t>ノロウイルスの感染経路なんですが、汚染された食品を食べたとき。調理従事者の手から、二次汚染された食品を食べたとき。　患者の糞便やおう吐物から感染などありますが、</a:t>
            </a:r>
            <a:r>
              <a:rPr lang="ja-JP" altLang="en-US" dirty="0">
                <a:solidFill>
                  <a:srgbClr val="FFC000"/>
                </a:solidFill>
                <a:effectLst>
                  <a:outerShdw blurRad="38100" dist="38100" dir="2700000" algn="tl">
                    <a:srgbClr val="000000">
                      <a:alpha val="43137"/>
                    </a:srgbClr>
                  </a:outerShdw>
                </a:effectLst>
                <a:latin typeface="ＭＳ ゴシック" pitchFamily="49" charset="-128"/>
                <a:ea typeface="ＭＳ ゴシック" pitchFamily="49" charset="-128"/>
              </a:rPr>
              <a:t>ほとんどが●これと●これです。</a:t>
            </a:r>
            <a:endParaRPr lang="en-US" altLang="ja-JP" dirty="0">
              <a:solidFill>
                <a:srgbClr val="FFC000"/>
              </a:solidFill>
              <a:effectLst>
                <a:outerShdw blurRad="38100" dist="38100" dir="2700000" algn="tl">
                  <a:srgbClr val="000000">
                    <a:alpha val="43137"/>
                  </a:srgbClr>
                </a:outerShdw>
              </a:effectLst>
              <a:latin typeface="ＭＳ ゴシック" pitchFamily="49" charset="-128"/>
              <a:ea typeface="ＭＳ ゴシック" pitchFamily="49" charset="-128"/>
            </a:endParaRPr>
          </a:p>
          <a:p>
            <a:endParaRPr kumimoji="1" lang="ja-JP" altLang="en-US" dirty="0" smtClean="0"/>
          </a:p>
          <a:p>
            <a:endParaRPr kumimoji="1" lang="ja-JP" altLang="en-US" dirty="0"/>
          </a:p>
        </p:txBody>
      </p:sp>
      <p:sp>
        <p:nvSpPr>
          <p:cNvPr id="4" name="スライド番号プレースホルダー 3"/>
          <p:cNvSpPr>
            <a:spLocks noGrp="1"/>
          </p:cNvSpPr>
          <p:nvPr>
            <p:ph type="sldNum" sz="quarter" idx="10"/>
          </p:nvPr>
        </p:nvSpPr>
        <p:spPr/>
        <p:txBody>
          <a:bodyPr/>
          <a:lstStyle/>
          <a:p>
            <a:fld id="{6EF3A7D2-61C3-4490-BF64-0BE6DC960B38}" type="slidenum">
              <a:rPr kumimoji="1" lang="ja-JP" altLang="en-US" smtClean="0"/>
              <a:pPr/>
              <a:t>169</a:t>
            </a:fld>
            <a:endParaRPr kumimoji="1" lang="ja-JP" altLang="en-US" dirty="0"/>
          </a:p>
        </p:txBody>
      </p:sp>
    </p:spTree>
    <p:extLst>
      <p:ext uri="{BB962C8B-B14F-4D97-AF65-F5344CB8AC3E}">
        <p14:creationId xmlns:p14="http://schemas.microsoft.com/office/powerpoint/2010/main" val="3079092991"/>
      </p:ext>
    </p:extLst>
  </p:cSld>
  <p:clrMapOvr>
    <a:masterClrMapping/>
  </p:clrMapOvr>
</p:notes>
</file>

<file path=ppt/notesSlides/notesSlide1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6EF3A7D2-61C3-4490-BF64-0BE6DC960B38}" type="slidenum">
              <a:rPr kumimoji="1" lang="ja-JP" altLang="en-US" smtClean="0"/>
              <a:pPr/>
              <a:t>170</a:t>
            </a:fld>
            <a:endParaRPr kumimoji="1" lang="ja-JP" altLang="en-US" dirty="0"/>
          </a:p>
        </p:txBody>
      </p:sp>
    </p:spTree>
    <p:extLst>
      <p:ext uri="{BB962C8B-B14F-4D97-AF65-F5344CB8AC3E}">
        <p14:creationId xmlns:p14="http://schemas.microsoft.com/office/powerpoint/2010/main" val="184374916"/>
      </p:ext>
    </p:extLst>
  </p:cSld>
  <p:clrMapOvr>
    <a:masterClrMapping/>
  </p:clrMapOvr>
</p:notes>
</file>

<file path=ppt/notesSlides/notesSlide1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6EF3A7D2-61C3-4490-BF64-0BE6DC960B38}" type="slidenum">
              <a:rPr kumimoji="1" lang="ja-JP" altLang="en-US" smtClean="0"/>
              <a:pPr/>
              <a:t>171</a:t>
            </a:fld>
            <a:endParaRPr kumimoji="1" lang="ja-JP" altLang="en-US" dirty="0"/>
          </a:p>
        </p:txBody>
      </p:sp>
    </p:spTree>
    <p:extLst>
      <p:ext uri="{BB962C8B-B14F-4D97-AF65-F5344CB8AC3E}">
        <p14:creationId xmlns:p14="http://schemas.microsoft.com/office/powerpoint/2010/main" val="184374916"/>
      </p:ext>
    </p:extLst>
  </p:cSld>
  <p:clrMapOvr>
    <a:masterClrMapping/>
  </p:clrMapOvr>
</p:notes>
</file>

<file path=ppt/notesSlides/notesSlide1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6EF3A7D2-61C3-4490-BF64-0BE6DC960B38}" type="slidenum">
              <a:rPr kumimoji="1" lang="ja-JP" altLang="en-US" smtClean="0"/>
              <a:pPr/>
              <a:t>172</a:t>
            </a:fld>
            <a:endParaRPr kumimoji="1" lang="ja-JP" altLang="en-US" dirty="0"/>
          </a:p>
        </p:txBody>
      </p:sp>
    </p:spTree>
    <p:extLst>
      <p:ext uri="{BB962C8B-B14F-4D97-AF65-F5344CB8AC3E}">
        <p14:creationId xmlns:p14="http://schemas.microsoft.com/office/powerpoint/2010/main" val="184374916"/>
      </p:ext>
    </p:extLst>
  </p:cSld>
  <p:clrMapOvr>
    <a:masterClrMapping/>
  </p:clrMapOvr>
</p:notes>
</file>

<file path=ppt/notesSlides/notesSlide1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6EF3A7D2-61C3-4490-BF64-0BE6DC960B38}" type="slidenum">
              <a:rPr kumimoji="1" lang="ja-JP" altLang="en-US" smtClean="0"/>
              <a:pPr/>
              <a:t>173</a:t>
            </a:fld>
            <a:endParaRPr kumimoji="1" lang="ja-JP" altLang="en-US" dirty="0"/>
          </a:p>
        </p:txBody>
      </p:sp>
    </p:spTree>
    <p:extLst>
      <p:ext uri="{BB962C8B-B14F-4D97-AF65-F5344CB8AC3E}">
        <p14:creationId xmlns:p14="http://schemas.microsoft.com/office/powerpoint/2010/main" val="184374916"/>
      </p:ext>
    </p:extLst>
  </p:cSld>
  <p:clrMapOvr>
    <a:masterClrMapping/>
  </p:clrMapOvr>
</p:notes>
</file>

<file path=ppt/notesSlides/notesSlide1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smtClean="0"/>
              <a:t>これは、小学校の先生や生徒にお話ししている内容です。</a:t>
            </a:r>
            <a:endParaRPr kumimoji="1" lang="ja-JP" altLang="en-US" dirty="0"/>
          </a:p>
        </p:txBody>
      </p:sp>
      <p:sp>
        <p:nvSpPr>
          <p:cNvPr id="4" name="スライド番号プレースホルダー 3"/>
          <p:cNvSpPr>
            <a:spLocks noGrp="1"/>
          </p:cNvSpPr>
          <p:nvPr>
            <p:ph type="sldNum" sz="quarter" idx="10"/>
          </p:nvPr>
        </p:nvSpPr>
        <p:spPr/>
        <p:txBody>
          <a:bodyPr/>
          <a:lstStyle/>
          <a:p>
            <a:fld id="{6EF3A7D2-61C3-4490-BF64-0BE6DC960B38}" type="slidenum">
              <a:rPr kumimoji="1" lang="ja-JP" altLang="en-US" smtClean="0"/>
              <a:pPr/>
              <a:t>174</a:t>
            </a:fld>
            <a:endParaRPr kumimoji="1" lang="ja-JP" altLang="en-US" dirty="0"/>
          </a:p>
        </p:txBody>
      </p:sp>
    </p:spTree>
    <p:extLst>
      <p:ext uri="{BB962C8B-B14F-4D97-AF65-F5344CB8AC3E}">
        <p14:creationId xmlns:p14="http://schemas.microsoft.com/office/powerpoint/2010/main" val="184374916"/>
      </p:ext>
    </p:extLst>
  </p:cSld>
  <p:clrMapOvr>
    <a:masterClrMapping/>
  </p:clrMapOvr>
</p:notes>
</file>

<file path=ppt/notesSlides/notesSlide1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smtClean="0"/>
              <a:t>手に付着している８０～９０％の細菌が爪の中にいます。</a:t>
            </a:r>
            <a:endParaRPr kumimoji="1" lang="ja-JP" altLang="en-US" dirty="0"/>
          </a:p>
        </p:txBody>
      </p:sp>
      <p:sp>
        <p:nvSpPr>
          <p:cNvPr id="4" name="スライド番号プレースホルダー 3"/>
          <p:cNvSpPr>
            <a:spLocks noGrp="1"/>
          </p:cNvSpPr>
          <p:nvPr>
            <p:ph type="sldNum" sz="quarter" idx="10"/>
          </p:nvPr>
        </p:nvSpPr>
        <p:spPr/>
        <p:txBody>
          <a:bodyPr/>
          <a:lstStyle/>
          <a:p>
            <a:fld id="{6EF3A7D2-61C3-4490-BF64-0BE6DC960B38}" type="slidenum">
              <a:rPr kumimoji="1" lang="ja-JP" altLang="en-US" smtClean="0"/>
              <a:pPr/>
              <a:t>175</a:t>
            </a:fld>
            <a:endParaRPr kumimoji="1" lang="ja-JP" altLang="en-US" dirty="0"/>
          </a:p>
        </p:txBody>
      </p:sp>
    </p:spTree>
    <p:extLst>
      <p:ext uri="{BB962C8B-B14F-4D97-AF65-F5344CB8AC3E}">
        <p14:creationId xmlns:p14="http://schemas.microsoft.com/office/powerpoint/2010/main" val="184374916"/>
      </p:ext>
    </p:extLst>
  </p:cSld>
  <p:clrMapOvr>
    <a:masterClrMapping/>
  </p:clrMapOvr>
</p:notes>
</file>

<file path=ppt/notesSlides/notesSlide1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6EF3A7D2-61C3-4490-BF64-0BE6DC960B38}" type="slidenum">
              <a:rPr kumimoji="1" lang="ja-JP" altLang="en-US" smtClean="0"/>
              <a:pPr/>
              <a:t>176</a:t>
            </a:fld>
            <a:endParaRPr kumimoji="1" lang="ja-JP" altLang="en-US" dirty="0"/>
          </a:p>
        </p:txBody>
      </p:sp>
    </p:spTree>
    <p:extLst>
      <p:ext uri="{BB962C8B-B14F-4D97-AF65-F5344CB8AC3E}">
        <p14:creationId xmlns:p14="http://schemas.microsoft.com/office/powerpoint/2010/main" val="1854178930"/>
      </p:ext>
    </p:extLst>
  </p:cSld>
  <p:clrMapOvr>
    <a:masterClrMapping/>
  </p:clrMapOvr>
</p:notes>
</file>

<file path=ppt/notesSlides/notesSlide1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6EF3A7D2-61C3-4490-BF64-0BE6DC960B38}" type="slidenum">
              <a:rPr kumimoji="1" lang="ja-JP" altLang="en-US" smtClean="0"/>
              <a:pPr/>
              <a:t>177</a:t>
            </a:fld>
            <a:endParaRPr kumimoji="1" lang="ja-JP" altLang="en-US" dirty="0"/>
          </a:p>
        </p:txBody>
      </p:sp>
    </p:spTree>
    <p:extLst>
      <p:ext uri="{BB962C8B-B14F-4D97-AF65-F5344CB8AC3E}">
        <p14:creationId xmlns:p14="http://schemas.microsoft.com/office/powerpoint/2010/main" val="184374916"/>
      </p:ext>
    </p:extLst>
  </p:cSld>
  <p:clrMapOvr>
    <a:masterClrMapping/>
  </p:clrMapOvr>
</p:notes>
</file>

<file path=ppt/notesSlides/notesSlide1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smtClean="0"/>
              <a:t>今日、キッチンハイターを使用します。</a:t>
            </a:r>
            <a:endParaRPr kumimoji="1" lang="ja-JP" altLang="en-US" dirty="0"/>
          </a:p>
        </p:txBody>
      </p:sp>
      <p:sp>
        <p:nvSpPr>
          <p:cNvPr id="4" name="スライド番号プレースホルダー 3"/>
          <p:cNvSpPr>
            <a:spLocks noGrp="1"/>
          </p:cNvSpPr>
          <p:nvPr>
            <p:ph type="sldNum" sz="quarter" idx="10"/>
          </p:nvPr>
        </p:nvSpPr>
        <p:spPr/>
        <p:txBody>
          <a:bodyPr/>
          <a:lstStyle/>
          <a:p>
            <a:fld id="{6EF3A7D2-61C3-4490-BF64-0BE6DC960B38}" type="slidenum">
              <a:rPr kumimoji="1" lang="ja-JP" altLang="en-US" smtClean="0"/>
              <a:pPr/>
              <a:t>178</a:t>
            </a:fld>
            <a:endParaRPr kumimoji="1" lang="ja-JP" altLang="en-US" dirty="0"/>
          </a:p>
        </p:txBody>
      </p:sp>
    </p:spTree>
    <p:extLst>
      <p:ext uri="{BB962C8B-B14F-4D97-AF65-F5344CB8AC3E}">
        <p14:creationId xmlns:p14="http://schemas.microsoft.com/office/powerpoint/2010/main" val="18437491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3" name="Rectangle 2"/>
          <p:cNvSpPr>
            <a:spLocks noGrp="1" noRot="1" noChangeAspect="1" noChangeArrowheads="1" noTextEdit="1"/>
          </p:cNvSpPr>
          <p:nvPr>
            <p:ph type="sldImg"/>
          </p:nvPr>
        </p:nvSpPr>
        <p:spPr>
          <a:ln/>
        </p:spPr>
      </p:sp>
      <p:sp>
        <p:nvSpPr>
          <p:cNvPr id="35844" name="Rectangle 3"/>
          <p:cNvSpPr>
            <a:spLocks noGrp="1" noChangeArrowheads="1"/>
          </p:cNvSpPr>
          <p:nvPr>
            <p:ph type="body" idx="1"/>
          </p:nvPr>
        </p:nvSpPr>
        <p:spPr>
          <a:noFill/>
          <a:ln/>
        </p:spPr>
        <p:txBody>
          <a:bodyPr/>
          <a:lstStyle/>
          <a:p>
            <a:pPr eaLnBrk="1" hangingPunct="1"/>
            <a:endParaRPr lang="ja-JP" altLang="ja-JP" dirty="0" smtClean="0"/>
          </a:p>
        </p:txBody>
      </p:sp>
    </p:spTree>
    <p:extLst>
      <p:ext uri="{BB962C8B-B14F-4D97-AF65-F5344CB8AC3E}">
        <p14:creationId xmlns:p14="http://schemas.microsoft.com/office/powerpoint/2010/main" val="2116345753"/>
      </p:ext>
    </p:extLst>
  </p:cSld>
  <p:clrMapOvr>
    <a:masterClrMapping/>
  </p:clrMapOvr>
</p:notes>
</file>

<file path=ppt/notesSlides/notesSlide1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fld id="{6EF3A7D2-61C3-4490-BF64-0BE6DC960B38}" type="slidenum">
              <a:rPr kumimoji="1" lang="ja-JP" altLang="en-US" smtClean="0"/>
              <a:pPr/>
              <a:t>179</a:t>
            </a:fld>
            <a:endParaRPr kumimoji="1" lang="ja-JP" altLang="en-US" dirty="0"/>
          </a:p>
        </p:txBody>
      </p:sp>
    </p:spTree>
    <p:extLst>
      <p:ext uri="{BB962C8B-B14F-4D97-AF65-F5344CB8AC3E}">
        <p14:creationId xmlns:p14="http://schemas.microsoft.com/office/powerpoint/2010/main" val="1582577076"/>
      </p:ext>
    </p:extLst>
  </p:cSld>
  <p:clrMapOvr>
    <a:masterClrMapping/>
  </p:clrMapOvr>
</p:notes>
</file>

<file path=ppt/notesSlides/notesSlide1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smtClean="0"/>
              <a:t>このように希釈した次亜塩をスプレーする学校もあったんですが、ハイター等の製品で霧にするタイプのものは販売されていません。</a:t>
            </a:r>
            <a:endParaRPr kumimoji="1" lang="en-US" altLang="ja-JP" dirty="0" smtClean="0"/>
          </a:p>
          <a:p>
            <a:r>
              <a:rPr kumimoji="1" lang="ja-JP" altLang="en-US" dirty="0" smtClean="0"/>
              <a:t>どうしてか？霧になった細かい粒子は口に入るからです。</a:t>
            </a:r>
            <a:endParaRPr kumimoji="1" lang="ja-JP" altLang="en-US" dirty="0"/>
          </a:p>
        </p:txBody>
      </p:sp>
      <p:sp>
        <p:nvSpPr>
          <p:cNvPr id="4" name="スライド番号プレースホルダー 3"/>
          <p:cNvSpPr>
            <a:spLocks noGrp="1"/>
          </p:cNvSpPr>
          <p:nvPr>
            <p:ph type="sldNum" sz="quarter" idx="10"/>
          </p:nvPr>
        </p:nvSpPr>
        <p:spPr/>
        <p:txBody>
          <a:bodyPr/>
          <a:lstStyle/>
          <a:p>
            <a:fld id="{6EF3A7D2-61C3-4490-BF64-0BE6DC960B38}" type="slidenum">
              <a:rPr kumimoji="1" lang="ja-JP" altLang="en-US" smtClean="0"/>
              <a:pPr/>
              <a:t>180</a:t>
            </a:fld>
            <a:endParaRPr kumimoji="1" lang="ja-JP" altLang="en-US" dirty="0"/>
          </a:p>
        </p:txBody>
      </p:sp>
    </p:spTree>
    <p:extLst>
      <p:ext uri="{BB962C8B-B14F-4D97-AF65-F5344CB8AC3E}">
        <p14:creationId xmlns:p14="http://schemas.microsoft.com/office/powerpoint/2010/main" val="184374916"/>
      </p:ext>
    </p:extLst>
  </p:cSld>
  <p:clrMapOvr>
    <a:masterClrMapping/>
  </p:clrMapOvr>
</p:notes>
</file>

<file path=ppt/notesSlides/notesSlide1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algn="l">
              <a:buFont typeface="Wingdings" pitchFamily="2" charset="2"/>
              <a:buNone/>
              <a:defRPr/>
            </a:pPr>
            <a:r>
              <a:rPr kumimoji="1" lang="ja-JP" altLang="en-US" dirty="0" smtClean="0"/>
              <a:t>５０倍希釈なので、</a:t>
            </a:r>
            <a:r>
              <a:rPr lang="ja-JP" altLang="en-US" dirty="0" smtClean="0">
                <a:effectLst/>
              </a:rPr>
              <a:t>２リットルのペットボトルにキャップ</a:t>
            </a:r>
            <a:r>
              <a:rPr lang="en-US" altLang="ja-JP" dirty="0" smtClean="0">
                <a:effectLst/>
              </a:rPr>
              <a:t>2</a:t>
            </a:r>
            <a:r>
              <a:rPr lang="ja-JP" altLang="en-US" dirty="0" smtClean="0">
                <a:effectLst/>
              </a:rPr>
              <a:t>杯のハイターと、憶えてください。</a:t>
            </a:r>
            <a:endParaRPr lang="en-US" altLang="ja-JP" dirty="0" smtClean="0">
              <a:effectLst/>
            </a:endParaRPr>
          </a:p>
          <a:p>
            <a:pPr algn="l">
              <a:buFont typeface="Wingdings" pitchFamily="2" charset="2"/>
              <a:buNone/>
              <a:defRPr/>
            </a:pPr>
            <a:endParaRPr kumimoji="1" lang="en-US" altLang="ja-JP" dirty="0" smtClean="0"/>
          </a:p>
          <a:p>
            <a:pPr algn="l">
              <a:buFont typeface="Wingdings" pitchFamily="2" charset="2"/>
              <a:buNone/>
              <a:defRPr/>
            </a:pPr>
            <a:r>
              <a:rPr kumimoji="1" lang="en-US" altLang="ja-JP" dirty="0" smtClean="0"/>
              <a:t>CF)</a:t>
            </a:r>
          </a:p>
          <a:p>
            <a:pPr algn="l">
              <a:buFont typeface="Wingdings" pitchFamily="2" charset="2"/>
              <a:buNone/>
              <a:defRPr/>
            </a:pPr>
            <a:r>
              <a:rPr kumimoji="1" lang="ja-JP" altLang="en-US" dirty="0" smtClean="0"/>
              <a:t>ハイターを５０倍希釈って、憶えていただければいいと思います。</a:t>
            </a:r>
            <a:endParaRPr kumimoji="1" lang="en-US" altLang="ja-JP" dirty="0" smtClean="0"/>
          </a:p>
          <a:p>
            <a:pPr algn="l">
              <a:buFont typeface="Wingdings" pitchFamily="2" charset="2"/>
              <a:buNone/>
              <a:defRPr/>
            </a:pPr>
            <a:r>
              <a:rPr kumimoji="1" lang="ja-JP" altLang="en-US" dirty="0" smtClean="0"/>
              <a:t>２リットルだと、４０ｍｌ入れる！</a:t>
            </a:r>
            <a:r>
              <a:rPr kumimoji="1" lang="ja-JP" altLang="en-US" dirty="0" err="1" smtClean="0"/>
              <a:t>ってふうに</a:t>
            </a:r>
            <a:r>
              <a:rPr kumimoji="1" lang="ja-JP" altLang="en-US" dirty="0" smtClean="0"/>
              <a:t>。</a:t>
            </a:r>
            <a:endParaRPr kumimoji="1" lang="ja-JP" altLang="en-US" dirty="0"/>
          </a:p>
        </p:txBody>
      </p:sp>
      <p:sp>
        <p:nvSpPr>
          <p:cNvPr id="4" name="スライド番号プレースホルダー 3"/>
          <p:cNvSpPr>
            <a:spLocks noGrp="1"/>
          </p:cNvSpPr>
          <p:nvPr>
            <p:ph type="sldNum" sz="quarter" idx="10"/>
          </p:nvPr>
        </p:nvSpPr>
        <p:spPr/>
        <p:txBody>
          <a:bodyPr/>
          <a:lstStyle/>
          <a:p>
            <a:fld id="{6EF3A7D2-61C3-4490-BF64-0BE6DC960B38}" type="slidenum">
              <a:rPr kumimoji="1" lang="ja-JP" altLang="en-US" smtClean="0"/>
              <a:pPr/>
              <a:t>181</a:t>
            </a:fld>
            <a:endParaRPr kumimoji="1" lang="ja-JP" altLang="en-US" dirty="0"/>
          </a:p>
        </p:txBody>
      </p:sp>
    </p:spTree>
    <p:extLst>
      <p:ext uri="{BB962C8B-B14F-4D97-AF65-F5344CB8AC3E}">
        <p14:creationId xmlns:p14="http://schemas.microsoft.com/office/powerpoint/2010/main" val="184374916"/>
      </p:ext>
    </p:extLst>
  </p:cSld>
  <p:clrMapOvr>
    <a:masterClrMapping/>
  </p:clrMapOvr>
</p:notes>
</file>

<file path=ppt/notesSlides/notesSlide1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defTabSz="914032">
              <a:defRPr/>
            </a:pPr>
            <a:r>
              <a:rPr lang="ja-JP" altLang="en-US" dirty="0">
                <a:solidFill>
                  <a:schemeClr val="bg1"/>
                </a:solidFill>
                <a:effectLst>
                  <a:outerShdw blurRad="38100" dist="38100" dir="2700000" algn="tl">
                    <a:srgbClr val="000000">
                      <a:alpha val="43137"/>
                    </a:srgbClr>
                  </a:outerShdw>
                </a:effectLst>
                <a:latin typeface="ＭＳ ゴシック" pitchFamily="49" charset="-128"/>
                <a:ea typeface="ＭＳ ゴシック" pitchFamily="49" charset="-128"/>
              </a:rPr>
              <a:t>●学校で原液をかける先生がいらっしゃったんですが、原液をかけることによって、悪いガスが発生するは、嘔吐物が飛散するはいいことないです。</a:t>
            </a:r>
            <a:endParaRPr lang="en-US" altLang="ja-JP" dirty="0">
              <a:solidFill>
                <a:schemeClr val="bg1"/>
              </a:solidFill>
              <a:effectLst>
                <a:outerShdw blurRad="38100" dist="38100" dir="2700000" algn="tl">
                  <a:srgbClr val="000000">
                    <a:alpha val="43137"/>
                  </a:srgbClr>
                </a:outerShdw>
              </a:effectLst>
              <a:latin typeface="ＭＳ ゴシック" pitchFamily="49" charset="-128"/>
              <a:ea typeface="ＭＳ ゴシック" pitchFamily="49" charset="-128"/>
            </a:endParaRPr>
          </a:p>
          <a:p>
            <a:pPr defTabSz="914032">
              <a:defRPr/>
            </a:pPr>
            <a:r>
              <a:rPr lang="ja-JP" altLang="en-US" dirty="0">
                <a:solidFill>
                  <a:schemeClr val="bg1"/>
                </a:solidFill>
                <a:effectLst>
                  <a:outerShdw blurRad="38100" dist="38100" dir="2700000" algn="tl">
                    <a:srgbClr val="000000">
                      <a:alpha val="43137"/>
                    </a:srgbClr>
                  </a:outerShdw>
                </a:effectLst>
                <a:latin typeface="ＭＳ ゴシック" pitchFamily="49" charset="-128"/>
                <a:ea typeface="ＭＳ ゴシック" pitchFamily="49" charset="-128"/>
              </a:rPr>
              <a:t>全て密閉系で処理してください。</a:t>
            </a:r>
            <a:endParaRPr lang="en-US" altLang="ja-JP" dirty="0">
              <a:solidFill>
                <a:schemeClr val="bg1"/>
              </a:solidFill>
              <a:effectLst>
                <a:outerShdw blurRad="38100" dist="38100" dir="2700000" algn="tl">
                  <a:srgbClr val="000000">
                    <a:alpha val="43137"/>
                  </a:srgbClr>
                </a:outerShdw>
              </a:effectLst>
              <a:latin typeface="ＭＳ ゴシック" pitchFamily="49" charset="-128"/>
              <a:ea typeface="ＭＳ ゴシック" pitchFamily="49" charset="-128"/>
            </a:endParaRPr>
          </a:p>
          <a:p>
            <a:pPr defTabSz="914032">
              <a:defRPr/>
            </a:pPr>
            <a:endParaRPr lang="en-US" altLang="ja-JP" dirty="0">
              <a:solidFill>
                <a:schemeClr val="bg1"/>
              </a:solidFill>
              <a:effectLst>
                <a:outerShdw blurRad="38100" dist="38100" dir="2700000" algn="tl">
                  <a:srgbClr val="000000">
                    <a:alpha val="43137"/>
                  </a:srgbClr>
                </a:outerShdw>
              </a:effectLst>
              <a:latin typeface="ＭＳ ゴシック" pitchFamily="49" charset="-128"/>
              <a:ea typeface="ＭＳ ゴシック" pitchFamily="49" charset="-128"/>
            </a:endParaRPr>
          </a:p>
          <a:p>
            <a:pPr defTabSz="914032">
              <a:defRPr/>
            </a:pPr>
            <a:r>
              <a:rPr lang="ja-JP" altLang="en-US" dirty="0">
                <a:solidFill>
                  <a:schemeClr val="bg1"/>
                </a:solidFill>
                <a:effectLst>
                  <a:outerShdw blurRad="38100" dist="38100" dir="2700000" algn="tl">
                    <a:srgbClr val="000000">
                      <a:alpha val="43137"/>
                    </a:srgbClr>
                  </a:outerShdw>
                </a:effectLst>
                <a:latin typeface="ＭＳ ゴシック" pitchFamily="49" charset="-128"/>
                <a:ea typeface="ＭＳ ゴシック" pitchFamily="49" charset="-128"/>
              </a:rPr>
              <a:t>原液は効果はありませんので、病院では、最低でも１％、５倍希釈して使用しています。</a:t>
            </a:r>
            <a:endParaRPr lang="en-US" altLang="ja-JP" dirty="0">
              <a:solidFill>
                <a:schemeClr val="bg1"/>
              </a:solidFill>
              <a:effectLst>
                <a:outerShdw blurRad="38100" dist="38100" dir="2700000" algn="tl">
                  <a:srgbClr val="000000">
                    <a:alpha val="43137"/>
                  </a:srgbClr>
                </a:outerShdw>
              </a:effectLst>
              <a:latin typeface="ＭＳ ゴシック" pitchFamily="49" charset="-128"/>
              <a:ea typeface="ＭＳ ゴシック" pitchFamily="49" charset="-128"/>
            </a:endParaRPr>
          </a:p>
          <a:p>
            <a:pPr defTabSz="914032">
              <a:defRPr/>
            </a:pPr>
            <a:r>
              <a:rPr lang="ja-JP" altLang="en-US" dirty="0">
                <a:solidFill>
                  <a:schemeClr val="bg1"/>
                </a:solidFill>
                <a:effectLst>
                  <a:outerShdw blurRad="38100" dist="38100" dir="2700000" algn="tl">
                    <a:srgbClr val="000000">
                      <a:alpha val="43137"/>
                    </a:srgbClr>
                  </a:outerShdw>
                </a:effectLst>
                <a:latin typeface="ＭＳ ゴシック" pitchFamily="49" charset="-128"/>
                <a:ea typeface="ＭＳ ゴシック" pitchFamily="49" charset="-128"/>
              </a:rPr>
              <a:t>原液は水酸化ナトリウム、強いアルカリ性で、殺菌、殺ウイルス効果を抑えてあるためです。</a:t>
            </a:r>
            <a:endParaRPr lang="en-US" altLang="ja-JP" dirty="0">
              <a:solidFill>
                <a:schemeClr val="bg1"/>
              </a:solidFill>
              <a:effectLst>
                <a:outerShdw blurRad="38100" dist="38100" dir="2700000" algn="tl">
                  <a:srgbClr val="000000">
                    <a:alpha val="43137"/>
                  </a:srgbClr>
                </a:outerShdw>
              </a:effectLst>
              <a:latin typeface="ＭＳ ゴシック" pitchFamily="49" charset="-128"/>
              <a:ea typeface="ＭＳ ゴシック" pitchFamily="49" charset="-128"/>
            </a:endParaRPr>
          </a:p>
          <a:p>
            <a:pPr defTabSz="914032">
              <a:defRPr/>
            </a:pPr>
            <a:r>
              <a:rPr lang="ja-JP" altLang="en-US" dirty="0">
                <a:solidFill>
                  <a:schemeClr val="bg1"/>
                </a:solidFill>
                <a:effectLst>
                  <a:outerShdw blurRad="38100" dist="38100" dir="2700000" algn="tl">
                    <a:srgbClr val="000000">
                      <a:alpha val="43137"/>
                    </a:srgbClr>
                  </a:outerShdw>
                </a:effectLst>
                <a:latin typeface="ＭＳ ゴシック" pitchFamily="49" charset="-128"/>
                <a:ea typeface="ＭＳ ゴシック" pitchFamily="49" charset="-128"/>
              </a:rPr>
              <a:t>原液は効かないばかりか、ガスを発生させて、危険です。</a:t>
            </a:r>
            <a:endParaRPr lang="en-US" altLang="ja-JP" dirty="0">
              <a:solidFill>
                <a:schemeClr val="bg1"/>
              </a:solidFill>
              <a:effectLst>
                <a:outerShdw blurRad="38100" dist="38100" dir="2700000" algn="tl">
                  <a:srgbClr val="000000">
                    <a:alpha val="43137"/>
                  </a:srgbClr>
                </a:outerShdw>
              </a:effectLst>
              <a:latin typeface="ＭＳ ゴシック" pitchFamily="49" charset="-128"/>
              <a:ea typeface="ＭＳ ゴシック" pitchFamily="49" charset="-128"/>
            </a:endParaRPr>
          </a:p>
          <a:p>
            <a:pPr defTabSz="914032">
              <a:defRPr/>
            </a:pPr>
            <a:endParaRPr lang="en-US" altLang="ja-JP" dirty="0">
              <a:solidFill>
                <a:schemeClr val="bg1"/>
              </a:solidFill>
              <a:effectLst>
                <a:outerShdw blurRad="38100" dist="38100" dir="2700000" algn="tl">
                  <a:srgbClr val="000000">
                    <a:alpha val="43137"/>
                  </a:srgbClr>
                </a:outerShdw>
              </a:effectLst>
              <a:latin typeface="ＭＳ ゴシック" pitchFamily="49" charset="-128"/>
              <a:ea typeface="ＭＳ ゴシック" pitchFamily="49" charset="-128"/>
            </a:endParaRPr>
          </a:p>
          <a:p>
            <a:pPr defTabSz="914032">
              <a:defRPr/>
            </a:pPr>
            <a:r>
              <a:rPr lang="ja-JP" altLang="en-US" dirty="0">
                <a:solidFill>
                  <a:schemeClr val="bg1"/>
                </a:solidFill>
                <a:effectLst>
                  <a:outerShdw blurRad="38100" dist="38100" dir="2700000" algn="tl">
                    <a:srgbClr val="000000">
                      <a:alpha val="43137"/>
                    </a:srgbClr>
                  </a:outerShdw>
                </a:effectLst>
                <a:latin typeface="ＭＳ ゴシック" pitchFamily="49" charset="-128"/>
                <a:ea typeface="ＭＳ ゴシック" pitchFamily="49" charset="-128"/>
              </a:rPr>
              <a:t>実験・・・・・・・・・・・・・・・・・・・・・・・・実験・・・・・・・・・・・・・・・・・・・・・・・・・・・・実験・・・・・・・・・・・・・・・・・・・・・・・・・・・・・・・・・・・</a:t>
            </a:r>
            <a:endParaRPr lang="en-US" altLang="ja-JP" dirty="0">
              <a:solidFill>
                <a:schemeClr val="bg1"/>
              </a:solidFill>
              <a:effectLst>
                <a:outerShdw blurRad="38100" dist="38100" dir="2700000" algn="tl">
                  <a:srgbClr val="000000">
                    <a:alpha val="43137"/>
                  </a:srgbClr>
                </a:outerShdw>
              </a:effectLst>
              <a:latin typeface="ＭＳ ゴシック" pitchFamily="49" charset="-128"/>
              <a:ea typeface="ＭＳ ゴシック" pitchFamily="49" charset="-128"/>
            </a:endParaRPr>
          </a:p>
          <a:p>
            <a:pPr defTabSz="914032">
              <a:defRPr/>
            </a:pPr>
            <a:endParaRPr lang="en-US" altLang="ja-JP" dirty="0">
              <a:solidFill>
                <a:schemeClr val="bg1"/>
              </a:solidFill>
              <a:effectLst>
                <a:outerShdw blurRad="38100" dist="38100" dir="2700000" algn="tl">
                  <a:srgbClr val="000000">
                    <a:alpha val="43137"/>
                  </a:srgbClr>
                </a:outerShdw>
              </a:effectLst>
              <a:latin typeface="ＭＳ ゴシック" pitchFamily="49" charset="-128"/>
              <a:ea typeface="ＭＳ ゴシック" pitchFamily="49" charset="-128"/>
            </a:endParaRPr>
          </a:p>
          <a:p>
            <a:pPr defTabSz="914032">
              <a:defRPr/>
            </a:pPr>
            <a:endParaRPr lang="ja-JP" altLang="en-US" dirty="0"/>
          </a:p>
        </p:txBody>
      </p:sp>
      <p:sp>
        <p:nvSpPr>
          <p:cNvPr id="4" name="スライド番号プレースホルダー 3"/>
          <p:cNvSpPr>
            <a:spLocks noGrp="1"/>
          </p:cNvSpPr>
          <p:nvPr>
            <p:ph type="sldNum" sz="quarter" idx="10"/>
          </p:nvPr>
        </p:nvSpPr>
        <p:spPr/>
        <p:txBody>
          <a:bodyPr/>
          <a:lstStyle/>
          <a:p>
            <a:fld id="{6EF3A7D2-61C3-4490-BF64-0BE6DC960B38}" type="slidenum">
              <a:rPr kumimoji="1" lang="ja-JP" altLang="en-US" smtClean="0"/>
              <a:pPr/>
              <a:t>182</a:t>
            </a:fld>
            <a:endParaRPr kumimoji="1" lang="ja-JP" altLang="en-US" dirty="0"/>
          </a:p>
        </p:txBody>
      </p:sp>
    </p:spTree>
    <p:extLst>
      <p:ext uri="{BB962C8B-B14F-4D97-AF65-F5344CB8AC3E}">
        <p14:creationId xmlns:p14="http://schemas.microsoft.com/office/powerpoint/2010/main" val="2803180590"/>
      </p:ext>
    </p:extLst>
  </p:cSld>
  <p:clrMapOvr>
    <a:masterClrMapping/>
  </p:clrMapOvr>
</p:notes>
</file>

<file path=ppt/notesSlides/notesSlide1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smtClean="0"/>
              <a:t>縦軸が、殺菌効力のある</a:t>
            </a:r>
            <a:r>
              <a:rPr kumimoji="1" lang="en-US" altLang="ja-JP" dirty="0" smtClean="0"/>
              <a:t>HCLO</a:t>
            </a:r>
            <a:r>
              <a:rPr kumimoji="1" lang="ja-JP" altLang="en-US" dirty="0" smtClean="0"/>
              <a:t>の濃度です。横軸が</a:t>
            </a:r>
            <a:r>
              <a:rPr kumimoji="1" lang="ja-JP" altLang="en-US" dirty="0" err="1" smtClean="0"/>
              <a:t>ｐ</a:t>
            </a:r>
            <a:r>
              <a:rPr kumimoji="1" lang="en-US" altLang="ja-JP" dirty="0" smtClean="0"/>
              <a:t>H</a:t>
            </a:r>
            <a:r>
              <a:rPr kumimoji="1" lang="ja-JP" altLang="en-US" dirty="0" smtClean="0"/>
              <a:t>の関係グラフです。</a:t>
            </a:r>
            <a:endParaRPr kumimoji="1" lang="en-US" altLang="ja-JP" dirty="0" smtClean="0"/>
          </a:p>
          <a:p>
            <a:r>
              <a:rPr kumimoji="1" lang="ja-JP" altLang="en-US" dirty="0" smtClean="0"/>
              <a:t>●</a:t>
            </a:r>
            <a:r>
              <a:rPr kumimoji="1" lang="ja-JP" altLang="is-IS" dirty="0" smtClean="0"/>
              <a:t>Ｐ</a:t>
            </a:r>
            <a:r>
              <a:rPr kumimoji="1" lang="en-US" altLang="ja-JP" dirty="0" smtClean="0"/>
              <a:t>H</a:t>
            </a:r>
            <a:r>
              <a:rPr kumimoji="1" lang="ja-JP" altLang="en-US" dirty="0" smtClean="0"/>
              <a:t>が９以上だと、</a:t>
            </a:r>
            <a:r>
              <a:rPr kumimoji="1" lang="en-US" altLang="ja-JP" dirty="0" smtClean="0"/>
              <a:t>HCLO</a:t>
            </a:r>
            <a:r>
              <a:rPr kumimoji="1" lang="ja-JP" altLang="en-US" dirty="0" smtClean="0"/>
              <a:t>濃度が低く、効果がありません、ということです。</a:t>
            </a:r>
            <a:endParaRPr kumimoji="1" lang="en-US" altLang="ja-JP" dirty="0" smtClean="0"/>
          </a:p>
        </p:txBody>
      </p:sp>
      <p:sp>
        <p:nvSpPr>
          <p:cNvPr id="4" name="スライド番号プレースホルダー 3"/>
          <p:cNvSpPr>
            <a:spLocks noGrp="1"/>
          </p:cNvSpPr>
          <p:nvPr>
            <p:ph type="sldNum" sz="quarter" idx="10"/>
          </p:nvPr>
        </p:nvSpPr>
        <p:spPr/>
        <p:txBody>
          <a:bodyPr/>
          <a:lstStyle/>
          <a:p>
            <a:fld id="{ACCC2CF1-CE31-472E-ADB9-D4D1C7F8A86C}" type="slidenum">
              <a:rPr lang="ja-JP" altLang="en-US" smtClean="0">
                <a:solidFill>
                  <a:prstClr val="black"/>
                </a:solidFill>
              </a:rPr>
              <a:pPr/>
              <a:t>183</a:t>
            </a:fld>
            <a:endParaRPr lang="en-US" altLang="ja-JP" dirty="0">
              <a:solidFill>
                <a:prstClr val="black"/>
              </a:solidFill>
            </a:endParaRPr>
          </a:p>
        </p:txBody>
      </p:sp>
    </p:spTree>
    <p:extLst>
      <p:ext uri="{BB962C8B-B14F-4D97-AF65-F5344CB8AC3E}">
        <p14:creationId xmlns:p14="http://schemas.microsoft.com/office/powerpoint/2010/main" val="201836119"/>
      </p:ext>
    </p:extLst>
  </p:cSld>
  <p:clrMapOvr>
    <a:masterClrMapping/>
  </p:clrMapOvr>
</p:notes>
</file>

<file path=ppt/notesSlides/notesSlide1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ja-JP" altLang="en-US" dirty="0" smtClean="0">
                <a:effectLst/>
              </a:rPr>
              <a:t>カーペットや畳には、スチームアイロンを使用する消毒法もあります。</a:t>
            </a:r>
            <a:endParaRPr lang="en-US" altLang="ja-JP" dirty="0" smtClean="0">
              <a:effectLst/>
            </a:endParaRPr>
          </a:p>
          <a:p>
            <a:r>
              <a:rPr lang="ja-JP" altLang="en-US" dirty="0" smtClean="0">
                <a:effectLst/>
              </a:rPr>
              <a:t>しかし、あくまでも、ごく小さい範囲で、広範囲であれば、やっぱり、消毒液を使う方法が効果的です</a:t>
            </a:r>
            <a:endParaRPr kumimoji="1" lang="ja-JP" altLang="en-US" dirty="0"/>
          </a:p>
        </p:txBody>
      </p:sp>
      <p:sp>
        <p:nvSpPr>
          <p:cNvPr id="4" name="スライド番号プレースホルダー 3"/>
          <p:cNvSpPr>
            <a:spLocks noGrp="1"/>
          </p:cNvSpPr>
          <p:nvPr>
            <p:ph type="sldNum" sz="quarter" idx="10"/>
          </p:nvPr>
        </p:nvSpPr>
        <p:spPr/>
        <p:txBody>
          <a:bodyPr/>
          <a:lstStyle/>
          <a:p>
            <a:fld id="{6EF3A7D2-61C3-4490-BF64-0BE6DC960B38}" type="slidenum">
              <a:rPr kumimoji="1" lang="ja-JP" altLang="en-US" smtClean="0"/>
              <a:pPr/>
              <a:t>184</a:t>
            </a:fld>
            <a:endParaRPr kumimoji="1" lang="ja-JP" altLang="en-US" dirty="0"/>
          </a:p>
        </p:txBody>
      </p:sp>
    </p:spTree>
    <p:extLst>
      <p:ext uri="{BB962C8B-B14F-4D97-AF65-F5344CB8AC3E}">
        <p14:creationId xmlns:p14="http://schemas.microsoft.com/office/powerpoint/2010/main" val="1498361275"/>
      </p:ext>
    </p:extLst>
  </p:cSld>
  <p:clrMapOvr>
    <a:masterClrMapping/>
  </p:clrMapOvr>
</p:notes>
</file>

<file path=ppt/notesSlides/notesSlide1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6EF3A7D2-61C3-4490-BF64-0BE6DC960B38}" type="slidenum">
              <a:rPr kumimoji="1" lang="ja-JP" altLang="en-US" smtClean="0"/>
              <a:pPr/>
              <a:t>185</a:t>
            </a:fld>
            <a:endParaRPr kumimoji="1" lang="ja-JP" altLang="en-US" dirty="0"/>
          </a:p>
        </p:txBody>
      </p:sp>
    </p:spTree>
    <p:extLst>
      <p:ext uri="{BB962C8B-B14F-4D97-AF65-F5344CB8AC3E}">
        <p14:creationId xmlns:p14="http://schemas.microsoft.com/office/powerpoint/2010/main" val="184374916"/>
      </p:ext>
    </p:extLst>
  </p:cSld>
  <p:clrMapOvr>
    <a:masterClrMapping/>
  </p:clrMapOvr>
</p:notes>
</file>

<file path=ppt/notesSlides/notesSlide1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7"/>
          <p:cNvSpPr>
            <a:spLocks noGrp="1" noChangeArrowheads="1"/>
          </p:cNvSpPr>
          <p:nvPr>
            <p:ph type="sldNum" sz="quarter" idx="5"/>
          </p:nvPr>
        </p:nvSpPr>
        <p:spPr>
          <a:noFill/>
        </p:spPr>
        <p:txBody>
          <a:bodyPr/>
          <a:lstStyle/>
          <a:p>
            <a:fld id="{D03941DF-DF7B-423B-A3F2-B95564DB40EB}" type="slidenum">
              <a:rPr lang="en-US" altLang="ja-JP" smtClean="0"/>
              <a:pPr/>
              <a:t>186</a:t>
            </a:fld>
            <a:endParaRPr lang="en-US" altLang="ja-JP" dirty="0" smtClean="0"/>
          </a:p>
        </p:txBody>
      </p:sp>
      <p:sp>
        <p:nvSpPr>
          <p:cNvPr id="35843" name="Rectangle 2"/>
          <p:cNvSpPr>
            <a:spLocks noGrp="1" noRot="1" noChangeAspect="1" noChangeArrowheads="1" noTextEdit="1"/>
          </p:cNvSpPr>
          <p:nvPr>
            <p:ph type="sldImg"/>
          </p:nvPr>
        </p:nvSpPr>
        <p:spPr>
          <a:ln/>
        </p:spPr>
      </p:sp>
      <p:sp>
        <p:nvSpPr>
          <p:cNvPr id="35844" name="Rectangle 3"/>
          <p:cNvSpPr>
            <a:spLocks noGrp="1" noChangeArrowheads="1"/>
          </p:cNvSpPr>
          <p:nvPr>
            <p:ph type="body" idx="1"/>
          </p:nvPr>
        </p:nvSpPr>
        <p:spPr>
          <a:noFill/>
          <a:ln/>
        </p:spPr>
        <p:txBody>
          <a:bodyPr/>
          <a:lstStyle/>
          <a:p>
            <a:pPr eaLnBrk="1" hangingPunct="1"/>
            <a:r>
              <a:rPr lang="ja-JP" altLang="en-US" dirty="0" smtClean="0"/>
              <a:t>このグラフは平成２１年の食中毒の発生状況ですが、●カンピロバクターは３４５件の発生して、患者数が２２０６名、一方、●ノロウイルスは２８８件発生して、患者数が１０８４７名と、１件の食中毒事故で、多数の患者を出すという特色があります。</a:t>
            </a:r>
            <a:endParaRPr lang="en-US" altLang="ja-JP" dirty="0" smtClean="0"/>
          </a:p>
          <a:p>
            <a:pPr eaLnBrk="1" hangingPunct="1"/>
            <a:r>
              <a:rPr lang="ja-JP" altLang="en-US" dirty="0" smtClean="0"/>
              <a:t>平成２１年で食中毒の４割、今年では６割以上がノロウイルスが原因です。</a:t>
            </a:r>
            <a:endParaRPr lang="en-US" altLang="ja-JP" dirty="0" smtClean="0"/>
          </a:p>
        </p:txBody>
      </p:sp>
    </p:spTree>
    <p:extLst>
      <p:ext uri="{BB962C8B-B14F-4D97-AF65-F5344CB8AC3E}">
        <p14:creationId xmlns:p14="http://schemas.microsoft.com/office/powerpoint/2010/main" val="1066228636"/>
      </p:ext>
    </p:extLst>
  </p:cSld>
  <p:clrMapOvr>
    <a:masterClrMapping/>
  </p:clrMapOvr>
</p:notes>
</file>

<file path=ppt/notesSlides/notesSlide1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6EF3A7D2-61C3-4490-BF64-0BE6DC960B38}" type="slidenum">
              <a:rPr kumimoji="1" lang="ja-JP" altLang="en-US" smtClean="0"/>
              <a:pPr/>
              <a:t>187</a:t>
            </a:fld>
            <a:endParaRPr kumimoji="1" lang="ja-JP" altLang="en-US" dirty="0"/>
          </a:p>
        </p:txBody>
      </p:sp>
    </p:spTree>
    <p:extLst>
      <p:ext uri="{BB962C8B-B14F-4D97-AF65-F5344CB8AC3E}">
        <p14:creationId xmlns:p14="http://schemas.microsoft.com/office/powerpoint/2010/main" val="184374916"/>
      </p:ext>
    </p:extLst>
  </p:cSld>
  <p:clrMapOvr>
    <a:masterClrMapping/>
  </p:clrMapOvr>
</p:notes>
</file>

<file path=ppt/notesSlides/notesSlide1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lang="en-US" altLang="ja-JP" dirty="0" smtClean="0">
              <a:effectLst/>
            </a:endParaRPr>
          </a:p>
          <a:p>
            <a:endParaRPr lang="en-US" altLang="ja-JP" dirty="0" smtClean="0">
              <a:effectLst/>
            </a:endParaRPr>
          </a:p>
          <a:p>
            <a:r>
              <a:rPr lang="en-US" altLang="ja-JP" dirty="0" smtClean="0">
                <a:effectLst/>
              </a:rPr>
              <a:t>CF)</a:t>
            </a:r>
          </a:p>
          <a:p>
            <a:r>
              <a:rPr lang="ja-JP" altLang="en-US" dirty="0" smtClean="0">
                <a:effectLst/>
              </a:rPr>
              <a:t>食品衛生法の改正に伴い、「</a:t>
            </a:r>
            <a:r>
              <a:rPr lang="ja-JP" altLang="en-US" b="1" dirty="0" smtClean="0">
                <a:effectLst/>
              </a:rPr>
              <a:t>小型球形ウイルス</a:t>
            </a:r>
            <a:r>
              <a:rPr lang="ja-JP" altLang="en-US" dirty="0" smtClean="0">
                <a:effectLst/>
              </a:rPr>
              <a:t>（</a:t>
            </a:r>
            <a:r>
              <a:rPr lang="en-US" altLang="ja-JP" dirty="0" smtClean="0">
                <a:effectLst/>
              </a:rPr>
              <a:t>SRSV</a:t>
            </a:r>
            <a:r>
              <a:rPr lang="ja-JP" altLang="en-US" dirty="0" smtClean="0">
                <a:effectLst/>
              </a:rPr>
              <a:t>）」は「</a:t>
            </a:r>
            <a:r>
              <a:rPr lang="ja-JP" altLang="en-US" b="1" dirty="0" smtClean="0">
                <a:effectLst/>
              </a:rPr>
              <a:t>ノロウイルス</a:t>
            </a:r>
            <a:r>
              <a:rPr lang="ja-JP" altLang="en-US" dirty="0" smtClean="0">
                <a:effectLst/>
              </a:rPr>
              <a:t>」と名称が変わりました。</a:t>
            </a:r>
            <a:endParaRPr lang="en-US" altLang="ja-JP" dirty="0" smtClean="0">
              <a:hlinkClick r:id="rId3" action="ppaction://hlinkfile" tooltip="1968年"/>
            </a:endParaRPr>
          </a:p>
          <a:p>
            <a:r>
              <a:rPr lang="en-US" altLang="ja-JP" dirty="0" smtClean="0">
                <a:hlinkClick r:id="rId3" action="ppaction://hlinkfile" tooltip="1968年"/>
              </a:rPr>
              <a:t>CF)</a:t>
            </a:r>
          </a:p>
          <a:p>
            <a:r>
              <a:rPr lang="ja-JP" altLang="ja-JP" dirty="0" smtClean="0">
                <a:hlinkClick r:id="rId3" action="ppaction://hlinkfile" tooltip="1968年"/>
              </a:rPr>
              <a:t>1968年</a:t>
            </a:r>
            <a:r>
              <a:rPr lang="ja-JP" altLang="ja-JP" dirty="0" smtClean="0"/>
              <a:t>、</a:t>
            </a:r>
            <a:r>
              <a:rPr lang="ja-JP" altLang="ja-JP" dirty="0" smtClean="0">
                <a:hlinkClick r:id="rId4" action="ppaction://hlinkfile" tooltip="アメリカ合衆国"/>
              </a:rPr>
              <a:t>アメリカ合衆国</a:t>
            </a:r>
            <a:r>
              <a:rPr lang="ja-JP" altLang="ja-JP" dirty="0" smtClean="0">
                <a:hlinkClick r:id="rId5" action="ppaction://hlinkfile" tooltip="オハイオ州"/>
              </a:rPr>
              <a:t>オハイオ州</a:t>
            </a:r>
            <a:r>
              <a:rPr lang="ja-JP" altLang="ja-JP" dirty="0" smtClean="0">
                <a:hlinkClick r:id="rId6" action="ppaction://hlinkfile" tooltip="ノーウォーク"/>
              </a:rPr>
              <a:t>ノーウォーク</a:t>
            </a:r>
            <a:r>
              <a:rPr lang="ja-JP" altLang="ja-JP" dirty="0" smtClean="0"/>
              <a:t>の小学校において集団発生した急性胃腸炎患者の糞便から検出された。地名にちなみ「</a:t>
            </a:r>
            <a:r>
              <a:rPr lang="ja-JP" altLang="ja-JP" b="1" dirty="0" smtClean="0"/>
              <a:t>ノーウォークウイルス</a:t>
            </a:r>
            <a:r>
              <a:rPr lang="ja-JP" altLang="ja-JP" dirty="0" smtClean="0"/>
              <a:t> (</a:t>
            </a:r>
            <a:r>
              <a:rPr lang="ja-JP" altLang="ja-JP" b="1" i="1" dirty="0" smtClean="0"/>
              <a:t>Norwalk virus</a:t>
            </a:r>
            <a:r>
              <a:rPr lang="ja-JP" altLang="ja-JP" dirty="0" smtClean="0"/>
              <a:t>)」と命名される。</a:t>
            </a:r>
            <a:endParaRPr kumimoji="1" lang="ja-JP" altLang="en-US" dirty="0"/>
          </a:p>
        </p:txBody>
      </p:sp>
      <p:sp>
        <p:nvSpPr>
          <p:cNvPr id="4" name="スライド番号プレースホルダー 3"/>
          <p:cNvSpPr>
            <a:spLocks noGrp="1"/>
          </p:cNvSpPr>
          <p:nvPr>
            <p:ph type="sldNum" sz="quarter" idx="10"/>
          </p:nvPr>
        </p:nvSpPr>
        <p:spPr/>
        <p:txBody>
          <a:bodyPr/>
          <a:lstStyle/>
          <a:p>
            <a:fld id="{6EF3A7D2-61C3-4490-BF64-0BE6DC960B38}" type="slidenum">
              <a:rPr kumimoji="1" lang="ja-JP" altLang="en-US" smtClean="0"/>
              <a:pPr/>
              <a:t>188</a:t>
            </a:fld>
            <a:endParaRPr kumimoji="1" lang="ja-JP" altLang="en-US" dirty="0"/>
          </a:p>
        </p:txBody>
      </p:sp>
    </p:spTree>
    <p:extLst>
      <p:ext uri="{BB962C8B-B14F-4D97-AF65-F5344CB8AC3E}">
        <p14:creationId xmlns:p14="http://schemas.microsoft.com/office/powerpoint/2010/main" val="18437491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3" name="Rectangle 2"/>
          <p:cNvSpPr>
            <a:spLocks noGrp="1" noRot="1" noChangeAspect="1" noChangeArrowheads="1" noTextEdit="1"/>
          </p:cNvSpPr>
          <p:nvPr>
            <p:ph type="sldImg"/>
          </p:nvPr>
        </p:nvSpPr>
        <p:spPr>
          <a:ln/>
        </p:spPr>
      </p:sp>
      <p:sp>
        <p:nvSpPr>
          <p:cNvPr id="35844" name="Rectangle 3"/>
          <p:cNvSpPr>
            <a:spLocks noGrp="1" noChangeArrowheads="1"/>
          </p:cNvSpPr>
          <p:nvPr>
            <p:ph type="body" idx="1"/>
          </p:nvPr>
        </p:nvSpPr>
        <p:spPr>
          <a:noFill/>
          <a:ln/>
        </p:spPr>
        <p:txBody>
          <a:bodyPr/>
          <a:lstStyle/>
          <a:p>
            <a:pPr eaLnBrk="1" hangingPunct="1"/>
            <a:endParaRPr lang="ja-JP" altLang="ja-JP" dirty="0" smtClean="0"/>
          </a:p>
        </p:txBody>
      </p:sp>
    </p:spTree>
    <p:extLst>
      <p:ext uri="{BB962C8B-B14F-4D97-AF65-F5344CB8AC3E}">
        <p14:creationId xmlns:p14="http://schemas.microsoft.com/office/powerpoint/2010/main" val="1524424381"/>
      </p:ext>
    </p:extLst>
  </p:cSld>
  <p:clrMapOvr>
    <a:masterClrMapping/>
  </p:clrMapOvr>
</p:notes>
</file>

<file path=ppt/notesSlides/notesSlide1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smtClean="0"/>
              <a:t>これは、典型的な適切な処理を</a:t>
            </a:r>
            <a:r>
              <a:rPr kumimoji="1" lang="ja-JP" altLang="en-US" dirty="0" err="1" smtClean="0"/>
              <a:t>しなっかた</a:t>
            </a:r>
            <a:r>
              <a:rPr kumimoji="1" lang="ja-JP" altLang="en-US" dirty="0" smtClean="0"/>
              <a:t>事例です。</a:t>
            </a:r>
            <a:endParaRPr kumimoji="1" lang="ja-JP" altLang="en-US" dirty="0"/>
          </a:p>
        </p:txBody>
      </p:sp>
      <p:sp>
        <p:nvSpPr>
          <p:cNvPr id="4" name="スライド番号プレースホルダー 3"/>
          <p:cNvSpPr>
            <a:spLocks noGrp="1"/>
          </p:cNvSpPr>
          <p:nvPr>
            <p:ph type="sldNum" sz="quarter" idx="10"/>
          </p:nvPr>
        </p:nvSpPr>
        <p:spPr/>
        <p:txBody>
          <a:bodyPr/>
          <a:lstStyle/>
          <a:p>
            <a:fld id="{6EF3A7D2-61C3-4490-BF64-0BE6DC960B38}" type="slidenum">
              <a:rPr kumimoji="1" lang="ja-JP" altLang="en-US" smtClean="0"/>
              <a:pPr/>
              <a:t>189</a:t>
            </a:fld>
            <a:endParaRPr kumimoji="1" lang="ja-JP" altLang="en-US" dirty="0"/>
          </a:p>
        </p:txBody>
      </p:sp>
    </p:spTree>
    <p:extLst>
      <p:ext uri="{BB962C8B-B14F-4D97-AF65-F5344CB8AC3E}">
        <p14:creationId xmlns:p14="http://schemas.microsoft.com/office/powerpoint/2010/main" val="184374916"/>
      </p:ext>
    </p:extLst>
  </p:cSld>
  <p:clrMapOvr>
    <a:masterClrMapping/>
  </p:clrMapOvr>
</p:notes>
</file>

<file path=ppt/notesSlides/notesSlide1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ja-JP" altLang="en-US" dirty="0" smtClean="0"/>
              <a:t>そのほかに、簡易水道や、井戸水が原因と考えられたノロウイルス感染や、</a:t>
            </a:r>
            <a:endParaRPr lang="en-US" altLang="ja-JP" dirty="0" smtClean="0"/>
          </a:p>
          <a:p>
            <a:r>
              <a:rPr lang="ja-JP" altLang="en-US" dirty="0" smtClean="0"/>
              <a:t>プールでノロウイルス集団感染という事件がありました。</a:t>
            </a:r>
            <a:endParaRPr lang="en-US" altLang="ja-JP" dirty="0" smtClean="0"/>
          </a:p>
          <a:p>
            <a:endParaRPr kumimoji="1" lang="ja-JP" altLang="en-US" dirty="0"/>
          </a:p>
        </p:txBody>
      </p:sp>
      <p:sp>
        <p:nvSpPr>
          <p:cNvPr id="4" name="スライド番号プレースホルダー 3"/>
          <p:cNvSpPr>
            <a:spLocks noGrp="1"/>
          </p:cNvSpPr>
          <p:nvPr>
            <p:ph type="sldNum" sz="quarter" idx="10"/>
          </p:nvPr>
        </p:nvSpPr>
        <p:spPr/>
        <p:txBody>
          <a:bodyPr/>
          <a:lstStyle/>
          <a:p>
            <a:fld id="{6EF3A7D2-61C3-4490-BF64-0BE6DC960B38}" type="slidenum">
              <a:rPr kumimoji="1" lang="ja-JP" altLang="en-US" smtClean="0"/>
              <a:pPr/>
              <a:t>190</a:t>
            </a:fld>
            <a:endParaRPr kumimoji="1" lang="ja-JP" altLang="en-US" dirty="0"/>
          </a:p>
        </p:txBody>
      </p:sp>
    </p:spTree>
    <p:extLst>
      <p:ext uri="{BB962C8B-B14F-4D97-AF65-F5344CB8AC3E}">
        <p14:creationId xmlns:p14="http://schemas.microsoft.com/office/powerpoint/2010/main" val="184374916"/>
      </p:ext>
    </p:extLst>
  </p:cSld>
  <p:clrMapOvr>
    <a:masterClrMapping/>
  </p:clrMapOvr>
</p:notes>
</file>

<file path=ppt/notesSlides/notesSlide1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6EF3A7D2-61C3-4490-BF64-0BE6DC960B38}" type="slidenum">
              <a:rPr kumimoji="1" lang="ja-JP" altLang="en-US" smtClean="0"/>
              <a:pPr/>
              <a:t>191</a:t>
            </a:fld>
            <a:endParaRPr kumimoji="1" lang="ja-JP" altLang="en-US" dirty="0"/>
          </a:p>
        </p:txBody>
      </p:sp>
    </p:spTree>
    <p:extLst>
      <p:ext uri="{BB962C8B-B14F-4D97-AF65-F5344CB8AC3E}">
        <p14:creationId xmlns:p14="http://schemas.microsoft.com/office/powerpoint/2010/main" val="184374916"/>
      </p:ext>
    </p:extLst>
  </p:cSld>
  <p:clrMapOvr>
    <a:masterClrMapping/>
  </p:clrMapOvr>
</p:notes>
</file>

<file path=ppt/notesSlides/notesSlide1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6EF3A7D2-61C3-4490-BF64-0BE6DC960B38}" type="slidenum">
              <a:rPr kumimoji="1" lang="ja-JP" altLang="en-US" smtClean="0"/>
              <a:pPr/>
              <a:t>192</a:t>
            </a:fld>
            <a:endParaRPr kumimoji="1" lang="ja-JP" altLang="en-US" dirty="0"/>
          </a:p>
        </p:txBody>
      </p:sp>
    </p:spTree>
    <p:extLst>
      <p:ext uri="{BB962C8B-B14F-4D97-AF65-F5344CB8AC3E}">
        <p14:creationId xmlns:p14="http://schemas.microsoft.com/office/powerpoint/2010/main" val="184374916"/>
      </p:ext>
    </p:extLst>
  </p:cSld>
  <p:clrMapOvr>
    <a:masterClrMapping/>
  </p:clrMapOvr>
</p:notes>
</file>

<file path=ppt/notesSlides/notesSlide1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6EF3A7D2-61C3-4490-BF64-0BE6DC960B38}" type="slidenum">
              <a:rPr kumimoji="1" lang="ja-JP" altLang="en-US" smtClean="0"/>
              <a:pPr/>
              <a:t>193</a:t>
            </a:fld>
            <a:endParaRPr kumimoji="1" lang="ja-JP" altLang="en-US" dirty="0"/>
          </a:p>
        </p:txBody>
      </p:sp>
    </p:spTree>
    <p:extLst>
      <p:ext uri="{BB962C8B-B14F-4D97-AF65-F5344CB8AC3E}">
        <p14:creationId xmlns:p14="http://schemas.microsoft.com/office/powerpoint/2010/main" val="184374916"/>
      </p:ext>
    </p:extLst>
  </p:cSld>
  <p:clrMapOvr>
    <a:masterClrMapping/>
  </p:clrMapOvr>
</p:notes>
</file>

<file path=ppt/notesSlides/notesSlide1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6EF3A7D2-61C3-4490-BF64-0BE6DC960B38}" type="slidenum">
              <a:rPr kumimoji="1" lang="ja-JP" altLang="en-US" smtClean="0"/>
              <a:pPr/>
              <a:t>194</a:t>
            </a:fld>
            <a:endParaRPr kumimoji="1" lang="ja-JP" altLang="en-US" dirty="0"/>
          </a:p>
        </p:txBody>
      </p:sp>
    </p:spTree>
    <p:extLst>
      <p:ext uri="{BB962C8B-B14F-4D97-AF65-F5344CB8AC3E}">
        <p14:creationId xmlns:p14="http://schemas.microsoft.com/office/powerpoint/2010/main" val="184374916"/>
      </p:ext>
    </p:extLst>
  </p:cSld>
  <p:clrMapOvr>
    <a:masterClrMapping/>
  </p:clrMapOvr>
</p:notes>
</file>

<file path=ppt/notesSlides/notesSlide1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smtClean="0"/>
              <a:t>このオウトロックは高分子凝集剤、オムツの中身に抗ウイルス剤を添加している商品です。なんてない商品です。希釈した消毒液を販売しています。こんなの買う必要ないです。</a:t>
            </a:r>
            <a:endParaRPr kumimoji="1" lang="en-US" altLang="ja-JP" dirty="0" smtClean="0"/>
          </a:p>
          <a:p>
            <a:r>
              <a:rPr kumimoji="1" lang="ja-JP" altLang="en-US" dirty="0" smtClean="0"/>
              <a:t>１００均でハイターも売っていますから、安く、確実に片づけられれば、それでいいですから。名前自体、全くセンスがないですよね。</a:t>
            </a:r>
            <a:endParaRPr kumimoji="1" lang="ja-JP" altLang="en-US" dirty="0"/>
          </a:p>
        </p:txBody>
      </p:sp>
      <p:sp>
        <p:nvSpPr>
          <p:cNvPr id="4" name="スライド番号プレースホルダー 3"/>
          <p:cNvSpPr>
            <a:spLocks noGrp="1"/>
          </p:cNvSpPr>
          <p:nvPr>
            <p:ph type="sldNum" sz="quarter" idx="10"/>
          </p:nvPr>
        </p:nvSpPr>
        <p:spPr/>
        <p:txBody>
          <a:bodyPr/>
          <a:lstStyle/>
          <a:p>
            <a:fld id="{6EF3A7D2-61C3-4490-BF64-0BE6DC960B38}" type="slidenum">
              <a:rPr kumimoji="1" lang="ja-JP" altLang="en-US" smtClean="0"/>
              <a:pPr/>
              <a:t>195</a:t>
            </a:fld>
            <a:endParaRPr kumimoji="1" lang="ja-JP" altLang="en-US" dirty="0"/>
          </a:p>
        </p:txBody>
      </p:sp>
    </p:spTree>
    <p:extLst>
      <p:ext uri="{BB962C8B-B14F-4D97-AF65-F5344CB8AC3E}">
        <p14:creationId xmlns:p14="http://schemas.microsoft.com/office/powerpoint/2010/main" val="184374916"/>
      </p:ext>
    </p:extLst>
  </p:cSld>
  <p:clrMapOvr>
    <a:masterClrMapping/>
  </p:clrMapOvr>
</p:notes>
</file>

<file path=ppt/notesSlides/notesSlide1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6EF3A7D2-61C3-4490-BF64-0BE6DC960B38}" type="slidenum">
              <a:rPr kumimoji="1" lang="ja-JP" altLang="en-US" smtClean="0"/>
              <a:pPr/>
              <a:t>196</a:t>
            </a:fld>
            <a:endParaRPr kumimoji="1" lang="ja-JP" altLang="en-US" dirty="0"/>
          </a:p>
        </p:txBody>
      </p:sp>
    </p:spTree>
    <p:extLst>
      <p:ext uri="{BB962C8B-B14F-4D97-AF65-F5344CB8AC3E}">
        <p14:creationId xmlns:p14="http://schemas.microsoft.com/office/powerpoint/2010/main" val="184374916"/>
      </p:ext>
    </p:extLst>
  </p:cSld>
  <p:clrMapOvr>
    <a:masterClrMapping/>
  </p:clrMapOvr>
</p:notes>
</file>

<file path=ppt/notesSlides/notesSlide1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6EF3A7D2-61C3-4490-BF64-0BE6DC960B38}" type="slidenum">
              <a:rPr kumimoji="1" lang="ja-JP" altLang="en-US" smtClean="0"/>
              <a:pPr/>
              <a:t>197</a:t>
            </a:fld>
            <a:endParaRPr kumimoji="1" lang="ja-JP" altLang="en-US" dirty="0"/>
          </a:p>
        </p:txBody>
      </p:sp>
    </p:spTree>
    <p:extLst>
      <p:ext uri="{BB962C8B-B14F-4D97-AF65-F5344CB8AC3E}">
        <p14:creationId xmlns:p14="http://schemas.microsoft.com/office/powerpoint/2010/main" val="2812602876"/>
      </p:ext>
    </p:extLst>
  </p:cSld>
  <p:clrMapOvr>
    <a:masterClrMapping/>
  </p:clrMapOvr>
</p:notes>
</file>

<file path=ppt/notesSlides/notesSlide1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smtClean="0"/>
              <a:t>これは、学校で教えている手順です。おう吐物の処理の前に学校では大切な事を、しなければなりません。</a:t>
            </a:r>
            <a:endParaRPr kumimoji="1" lang="en-US" altLang="ja-JP" dirty="0" smtClean="0"/>
          </a:p>
          <a:p>
            <a:r>
              <a:rPr kumimoji="1" lang="ja-JP" altLang="en-US" dirty="0" smtClean="0"/>
              <a:t>ちなみに嘔吐物がどれくらい飛ぶかというと、半径２．３ｍ、高さは１．６ｍまで跳ね上がります。</a:t>
            </a:r>
            <a:endParaRPr kumimoji="1" lang="en-US" altLang="ja-JP" dirty="0" smtClean="0"/>
          </a:p>
          <a:p>
            <a:r>
              <a:rPr kumimoji="1" lang="ja-JP" altLang="en-US" dirty="0" smtClean="0"/>
              <a:t>注意出てください。</a:t>
            </a:r>
            <a:endParaRPr kumimoji="1" lang="en-US" altLang="ja-JP" dirty="0" smtClean="0"/>
          </a:p>
          <a:p>
            <a:endParaRPr kumimoji="1" lang="en-US" altLang="ja-JP" dirty="0" smtClean="0"/>
          </a:p>
          <a:p>
            <a:r>
              <a:rPr kumimoji="1" lang="ja-JP" altLang="en-US" dirty="0" smtClean="0"/>
              <a:t>ＣＦ）</a:t>
            </a:r>
            <a:endParaRPr kumimoji="1" lang="en-US" altLang="ja-JP" dirty="0" smtClean="0"/>
          </a:p>
          <a:p>
            <a:r>
              <a:rPr kumimoji="1" lang="ja-JP" altLang="en-US" dirty="0" smtClean="0"/>
              <a:t>昼食中に、お皿に吐いた時は、希釈液の中に付ける。</a:t>
            </a:r>
            <a:endParaRPr kumimoji="1" lang="ja-JP" altLang="en-US" dirty="0"/>
          </a:p>
        </p:txBody>
      </p:sp>
      <p:sp>
        <p:nvSpPr>
          <p:cNvPr id="4" name="スライド番号プレースホルダー 3"/>
          <p:cNvSpPr>
            <a:spLocks noGrp="1"/>
          </p:cNvSpPr>
          <p:nvPr>
            <p:ph type="sldNum" sz="quarter" idx="10"/>
          </p:nvPr>
        </p:nvSpPr>
        <p:spPr/>
        <p:txBody>
          <a:bodyPr/>
          <a:lstStyle/>
          <a:p>
            <a:fld id="{6EF3A7D2-61C3-4490-BF64-0BE6DC960B38}" type="slidenum">
              <a:rPr kumimoji="1" lang="ja-JP" altLang="en-US" smtClean="0"/>
              <a:pPr/>
              <a:t>198</a:t>
            </a:fld>
            <a:endParaRPr kumimoji="1" lang="ja-JP" altLang="en-US" dirty="0"/>
          </a:p>
        </p:txBody>
      </p:sp>
    </p:spTree>
    <p:extLst>
      <p:ext uri="{BB962C8B-B14F-4D97-AF65-F5344CB8AC3E}">
        <p14:creationId xmlns:p14="http://schemas.microsoft.com/office/powerpoint/2010/main" val="18437491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3" name="Rectangle 2"/>
          <p:cNvSpPr>
            <a:spLocks noGrp="1" noRot="1" noChangeAspect="1" noChangeArrowheads="1" noTextEdit="1"/>
          </p:cNvSpPr>
          <p:nvPr>
            <p:ph type="sldImg"/>
          </p:nvPr>
        </p:nvSpPr>
        <p:spPr>
          <a:ln/>
        </p:spPr>
      </p:sp>
      <p:sp>
        <p:nvSpPr>
          <p:cNvPr id="35844" name="Rectangle 3"/>
          <p:cNvSpPr>
            <a:spLocks noGrp="1" noChangeArrowheads="1"/>
          </p:cNvSpPr>
          <p:nvPr>
            <p:ph type="body" idx="1"/>
          </p:nvPr>
        </p:nvSpPr>
        <p:spPr>
          <a:noFill/>
          <a:ln/>
        </p:spPr>
        <p:txBody>
          <a:bodyPr/>
          <a:lstStyle/>
          <a:p>
            <a:pPr eaLnBrk="1" hangingPunct="1"/>
            <a:endParaRPr lang="ja-JP" altLang="ja-JP" dirty="0" smtClean="0"/>
          </a:p>
        </p:txBody>
      </p:sp>
    </p:spTree>
    <p:extLst>
      <p:ext uri="{BB962C8B-B14F-4D97-AF65-F5344CB8AC3E}">
        <p14:creationId xmlns:p14="http://schemas.microsoft.com/office/powerpoint/2010/main" val="2892810445"/>
      </p:ext>
    </p:extLst>
  </p:cSld>
  <p:clrMapOvr>
    <a:masterClrMapping/>
  </p:clrMapOvr>
</p:notes>
</file>

<file path=ppt/notesSlides/notesSlide1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smtClean="0"/>
              <a:t>危険なものとして、毒性と感染性を疑う必要があります。</a:t>
            </a:r>
            <a:endParaRPr kumimoji="1" lang="en-US" altLang="ja-JP" dirty="0" smtClean="0"/>
          </a:p>
          <a:p>
            <a:endParaRPr kumimoji="1" lang="en-US" altLang="ja-JP" dirty="0" smtClean="0"/>
          </a:p>
          <a:p>
            <a:r>
              <a:rPr kumimoji="1" lang="ja-JP" altLang="en-US" dirty="0" smtClean="0"/>
              <a:t>農薬自殺を図ろうとして、病院に運ばれて、嘔吐したもの、医師、看護師が体調不良を訴えたケースもあります。</a:t>
            </a:r>
            <a:endParaRPr kumimoji="1" lang="en-US" altLang="ja-JP" dirty="0" smtClean="0"/>
          </a:p>
          <a:p>
            <a:r>
              <a:rPr kumimoji="1" lang="ja-JP" altLang="en-US" dirty="0" smtClean="0"/>
              <a:t>今日は、感染性のものとしての処理の話をします。</a:t>
            </a:r>
            <a:endParaRPr kumimoji="1" lang="en-US" altLang="ja-JP" dirty="0" smtClean="0"/>
          </a:p>
          <a:p>
            <a:endParaRPr kumimoji="1" lang="ja-JP" altLang="en-US" dirty="0"/>
          </a:p>
        </p:txBody>
      </p:sp>
      <p:sp>
        <p:nvSpPr>
          <p:cNvPr id="4" name="スライド番号プレースホルダー 3"/>
          <p:cNvSpPr>
            <a:spLocks noGrp="1"/>
          </p:cNvSpPr>
          <p:nvPr>
            <p:ph type="sldNum" sz="quarter" idx="10"/>
          </p:nvPr>
        </p:nvSpPr>
        <p:spPr/>
        <p:txBody>
          <a:bodyPr/>
          <a:lstStyle/>
          <a:p>
            <a:fld id="{6EF3A7D2-61C3-4490-BF64-0BE6DC960B38}" type="slidenum">
              <a:rPr kumimoji="1" lang="ja-JP" altLang="en-US" smtClean="0"/>
              <a:pPr/>
              <a:t>199</a:t>
            </a:fld>
            <a:endParaRPr kumimoji="1" lang="ja-JP" altLang="en-US" dirty="0"/>
          </a:p>
        </p:txBody>
      </p:sp>
    </p:spTree>
    <p:extLst>
      <p:ext uri="{BB962C8B-B14F-4D97-AF65-F5344CB8AC3E}">
        <p14:creationId xmlns:p14="http://schemas.microsoft.com/office/powerpoint/2010/main" val="184374916"/>
      </p:ext>
    </p:extLst>
  </p:cSld>
  <p:clrMapOvr>
    <a:masterClrMapping/>
  </p:clrMapOvr>
</p:notes>
</file>

<file path=ppt/notesSlides/notesSlide1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smtClean="0"/>
              <a:t>危険なものとして、毒性と感染性を疑う必要があります。</a:t>
            </a:r>
            <a:endParaRPr kumimoji="1" lang="en-US" altLang="ja-JP" dirty="0" smtClean="0"/>
          </a:p>
          <a:p>
            <a:endParaRPr kumimoji="1" lang="en-US" altLang="ja-JP" dirty="0" smtClean="0"/>
          </a:p>
          <a:p>
            <a:r>
              <a:rPr kumimoji="1" lang="ja-JP" altLang="en-US" dirty="0" smtClean="0"/>
              <a:t>農薬自殺を図ろうとして、病院に運ばれて、嘔吐したもの、医師、看護師が体調不良を訴えたケースもあります。</a:t>
            </a:r>
            <a:endParaRPr kumimoji="1" lang="en-US" altLang="ja-JP" dirty="0" smtClean="0"/>
          </a:p>
          <a:p>
            <a:r>
              <a:rPr kumimoji="1" lang="ja-JP" altLang="en-US" dirty="0" smtClean="0"/>
              <a:t>今日は、感染性のものとしての処理の話をします。</a:t>
            </a:r>
            <a:endParaRPr kumimoji="1" lang="en-US" altLang="ja-JP" dirty="0" smtClean="0"/>
          </a:p>
          <a:p>
            <a:endParaRPr kumimoji="1" lang="ja-JP" altLang="en-US" dirty="0"/>
          </a:p>
        </p:txBody>
      </p:sp>
      <p:sp>
        <p:nvSpPr>
          <p:cNvPr id="4" name="スライド番号プレースホルダー 3"/>
          <p:cNvSpPr>
            <a:spLocks noGrp="1"/>
          </p:cNvSpPr>
          <p:nvPr>
            <p:ph type="sldNum" sz="quarter" idx="10"/>
          </p:nvPr>
        </p:nvSpPr>
        <p:spPr/>
        <p:txBody>
          <a:bodyPr/>
          <a:lstStyle/>
          <a:p>
            <a:fld id="{6EF3A7D2-61C3-4490-BF64-0BE6DC960B38}" type="slidenum">
              <a:rPr kumimoji="1" lang="ja-JP" altLang="en-US" smtClean="0"/>
              <a:pPr/>
              <a:t>200</a:t>
            </a:fld>
            <a:endParaRPr kumimoji="1" lang="ja-JP" altLang="en-US" dirty="0"/>
          </a:p>
        </p:txBody>
      </p:sp>
    </p:spTree>
    <p:extLst>
      <p:ext uri="{BB962C8B-B14F-4D97-AF65-F5344CB8AC3E}">
        <p14:creationId xmlns:p14="http://schemas.microsoft.com/office/powerpoint/2010/main" val="3088493901"/>
      </p:ext>
    </p:extLst>
  </p:cSld>
  <p:clrMapOvr>
    <a:masterClrMapping/>
  </p:clrMapOvr>
</p:notes>
</file>

<file path=ppt/notesSlides/notesSlide1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smtClean="0"/>
              <a:t>一定時間と言っても、数時間から１日浮遊することもあります。だから換気が大切なんですね。</a:t>
            </a:r>
            <a:endParaRPr kumimoji="1" lang="en-US" altLang="ja-JP" dirty="0" smtClean="0"/>
          </a:p>
          <a:p>
            <a:endParaRPr kumimoji="1" lang="en-US" altLang="ja-JP" dirty="0" smtClean="0"/>
          </a:p>
          <a:p>
            <a:r>
              <a:rPr kumimoji="1" lang="ja-JP" altLang="en-US" dirty="0" smtClean="0"/>
              <a:t>また、１００㎝の高さからおう吐した場合、おう吐物は最大で横に２．３ｍ飛んだという報告もあります。高さでは１６０㎝まで到達したとういうデータがあります。予想以上飛ぶということを憶えておいてください。</a:t>
            </a:r>
            <a:endParaRPr kumimoji="1" lang="en-US" altLang="ja-JP" dirty="0" smtClean="0"/>
          </a:p>
          <a:p>
            <a:endParaRPr kumimoji="1" lang="en-US" altLang="ja-JP" dirty="0" smtClean="0"/>
          </a:p>
          <a:p>
            <a:r>
              <a:rPr kumimoji="1" lang="ja-JP" altLang="en-US" dirty="0" smtClean="0"/>
              <a:t>ＣＦ）</a:t>
            </a:r>
            <a:endParaRPr kumimoji="1" lang="en-US" altLang="ja-JP" dirty="0" smtClean="0"/>
          </a:p>
          <a:p>
            <a:r>
              <a:rPr kumimoji="1" lang="ja-JP" altLang="en-US" dirty="0" smtClean="0"/>
              <a:t>データは東京都健康保健センターの大貫先生</a:t>
            </a:r>
            <a:endParaRPr kumimoji="1" lang="ja-JP" altLang="en-US" dirty="0"/>
          </a:p>
        </p:txBody>
      </p:sp>
      <p:sp>
        <p:nvSpPr>
          <p:cNvPr id="4" name="スライド番号プレースホルダー 3"/>
          <p:cNvSpPr>
            <a:spLocks noGrp="1"/>
          </p:cNvSpPr>
          <p:nvPr>
            <p:ph type="sldNum" sz="quarter" idx="10"/>
          </p:nvPr>
        </p:nvSpPr>
        <p:spPr/>
        <p:txBody>
          <a:bodyPr/>
          <a:lstStyle/>
          <a:p>
            <a:fld id="{6EF3A7D2-61C3-4490-BF64-0BE6DC960B38}" type="slidenum">
              <a:rPr kumimoji="1" lang="ja-JP" altLang="en-US" smtClean="0"/>
              <a:pPr/>
              <a:t>201</a:t>
            </a:fld>
            <a:endParaRPr kumimoji="1" lang="ja-JP" altLang="en-US" dirty="0"/>
          </a:p>
        </p:txBody>
      </p:sp>
    </p:spTree>
    <p:extLst>
      <p:ext uri="{BB962C8B-B14F-4D97-AF65-F5344CB8AC3E}">
        <p14:creationId xmlns:p14="http://schemas.microsoft.com/office/powerpoint/2010/main" val="184374916"/>
      </p:ext>
    </p:extLst>
  </p:cSld>
  <p:clrMapOvr>
    <a:masterClrMapping/>
  </p:clrMapOvr>
</p:notes>
</file>

<file path=ppt/notesSlides/notesSlide1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6EF3A7D2-61C3-4490-BF64-0BE6DC960B38}" type="slidenum">
              <a:rPr kumimoji="1" lang="ja-JP" altLang="en-US" smtClean="0"/>
              <a:pPr/>
              <a:t>202</a:t>
            </a:fld>
            <a:endParaRPr kumimoji="1" lang="ja-JP" altLang="en-US" dirty="0"/>
          </a:p>
        </p:txBody>
      </p:sp>
    </p:spTree>
    <p:extLst>
      <p:ext uri="{BB962C8B-B14F-4D97-AF65-F5344CB8AC3E}">
        <p14:creationId xmlns:p14="http://schemas.microsoft.com/office/powerpoint/2010/main" val="184374916"/>
      </p:ext>
    </p:extLst>
  </p:cSld>
  <p:clrMapOvr>
    <a:masterClrMapping/>
  </p:clrMapOvr>
</p:notes>
</file>

<file path=ppt/notesSlides/notesSlide1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fld id="{6EF3A7D2-61C3-4490-BF64-0BE6DC960B38}" type="slidenum">
              <a:rPr kumimoji="1" lang="ja-JP" altLang="en-US" smtClean="0"/>
              <a:pPr/>
              <a:t>203</a:t>
            </a:fld>
            <a:endParaRPr kumimoji="1" lang="ja-JP" altLang="en-US" dirty="0"/>
          </a:p>
        </p:txBody>
      </p:sp>
    </p:spTree>
    <p:extLst>
      <p:ext uri="{BB962C8B-B14F-4D97-AF65-F5344CB8AC3E}">
        <p14:creationId xmlns:p14="http://schemas.microsoft.com/office/powerpoint/2010/main" val="1358459557"/>
      </p:ext>
    </p:extLst>
  </p:cSld>
  <p:clrMapOvr>
    <a:masterClrMapping/>
  </p:clrMapOvr>
</p:notes>
</file>

<file path=ppt/notesSlides/notesSlide1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smtClean="0"/>
              <a:t>ヘラで取ったりせず、一刻も早く、おう吐物を覆うことが大切です。</a:t>
            </a:r>
            <a:endParaRPr kumimoji="1" lang="en-US" altLang="ja-JP" dirty="0" smtClean="0"/>
          </a:p>
          <a:p>
            <a:r>
              <a:rPr kumimoji="1" lang="ja-JP" altLang="en-US" dirty="0" smtClean="0"/>
              <a:t>おう吐物の処理担当者は、新聞紙の敷いた、場所から出ないようにしてください。</a:t>
            </a:r>
            <a:endParaRPr kumimoji="1" lang="en-US" altLang="ja-JP" dirty="0" smtClean="0"/>
          </a:p>
        </p:txBody>
      </p:sp>
      <p:sp>
        <p:nvSpPr>
          <p:cNvPr id="4" name="スライド番号プレースホルダー 3"/>
          <p:cNvSpPr>
            <a:spLocks noGrp="1"/>
          </p:cNvSpPr>
          <p:nvPr>
            <p:ph type="sldNum" sz="quarter" idx="10"/>
          </p:nvPr>
        </p:nvSpPr>
        <p:spPr/>
        <p:txBody>
          <a:bodyPr/>
          <a:lstStyle/>
          <a:p>
            <a:fld id="{6EF3A7D2-61C3-4490-BF64-0BE6DC960B38}" type="slidenum">
              <a:rPr kumimoji="1" lang="ja-JP" altLang="en-US" smtClean="0"/>
              <a:pPr/>
              <a:t>204</a:t>
            </a:fld>
            <a:endParaRPr kumimoji="1" lang="ja-JP" altLang="en-US" dirty="0"/>
          </a:p>
        </p:txBody>
      </p:sp>
    </p:spTree>
    <p:extLst>
      <p:ext uri="{BB962C8B-B14F-4D97-AF65-F5344CB8AC3E}">
        <p14:creationId xmlns:p14="http://schemas.microsoft.com/office/powerpoint/2010/main" val="184374916"/>
      </p:ext>
    </p:extLst>
  </p:cSld>
  <p:clrMapOvr>
    <a:masterClrMapping/>
  </p:clrMapOvr>
</p:notes>
</file>

<file path=ppt/notesSlides/notesSlide1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smtClean="0"/>
              <a:t>ヘラで取ったりせず、一刻も早く、おう吐物を覆うことが大切です。</a:t>
            </a:r>
            <a:endParaRPr kumimoji="1" lang="en-US" altLang="ja-JP" dirty="0" smtClean="0"/>
          </a:p>
          <a:p>
            <a:r>
              <a:rPr kumimoji="1" lang="ja-JP" altLang="en-US" dirty="0" smtClean="0"/>
              <a:t>おう吐物の処理担当者は、新聞紙の敷いた、場所から出ないようにしてください。</a:t>
            </a:r>
            <a:endParaRPr kumimoji="1" lang="en-US" altLang="ja-JP" dirty="0" smtClean="0"/>
          </a:p>
        </p:txBody>
      </p:sp>
      <p:sp>
        <p:nvSpPr>
          <p:cNvPr id="4" name="スライド番号プレースホルダー 3"/>
          <p:cNvSpPr>
            <a:spLocks noGrp="1"/>
          </p:cNvSpPr>
          <p:nvPr>
            <p:ph type="sldNum" sz="quarter" idx="10"/>
          </p:nvPr>
        </p:nvSpPr>
        <p:spPr/>
        <p:txBody>
          <a:bodyPr/>
          <a:lstStyle/>
          <a:p>
            <a:fld id="{6EF3A7D2-61C3-4490-BF64-0BE6DC960B38}" type="slidenum">
              <a:rPr kumimoji="1" lang="ja-JP" altLang="en-US" smtClean="0"/>
              <a:pPr/>
              <a:t>205</a:t>
            </a:fld>
            <a:endParaRPr kumimoji="1" lang="ja-JP" altLang="en-US" dirty="0"/>
          </a:p>
        </p:txBody>
      </p:sp>
    </p:spTree>
    <p:extLst>
      <p:ext uri="{BB962C8B-B14F-4D97-AF65-F5344CB8AC3E}">
        <p14:creationId xmlns:p14="http://schemas.microsoft.com/office/powerpoint/2010/main" val="184374916"/>
      </p:ext>
    </p:extLst>
  </p:cSld>
  <p:clrMapOvr>
    <a:masterClrMapping/>
  </p:clrMapOvr>
</p:notes>
</file>

<file path=ppt/notesSlides/notesSlide1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smtClean="0"/>
              <a:t>おう吐物凝固処理剤</a:t>
            </a:r>
            <a:endParaRPr kumimoji="1" lang="ja-JP" altLang="en-US" dirty="0"/>
          </a:p>
        </p:txBody>
      </p:sp>
      <p:sp>
        <p:nvSpPr>
          <p:cNvPr id="4" name="スライド番号プレースホルダー 3"/>
          <p:cNvSpPr>
            <a:spLocks noGrp="1"/>
          </p:cNvSpPr>
          <p:nvPr>
            <p:ph type="sldNum" sz="quarter" idx="10"/>
          </p:nvPr>
        </p:nvSpPr>
        <p:spPr/>
        <p:txBody>
          <a:bodyPr/>
          <a:lstStyle/>
          <a:p>
            <a:fld id="{6EF3A7D2-61C3-4490-BF64-0BE6DC960B38}" type="slidenum">
              <a:rPr kumimoji="1" lang="ja-JP" altLang="en-US" smtClean="0"/>
              <a:pPr/>
              <a:t>206</a:t>
            </a:fld>
            <a:endParaRPr kumimoji="1" lang="ja-JP" altLang="en-US" dirty="0"/>
          </a:p>
        </p:txBody>
      </p:sp>
    </p:spTree>
    <p:extLst>
      <p:ext uri="{BB962C8B-B14F-4D97-AF65-F5344CB8AC3E}">
        <p14:creationId xmlns:p14="http://schemas.microsoft.com/office/powerpoint/2010/main" val="184374916"/>
      </p:ext>
    </p:extLst>
  </p:cSld>
  <p:clrMapOvr>
    <a:masterClrMapping/>
  </p:clrMapOvr>
</p:notes>
</file>

<file path=ppt/notesSlides/notesSlide1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smtClean="0"/>
              <a:t>おう吐物凝固処理剤</a:t>
            </a:r>
            <a:endParaRPr kumimoji="1" lang="ja-JP" altLang="en-US" dirty="0"/>
          </a:p>
        </p:txBody>
      </p:sp>
      <p:sp>
        <p:nvSpPr>
          <p:cNvPr id="4" name="スライド番号プレースホルダー 3"/>
          <p:cNvSpPr>
            <a:spLocks noGrp="1"/>
          </p:cNvSpPr>
          <p:nvPr>
            <p:ph type="sldNum" sz="quarter" idx="10"/>
          </p:nvPr>
        </p:nvSpPr>
        <p:spPr/>
        <p:txBody>
          <a:bodyPr/>
          <a:lstStyle/>
          <a:p>
            <a:fld id="{6EF3A7D2-61C3-4490-BF64-0BE6DC960B38}" type="slidenum">
              <a:rPr kumimoji="1" lang="ja-JP" altLang="en-US" smtClean="0"/>
              <a:pPr/>
              <a:t>207</a:t>
            </a:fld>
            <a:endParaRPr kumimoji="1" lang="ja-JP" altLang="en-US" dirty="0"/>
          </a:p>
        </p:txBody>
      </p:sp>
    </p:spTree>
    <p:extLst>
      <p:ext uri="{BB962C8B-B14F-4D97-AF65-F5344CB8AC3E}">
        <p14:creationId xmlns:p14="http://schemas.microsoft.com/office/powerpoint/2010/main" val="184374916"/>
      </p:ext>
    </p:extLst>
  </p:cSld>
  <p:clrMapOvr>
    <a:masterClrMapping/>
  </p:clrMapOvr>
</p:notes>
</file>

<file path=ppt/notesSlides/notesSlide1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smtClean="0"/>
              <a:t>おう吐物凝固処理剤</a:t>
            </a:r>
            <a:endParaRPr kumimoji="1" lang="ja-JP" altLang="en-US" dirty="0"/>
          </a:p>
        </p:txBody>
      </p:sp>
      <p:sp>
        <p:nvSpPr>
          <p:cNvPr id="4" name="スライド番号プレースホルダー 3"/>
          <p:cNvSpPr>
            <a:spLocks noGrp="1"/>
          </p:cNvSpPr>
          <p:nvPr>
            <p:ph type="sldNum" sz="quarter" idx="10"/>
          </p:nvPr>
        </p:nvSpPr>
        <p:spPr/>
        <p:txBody>
          <a:bodyPr/>
          <a:lstStyle/>
          <a:p>
            <a:fld id="{6EF3A7D2-61C3-4490-BF64-0BE6DC960B38}" type="slidenum">
              <a:rPr kumimoji="1" lang="ja-JP" altLang="en-US" smtClean="0"/>
              <a:pPr/>
              <a:t>208</a:t>
            </a:fld>
            <a:endParaRPr kumimoji="1" lang="ja-JP" altLang="en-US" dirty="0"/>
          </a:p>
        </p:txBody>
      </p:sp>
    </p:spTree>
    <p:extLst>
      <p:ext uri="{BB962C8B-B14F-4D97-AF65-F5344CB8AC3E}">
        <p14:creationId xmlns:p14="http://schemas.microsoft.com/office/powerpoint/2010/main" val="18437491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7"/>
          <p:cNvSpPr txBox="1">
            <a:spLocks noGrp="1" noChangeArrowheads="1"/>
          </p:cNvSpPr>
          <p:nvPr/>
        </p:nvSpPr>
        <p:spPr bwMode="auto">
          <a:xfrm>
            <a:off x="3818359" y="9377044"/>
            <a:ext cx="2922164" cy="494030"/>
          </a:xfrm>
          <a:prstGeom prst="rect">
            <a:avLst/>
          </a:prstGeom>
          <a:noFill/>
          <a:ln w="9525">
            <a:noFill/>
            <a:miter lim="800000"/>
            <a:headEnd/>
            <a:tailEnd/>
          </a:ln>
        </p:spPr>
        <p:txBody>
          <a:bodyPr lIns="91495" tIns="45747" rIns="91495" bIns="45747" anchor="b"/>
          <a:lstStyle/>
          <a:p>
            <a:pPr algn="r" fontAlgn="base">
              <a:spcBef>
                <a:spcPct val="0"/>
              </a:spcBef>
              <a:spcAft>
                <a:spcPct val="0"/>
              </a:spcAft>
            </a:pPr>
            <a:fld id="{D73CF83F-508B-4436-BBF1-5FEBB4364406}" type="slidenum">
              <a:rPr lang="en-US" altLang="ja-JP" sz="1200">
                <a:solidFill>
                  <a:srgbClr val="000000"/>
                </a:solidFill>
                <a:latin typeface="Arial" charset="0"/>
              </a:rPr>
              <a:pPr algn="r" fontAlgn="base">
                <a:spcBef>
                  <a:spcPct val="0"/>
                </a:spcBef>
                <a:spcAft>
                  <a:spcPct val="0"/>
                </a:spcAft>
              </a:pPr>
              <a:t>22</a:t>
            </a:fld>
            <a:endParaRPr lang="en-US" altLang="ja-JP" sz="1200">
              <a:solidFill>
                <a:srgbClr val="000000"/>
              </a:solidFill>
              <a:latin typeface="Arial" charset="0"/>
            </a:endParaRPr>
          </a:p>
        </p:txBody>
      </p:sp>
      <p:sp>
        <p:nvSpPr>
          <p:cNvPr id="62467" name="Rectangle 2"/>
          <p:cNvSpPr>
            <a:spLocks noGrp="1" noRot="1" noChangeAspect="1" noChangeArrowheads="1" noTextEdit="1"/>
          </p:cNvSpPr>
          <p:nvPr>
            <p:ph type="sldImg"/>
          </p:nvPr>
        </p:nvSpPr>
        <p:spPr>
          <a:ln/>
        </p:spPr>
      </p:sp>
      <p:sp>
        <p:nvSpPr>
          <p:cNvPr id="62468" name="Rectangle 3"/>
          <p:cNvSpPr>
            <a:spLocks noGrp="1" noChangeArrowheads="1"/>
          </p:cNvSpPr>
          <p:nvPr>
            <p:ph type="body" idx="1"/>
          </p:nvPr>
        </p:nvSpPr>
        <p:spPr>
          <a:noFill/>
          <a:ln/>
        </p:spPr>
        <p:txBody>
          <a:bodyPr/>
          <a:lstStyle/>
          <a:p>
            <a:pPr eaLnBrk="1" hangingPunct="1"/>
            <a:endParaRPr lang="ja-JP" altLang="ja-JP" dirty="0" smtClean="0"/>
          </a:p>
        </p:txBody>
      </p:sp>
    </p:spTree>
    <p:extLst>
      <p:ext uri="{BB962C8B-B14F-4D97-AF65-F5344CB8AC3E}">
        <p14:creationId xmlns:p14="http://schemas.microsoft.com/office/powerpoint/2010/main" val="1240798074"/>
      </p:ext>
    </p:extLst>
  </p:cSld>
  <p:clrMapOvr>
    <a:masterClrMapping/>
  </p:clrMapOvr>
</p:notes>
</file>

<file path=ppt/notesSlides/notesSlide1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6EF3A7D2-61C3-4490-BF64-0BE6DC960B38}" type="slidenum">
              <a:rPr kumimoji="1" lang="ja-JP" altLang="en-US" smtClean="0"/>
              <a:pPr/>
              <a:t>209</a:t>
            </a:fld>
            <a:endParaRPr kumimoji="1" lang="ja-JP" altLang="en-US" dirty="0"/>
          </a:p>
        </p:txBody>
      </p:sp>
    </p:spTree>
    <p:extLst>
      <p:ext uri="{BB962C8B-B14F-4D97-AF65-F5344CB8AC3E}">
        <p14:creationId xmlns:p14="http://schemas.microsoft.com/office/powerpoint/2010/main" val="184374916"/>
      </p:ext>
    </p:extLst>
  </p:cSld>
  <p:clrMapOvr>
    <a:masterClrMapping/>
  </p:clrMapOvr>
</p:notes>
</file>

<file path=ppt/notesSlides/notesSlide1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6EF3A7D2-61C3-4490-BF64-0BE6DC960B38}" type="slidenum">
              <a:rPr kumimoji="1" lang="ja-JP" altLang="en-US" smtClean="0"/>
              <a:pPr/>
              <a:t>210</a:t>
            </a:fld>
            <a:endParaRPr kumimoji="1" lang="ja-JP" altLang="en-US" dirty="0"/>
          </a:p>
        </p:txBody>
      </p:sp>
    </p:spTree>
    <p:extLst>
      <p:ext uri="{BB962C8B-B14F-4D97-AF65-F5344CB8AC3E}">
        <p14:creationId xmlns:p14="http://schemas.microsoft.com/office/powerpoint/2010/main" val="184374916"/>
      </p:ext>
    </p:extLst>
  </p:cSld>
  <p:clrMapOvr>
    <a:masterClrMapping/>
  </p:clrMapOvr>
</p:notes>
</file>

<file path=ppt/notesSlides/notesSlide1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ja-JP" altLang="en-US" dirty="0">
                <a:solidFill>
                  <a:srgbClr val="FFC000"/>
                </a:solidFill>
                <a:effectLst>
                  <a:outerShdw blurRad="38100" dist="38100" dir="2700000" algn="tl">
                    <a:srgbClr val="000000">
                      <a:alpha val="43137"/>
                    </a:srgbClr>
                  </a:outerShdw>
                </a:effectLst>
                <a:latin typeface="ＭＳ ゴシック" pitchFamily="49" charset="-128"/>
                <a:ea typeface="ＭＳ ゴシック" pitchFamily="49" charset="-128"/>
              </a:rPr>
              <a:t>顔や皮膚に触れないように！</a:t>
            </a:r>
            <a:endParaRPr lang="ja-JP" altLang="en-US" dirty="0">
              <a:solidFill>
                <a:srgbClr val="FFC000"/>
              </a:solidFill>
            </a:endParaRPr>
          </a:p>
          <a:p>
            <a:endParaRPr kumimoji="1" lang="ja-JP" altLang="en-US" dirty="0"/>
          </a:p>
        </p:txBody>
      </p:sp>
      <p:sp>
        <p:nvSpPr>
          <p:cNvPr id="4" name="スライド番号プレースホルダー 3"/>
          <p:cNvSpPr>
            <a:spLocks noGrp="1"/>
          </p:cNvSpPr>
          <p:nvPr>
            <p:ph type="sldNum" sz="quarter" idx="10"/>
          </p:nvPr>
        </p:nvSpPr>
        <p:spPr/>
        <p:txBody>
          <a:bodyPr/>
          <a:lstStyle/>
          <a:p>
            <a:fld id="{6EF3A7D2-61C3-4490-BF64-0BE6DC960B38}" type="slidenum">
              <a:rPr kumimoji="1" lang="ja-JP" altLang="en-US" smtClean="0"/>
              <a:pPr/>
              <a:t>211</a:t>
            </a:fld>
            <a:endParaRPr kumimoji="1" lang="ja-JP" altLang="en-US" dirty="0"/>
          </a:p>
        </p:txBody>
      </p:sp>
    </p:spTree>
    <p:extLst>
      <p:ext uri="{BB962C8B-B14F-4D97-AF65-F5344CB8AC3E}">
        <p14:creationId xmlns:p14="http://schemas.microsoft.com/office/powerpoint/2010/main" val="184374916"/>
      </p:ext>
    </p:extLst>
  </p:cSld>
  <p:clrMapOvr>
    <a:masterClrMapping/>
  </p:clrMapOvr>
</p:notes>
</file>

<file path=ppt/notesSlides/notesSlide1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6EF3A7D2-61C3-4490-BF64-0BE6DC960B38}" type="slidenum">
              <a:rPr kumimoji="1" lang="ja-JP" altLang="en-US" smtClean="0"/>
              <a:pPr/>
              <a:t>212</a:t>
            </a:fld>
            <a:endParaRPr kumimoji="1" lang="ja-JP" altLang="en-US" dirty="0"/>
          </a:p>
        </p:txBody>
      </p:sp>
    </p:spTree>
    <p:extLst>
      <p:ext uri="{BB962C8B-B14F-4D97-AF65-F5344CB8AC3E}">
        <p14:creationId xmlns:p14="http://schemas.microsoft.com/office/powerpoint/2010/main" val="184374916"/>
      </p:ext>
    </p:extLst>
  </p:cSld>
  <p:clrMapOvr>
    <a:masterClrMapping/>
  </p:clrMapOvr>
</p:notes>
</file>

<file path=ppt/notesSlides/notesSlide1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smtClean="0"/>
              <a:t>薬局においても、稼ぎ頭に、絶対に処理はさせない！これは冗談ですが、社長さんがすればいいんじゃないでしょうか。</a:t>
            </a:r>
            <a:endParaRPr kumimoji="1" lang="ja-JP" altLang="en-US" dirty="0"/>
          </a:p>
        </p:txBody>
      </p:sp>
      <p:sp>
        <p:nvSpPr>
          <p:cNvPr id="4" name="スライド番号プレースホルダー 3"/>
          <p:cNvSpPr>
            <a:spLocks noGrp="1"/>
          </p:cNvSpPr>
          <p:nvPr>
            <p:ph type="sldNum" sz="quarter" idx="10"/>
          </p:nvPr>
        </p:nvSpPr>
        <p:spPr/>
        <p:txBody>
          <a:bodyPr/>
          <a:lstStyle/>
          <a:p>
            <a:fld id="{6EF3A7D2-61C3-4490-BF64-0BE6DC960B38}" type="slidenum">
              <a:rPr kumimoji="1" lang="ja-JP" altLang="en-US" smtClean="0"/>
              <a:pPr/>
              <a:t>213</a:t>
            </a:fld>
            <a:endParaRPr kumimoji="1" lang="ja-JP" altLang="en-US" dirty="0"/>
          </a:p>
        </p:txBody>
      </p:sp>
    </p:spTree>
    <p:extLst>
      <p:ext uri="{BB962C8B-B14F-4D97-AF65-F5344CB8AC3E}">
        <p14:creationId xmlns:p14="http://schemas.microsoft.com/office/powerpoint/2010/main" val="184374916"/>
      </p:ext>
    </p:extLst>
  </p:cSld>
  <p:clrMapOvr>
    <a:masterClrMapping/>
  </p:clrMapOvr>
</p:notes>
</file>

<file path=ppt/notesSlides/notesSlide1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6EF3A7D2-61C3-4490-BF64-0BE6DC960B38}" type="slidenum">
              <a:rPr kumimoji="1" lang="ja-JP" altLang="en-US" smtClean="0"/>
              <a:pPr/>
              <a:t>214</a:t>
            </a:fld>
            <a:endParaRPr kumimoji="1" lang="ja-JP" altLang="en-US" dirty="0"/>
          </a:p>
        </p:txBody>
      </p:sp>
    </p:spTree>
    <p:extLst>
      <p:ext uri="{BB962C8B-B14F-4D97-AF65-F5344CB8AC3E}">
        <p14:creationId xmlns:p14="http://schemas.microsoft.com/office/powerpoint/2010/main" val="184374916"/>
      </p:ext>
    </p:extLst>
  </p:cSld>
  <p:clrMapOvr>
    <a:masterClrMapping/>
  </p:clrMapOvr>
</p:notes>
</file>

<file path=ppt/notesSlides/notesSlide1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fld id="{6EF3A7D2-61C3-4490-BF64-0BE6DC960B38}" type="slidenum">
              <a:rPr kumimoji="1" lang="ja-JP" altLang="en-US" smtClean="0"/>
              <a:pPr/>
              <a:t>215</a:t>
            </a:fld>
            <a:endParaRPr kumimoji="1" lang="ja-JP" altLang="en-US" dirty="0"/>
          </a:p>
        </p:txBody>
      </p:sp>
    </p:spTree>
    <p:extLst>
      <p:ext uri="{BB962C8B-B14F-4D97-AF65-F5344CB8AC3E}">
        <p14:creationId xmlns:p14="http://schemas.microsoft.com/office/powerpoint/2010/main" val="1243790419"/>
      </p:ext>
    </p:extLst>
  </p:cSld>
  <p:clrMapOvr>
    <a:masterClrMapping/>
  </p:clrMapOvr>
</p:notes>
</file>

<file path=ppt/notesSlides/notesSlide1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6EF3A7D2-61C3-4490-BF64-0BE6DC960B38}" type="slidenum">
              <a:rPr kumimoji="1" lang="ja-JP" altLang="en-US" smtClean="0"/>
              <a:pPr/>
              <a:t>216</a:t>
            </a:fld>
            <a:endParaRPr kumimoji="1" lang="ja-JP" altLang="en-US" dirty="0"/>
          </a:p>
        </p:txBody>
      </p:sp>
    </p:spTree>
    <p:extLst>
      <p:ext uri="{BB962C8B-B14F-4D97-AF65-F5344CB8AC3E}">
        <p14:creationId xmlns:p14="http://schemas.microsoft.com/office/powerpoint/2010/main" val="184374916"/>
      </p:ext>
    </p:extLst>
  </p:cSld>
  <p:clrMapOvr>
    <a:masterClrMapping/>
  </p:clrMapOvr>
</p:notes>
</file>

<file path=ppt/notesSlides/notesSlide1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6EF3A7D2-61C3-4490-BF64-0BE6DC960B38}" type="slidenum">
              <a:rPr kumimoji="1" lang="ja-JP" altLang="en-US" smtClean="0"/>
              <a:pPr/>
              <a:t>218</a:t>
            </a:fld>
            <a:endParaRPr kumimoji="1" lang="ja-JP" altLang="en-US" dirty="0"/>
          </a:p>
        </p:txBody>
      </p:sp>
    </p:spTree>
    <p:extLst>
      <p:ext uri="{BB962C8B-B14F-4D97-AF65-F5344CB8AC3E}">
        <p14:creationId xmlns:p14="http://schemas.microsoft.com/office/powerpoint/2010/main" val="18437491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ja-JP" sz="1200" u="none" kern="1200" dirty="0" smtClean="0">
                <a:solidFill>
                  <a:schemeClr val="tx1"/>
                </a:solidFill>
                <a:effectLst/>
                <a:latin typeface="+mn-lt"/>
                <a:ea typeface="+mn-ea"/>
                <a:cs typeface="+mn-cs"/>
              </a:rPr>
              <a:t>和歌山県学校薬剤師会事業計画</a:t>
            </a:r>
            <a:r>
              <a:rPr kumimoji="1" lang="ja-JP" altLang="en-US" sz="1200" u="none" kern="1200" dirty="0" smtClean="0">
                <a:solidFill>
                  <a:schemeClr val="tx1"/>
                </a:solidFill>
                <a:effectLst/>
                <a:latin typeface="+mn-lt"/>
                <a:ea typeface="+mn-ea"/>
                <a:cs typeface="+mn-cs"/>
              </a:rPr>
              <a:t>の一部です。</a:t>
            </a:r>
            <a:endParaRPr kumimoji="1" lang="en-US" altLang="ja-JP" sz="1200" u="none" kern="1200" dirty="0" smtClean="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endParaRPr kumimoji="1" lang="en-US" altLang="ja-JP" sz="1200" u="none" kern="1200" dirty="0" smtClean="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sz="1200" u="none" kern="1200" dirty="0" smtClean="0">
                <a:solidFill>
                  <a:schemeClr val="tx1"/>
                </a:solidFill>
                <a:effectLst/>
                <a:latin typeface="+mn-lt"/>
                <a:ea typeface="+mn-ea"/>
                <a:cs typeface="+mn-cs"/>
              </a:rPr>
              <a:t>まず、今年度から、執務記録簿ですが・・・</a:t>
            </a:r>
            <a:endParaRPr kumimoji="1" lang="en-US" altLang="ja-JP" sz="1200" u="none" kern="1200" dirty="0" smtClean="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endParaRPr kumimoji="1" lang="en-US" altLang="ja-JP" sz="1200" u="none" kern="1200" dirty="0" smtClean="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ja-JP" altLang="en-US"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学校薬剤師初任者研修の事ですが、県内に１９８名の学校薬剤師がいますが、</a:t>
            </a:r>
            <a:endParaRPr lang="ja-JP" altLang="ja-JP"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endParaRPr>
          </a:p>
          <a:p>
            <a:pPr marL="0" marR="0" indent="0" algn="l" defTabSz="914400" rtl="0" eaLnBrk="1" fontAlgn="auto" latinLnBrk="0" hangingPunct="1">
              <a:lnSpc>
                <a:spcPct val="100000"/>
              </a:lnSpc>
              <a:spcBef>
                <a:spcPts val="0"/>
              </a:spcBef>
              <a:spcAft>
                <a:spcPts val="0"/>
              </a:spcAft>
              <a:buClrTx/>
              <a:buSzTx/>
              <a:buFontTx/>
              <a:buNone/>
              <a:tabLst/>
              <a:defRPr/>
            </a:pPr>
            <a:endParaRPr kumimoji="1" lang="ja-JP" altLang="ja-JP" sz="1200" u="none" kern="1200" dirty="0" smtClean="0">
              <a:solidFill>
                <a:schemeClr val="tx1"/>
              </a:solidFill>
              <a:effectLst/>
              <a:latin typeface="+mn-lt"/>
              <a:ea typeface="+mn-ea"/>
              <a:cs typeface="+mn-cs"/>
            </a:endParaRPr>
          </a:p>
          <a:p>
            <a:endParaRPr kumimoji="1" lang="ja-JP" altLang="en-US" dirty="0"/>
          </a:p>
        </p:txBody>
      </p:sp>
      <p:sp>
        <p:nvSpPr>
          <p:cNvPr id="4" name="スライド番号プレースホルダー 3"/>
          <p:cNvSpPr>
            <a:spLocks noGrp="1"/>
          </p:cNvSpPr>
          <p:nvPr>
            <p:ph type="sldNum" sz="quarter" idx="10"/>
          </p:nvPr>
        </p:nvSpPr>
        <p:spPr/>
        <p:txBody>
          <a:bodyPr/>
          <a:lstStyle/>
          <a:p>
            <a:fld id="{6EF3A7D2-61C3-4490-BF64-0BE6DC960B38}" type="slidenum">
              <a:rPr kumimoji="1" lang="ja-JP" altLang="en-US" smtClean="0"/>
              <a:pPr/>
              <a:t>2</a:t>
            </a:fld>
            <a:endParaRPr kumimoji="1" lang="ja-JP" altLang="en-US" dirty="0"/>
          </a:p>
        </p:txBody>
      </p:sp>
    </p:spTree>
    <p:extLst>
      <p:ext uri="{BB962C8B-B14F-4D97-AF65-F5344CB8AC3E}">
        <p14:creationId xmlns:p14="http://schemas.microsoft.com/office/powerpoint/2010/main" val="204036026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3" name="Rectangle 2"/>
          <p:cNvSpPr>
            <a:spLocks noGrp="1" noRot="1" noChangeAspect="1" noChangeArrowheads="1" noTextEdit="1"/>
          </p:cNvSpPr>
          <p:nvPr>
            <p:ph type="sldImg"/>
          </p:nvPr>
        </p:nvSpPr>
        <p:spPr>
          <a:ln/>
        </p:spPr>
      </p:sp>
      <p:sp>
        <p:nvSpPr>
          <p:cNvPr id="35844" name="Rectangle 3"/>
          <p:cNvSpPr>
            <a:spLocks noGrp="1" noChangeArrowheads="1"/>
          </p:cNvSpPr>
          <p:nvPr>
            <p:ph type="body" idx="1"/>
          </p:nvPr>
        </p:nvSpPr>
        <p:spPr>
          <a:noFill/>
          <a:ln/>
        </p:spPr>
        <p:txBody>
          <a:bodyPr/>
          <a:lstStyle/>
          <a:p>
            <a:pPr eaLnBrk="1" hangingPunct="1"/>
            <a:r>
              <a:rPr lang="ja-JP" altLang="en-US" dirty="0" smtClean="0"/>
              <a:t>県立学校の５５校、１２月、１月ですべて、照度検査で回ったのですが、暗い学校が今だに存在します。</a:t>
            </a:r>
            <a:endParaRPr lang="ja-JP" altLang="ja-JP" dirty="0" smtClean="0"/>
          </a:p>
        </p:txBody>
      </p:sp>
    </p:spTree>
    <p:extLst>
      <p:ext uri="{BB962C8B-B14F-4D97-AF65-F5344CB8AC3E}">
        <p14:creationId xmlns:p14="http://schemas.microsoft.com/office/powerpoint/2010/main" val="84470724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3" name="Rectangle 2"/>
          <p:cNvSpPr>
            <a:spLocks noGrp="1" noRot="1" noChangeAspect="1" noChangeArrowheads="1" noTextEdit="1"/>
          </p:cNvSpPr>
          <p:nvPr>
            <p:ph type="sldImg"/>
          </p:nvPr>
        </p:nvSpPr>
        <p:spPr>
          <a:ln/>
        </p:spPr>
      </p:sp>
      <p:sp>
        <p:nvSpPr>
          <p:cNvPr id="35844" name="Rectangle 3"/>
          <p:cNvSpPr>
            <a:spLocks noGrp="1" noChangeArrowheads="1"/>
          </p:cNvSpPr>
          <p:nvPr>
            <p:ph type="body" idx="1"/>
          </p:nvPr>
        </p:nvSpPr>
        <p:spPr>
          <a:noFill/>
          <a:ln/>
        </p:spPr>
        <p:txBody>
          <a:bodyPr/>
          <a:lstStyle/>
          <a:p>
            <a:pPr eaLnBrk="1" hangingPunct="1"/>
            <a:endParaRPr lang="en-US" altLang="ja-JP" dirty="0" smtClean="0"/>
          </a:p>
        </p:txBody>
      </p:sp>
    </p:spTree>
    <p:extLst>
      <p:ext uri="{BB962C8B-B14F-4D97-AF65-F5344CB8AC3E}">
        <p14:creationId xmlns:p14="http://schemas.microsoft.com/office/powerpoint/2010/main" val="424445642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3" name="Rectangle 2"/>
          <p:cNvSpPr>
            <a:spLocks noGrp="1" noRot="1" noChangeAspect="1" noChangeArrowheads="1" noTextEdit="1"/>
          </p:cNvSpPr>
          <p:nvPr>
            <p:ph type="sldImg"/>
          </p:nvPr>
        </p:nvSpPr>
        <p:spPr>
          <a:ln/>
        </p:spPr>
      </p:sp>
      <p:sp>
        <p:nvSpPr>
          <p:cNvPr id="35844" name="Rectangle 3"/>
          <p:cNvSpPr>
            <a:spLocks noGrp="1" noChangeArrowheads="1"/>
          </p:cNvSpPr>
          <p:nvPr>
            <p:ph type="body" idx="1"/>
          </p:nvPr>
        </p:nvSpPr>
        <p:spPr>
          <a:noFill/>
          <a:ln/>
        </p:spPr>
        <p:txBody>
          <a:bodyPr/>
          <a:lstStyle/>
          <a:p>
            <a:pPr eaLnBrk="1" hangingPunct="1"/>
            <a:endParaRPr lang="en-US" altLang="ja-JP" dirty="0" smtClean="0"/>
          </a:p>
        </p:txBody>
      </p:sp>
    </p:spTree>
    <p:extLst>
      <p:ext uri="{BB962C8B-B14F-4D97-AF65-F5344CB8AC3E}">
        <p14:creationId xmlns:p14="http://schemas.microsoft.com/office/powerpoint/2010/main" val="77273672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 1"/>
          <p:cNvSpPr>
            <a:spLocks noGrp="1" noRot="1" noChangeAspect="1"/>
          </p:cNvSpPr>
          <p:nvPr>
            <p:ph type="sldImg"/>
          </p:nvPr>
        </p:nvSpPr>
        <p:spPr/>
      </p:sp>
      <p:sp>
        <p:nvSpPr>
          <p:cNvPr id="3" name="ノート プレースホルダ 2"/>
          <p:cNvSpPr>
            <a:spLocks noGrp="1"/>
          </p:cNvSpPr>
          <p:nvPr>
            <p:ph type="body" idx="1"/>
          </p:nvPr>
        </p:nvSpPr>
        <p:spPr/>
        <p:txBody>
          <a:bodyPr>
            <a:normAutofit/>
          </a:bodyPr>
          <a:lstStyle/>
          <a:p>
            <a:r>
              <a:rPr kumimoji="1" lang="ja-JP" altLang="en-US" dirty="0" smtClean="0"/>
              <a:t>これは、炭酸ガスの測定器、検知管法です。めちゃめちゃ、引っ張るの、めちゃめちゃ硬いですよね。他府県では、学校薬剤師の高齢化にともない、デジタル機器に変更していってるようですね。</a:t>
            </a:r>
            <a:endParaRPr kumimoji="1" lang="en-US" altLang="ja-JP" dirty="0" smtClean="0"/>
          </a:p>
          <a:p>
            <a:r>
              <a:rPr kumimoji="1" lang="ja-JP" altLang="en-US" dirty="0" smtClean="0"/>
              <a:t>●こんなやつですね。</a:t>
            </a:r>
            <a:endParaRPr kumimoji="1" lang="ja-JP" altLang="en-US" dirty="0"/>
          </a:p>
        </p:txBody>
      </p:sp>
    </p:spTree>
    <p:extLst>
      <p:ext uri="{BB962C8B-B14F-4D97-AF65-F5344CB8AC3E}">
        <p14:creationId xmlns:p14="http://schemas.microsoft.com/office/powerpoint/2010/main" val="258429570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 1"/>
          <p:cNvSpPr>
            <a:spLocks noGrp="1" noRot="1" noChangeAspect="1"/>
          </p:cNvSpPr>
          <p:nvPr>
            <p:ph type="sldImg"/>
          </p:nvPr>
        </p:nvSpPr>
        <p:spPr/>
      </p:sp>
      <p:sp>
        <p:nvSpPr>
          <p:cNvPr id="3" name="ノート プレースホルダ 2"/>
          <p:cNvSpPr>
            <a:spLocks noGrp="1"/>
          </p:cNvSpPr>
          <p:nvPr>
            <p:ph type="body" idx="1"/>
          </p:nvPr>
        </p:nvSpPr>
        <p:spPr/>
        <p:txBody>
          <a:bodyPr>
            <a:normAutofit/>
          </a:bodyPr>
          <a:lstStyle/>
          <a:p>
            <a:r>
              <a:rPr kumimoji="1" lang="ja-JP" altLang="en-US" dirty="0" smtClean="0"/>
              <a:t>これは、二酸化炭素の濃度表ですが、左が３００ｍｌタイプで、先生方のご使用になっているのは、１００</a:t>
            </a:r>
            <a:r>
              <a:rPr kumimoji="1" lang="en-US" altLang="ja-JP" dirty="0" smtClean="0"/>
              <a:t>ml</a:t>
            </a:r>
            <a:r>
              <a:rPr kumimoji="1" lang="ja-JP" altLang="en-US" dirty="0" smtClean="0"/>
              <a:t>タイプですので、●右の表から、濃度を使用してください。年間に１回くらい、あります。</a:t>
            </a:r>
            <a:endParaRPr kumimoji="1" lang="ja-JP" altLang="en-US" dirty="0"/>
          </a:p>
        </p:txBody>
      </p:sp>
    </p:spTree>
    <p:extLst>
      <p:ext uri="{BB962C8B-B14F-4D97-AF65-F5344CB8AC3E}">
        <p14:creationId xmlns:p14="http://schemas.microsoft.com/office/powerpoint/2010/main" val="17095651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 1"/>
          <p:cNvSpPr>
            <a:spLocks noGrp="1" noRot="1" noChangeAspect="1"/>
          </p:cNvSpPr>
          <p:nvPr>
            <p:ph type="sldImg"/>
          </p:nvPr>
        </p:nvSpPr>
        <p:spPr/>
      </p:sp>
      <p:sp>
        <p:nvSpPr>
          <p:cNvPr id="3" name="ノート プレースホルダ 2"/>
          <p:cNvSpPr>
            <a:spLocks noGrp="1"/>
          </p:cNvSpPr>
          <p:nvPr>
            <p:ph type="body" idx="1"/>
          </p:nvPr>
        </p:nvSpPr>
        <p:spPr/>
        <p:txBody>
          <a:bodyPr>
            <a:normAutofit/>
          </a:bodyPr>
          <a:lstStyle/>
          <a:p>
            <a:r>
              <a:rPr kumimoji="1" lang="ja-JP" altLang="en-US" dirty="0" smtClean="0"/>
              <a:t>検知管の注意点ですが、この表を見てもらったら、分かるんですが、産業革命の１８００年ごろから、大気中の二酸化炭素濃度</a:t>
            </a:r>
            <a:r>
              <a:rPr kumimoji="1" lang="ja-JP" altLang="en-US" dirty="0" err="1" smtClean="0"/>
              <a:t>あが</a:t>
            </a:r>
            <a:r>
              <a:rPr kumimoji="1" lang="ja-JP" altLang="en-US" dirty="0" smtClean="0"/>
              <a:t>高くなり、２００年前は２８０</a:t>
            </a:r>
            <a:r>
              <a:rPr kumimoji="1" lang="en-US" altLang="ja-JP" dirty="0" err="1" smtClean="0"/>
              <a:t>ppm</a:t>
            </a:r>
            <a:r>
              <a:rPr kumimoji="1" lang="ja-JP" altLang="en-US" dirty="0" err="1" smtClean="0"/>
              <a:t>だった</a:t>
            </a:r>
            <a:r>
              <a:rPr kumimoji="1" lang="ja-JP" altLang="en-US" dirty="0" smtClean="0"/>
              <a:t>ものが、現在では４００</a:t>
            </a:r>
            <a:r>
              <a:rPr kumimoji="1" lang="en-US" altLang="ja-JP" dirty="0" err="1" smtClean="0"/>
              <a:t>ppm</a:t>
            </a:r>
            <a:r>
              <a:rPr kumimoji="1" lang="ja-JP" altLang="en-US" dirty="0" smtClean="0"/>
              <a:t>近くになっていますので、教室ではなく、外で計ったとしても、３８０～４００</a:t>
            </a:r>
            <a:r>
              <a:rPr kumimoji="1" lang="en-US" altLang="ja-JP" dirty="0" err="1" smtClean="0"/>
              <a:t>ppm</a:t>
            </a:r>
            <a:r>
              <a:rPr kumimoji="1" lang="ja-JP" altLang="en-US" dirty="0" err="1" smtClean="0"/>
              <a:t>、</a:t>
            </a:r>
            <a:r>
              <a:rPr kumimoji="1" lang="ja-JP" altLang="en-US" dirty="0" smtClean="0"/>
              <a:t>０．０３８から０．０４％は示しますので、教室ではそれ以上ということです。年に１回くらいですが、０．０３％というのが、ありますので注意してください。０％というのもあります。少ない場合の多くは、ガラス管の両端が切断出来ていないです。</a:t>
            </a:r>
            <a:endParaRPr kumimoji="1" lang="ja-JP" altLang="en-US" dirty="0"/>
          </a:p>
        </p:txBody>
      </p:sp>
    </p:spTree>
    <p:extLst>
      <p:ext uri="{BB962C8B-B14F-4D97-AF65-F5344CB8AC3E}">
        <p14:creationId xmlns:p14="http://schemas.microsoft.com/office/powerpoint/2010/main" val="218802548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 1"/>
          <p:cNvSpPr>
            <a:spLocks noGrp="1" noRot="1" noChangeAspect="1"/>
          </p:cNvSpPr>
          <p:nvPr>
            <p:ph type="sldImg"/>
          </p:nvPr>
        </p:nvSpPr>
        <p:spPr/>
      </p:sp>
      <p:sp>
        <p:nvSpPr>
          <p:cNvPr id="3" name="ノート プレースホルダ 2"/>
          <p:cNvSpPr>
            <a:spLocks noGrp="1"/>
          </p:cNvSpPr>
          <p:nvPr>
            <p:ph type="body" idx="1"/>
          </p:nvPr>
        </p:nvSpPr>
        <p:spPr/>
        <p:txBody>
          <a:bodyPr>
            <a:normAutofit/>
          </a:bodyPr>
          <a:lstStyle/>
          <a:p>
            <a:r>
              <a:rPr kumimoji="1" lang="ja-JP" altLang="en-US" dirty="0" smtClean="0"/>
              <a:t>これは、浮遊粉</a:t>
            </a:r>
            <a:r>
              <a:rPr kumimoji="1" lang="ja-JP" altLang="en-US" dirty="0" err="1" smtClean="0"/>
              <a:t>じん</a:t>
            </a:r>
            <a:r>
              <a:rPr kumimoji="1" lang="ja-JP" altLang="en-US" dirty="0" smtClean="0"/>
              <a:t>計です。相対濃度計ですので、ホントの粉</a:t>
            </a:r>
            <a:r>
              <a:rPr kumimoji="1" lang="ja-JP" altLang="en-US" dirty="0" err="1" smtClean="0"/>
              <a:t>じんを</a:t>
            </a:r>
            <a:r>
              <a:rPr kumimoji="1" lang="ja-JP" altLang="en-US" dirty="0" smtClean="0"/>
              <a:t>計測している訳ではありませんが、測定しているのは、１０ミクロン以下の小さい誇りです。２．５ミクロン以下のものは、肺の奥までいき、肺がんの引き起こす可能性があるといわれています。</a:t>
            </a:r>
            <a:endParaRPr kumimoji="1" lang="en-US" altLang="ja-JP" dirty="0" smtClean="0"/>
          </a:p>
          <a:p>
            <a:endParaRPr kumimoji="1" lang="en-US" altLang="ja-JP" dirty="0" smtClean="0"/>
          </a:p>
          <a:p>
            <a:r>
              <a:rPr kumimoji="1" lang="ja-JP" altLang="en-US" dirty="0" smtClean="0"/>
              <a:t>この機械の注意事項は特にないんですが、振動に弱いので、気をつけてください。それと値段が、１台２０万円しますので、大切に扱っていただけるよう、お願いしておきます。</a:t>
            </a:r>
            <a:endParaRPr kumimoji="1" lang="en-US" altLang="ja-JP" dirty="0" smtClean="0"/>
          </a:p>
        </p:txBody>
      </p:sp>
    </p:spTree>
    <p:extLst>
      <p:ext uri="{BB962C8B-B14F-4D97-AF65-F5344CB8AC3E}">
        <p14:creationId xmlns:p14="http://schemas.microsoft.com/office/powerpoint/2010/main" val="92478862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3" name="Rectangle 2"/>
          <p:cNvSpPr>
            <a:spLocks noGrp="1" noRot="1" noChangeAspect="1" noChangeArrowheads="1" noTextEdit="1"/>
          </p:cNvSpPr>
          <p:nvPr>
            <p:ph type="sldImg"/>
          </p:nvPr>
        </p:nvSpPr>
        <p:spPr>
          <a:ln/>
        </p:spPr>
      </p:sp>
      <p:sp>
        <p:nvSpPr>
          <p:cNvPr id="35844" name="Rectangle 3"/>
          <p:cNvSpPr>
            <a:spLocks noGrp="1" noChangeArrowheads="1"/>
          </p:cNvSpPr>
          <p:nvPr>
            <p:ph type="body" idx="1"/>
          </p:nvPr>
        </p:nvSpPr>
        <p:spPr>
          <a:noFill/>
          <a:ln/>
        </p:spPr>
        <p:txBody>
          <a:bodyPr/>
          <a:lstStyle/>
          <a:p>
            <a:pPr eaLnBrk="1" hangingPunct="1"/>
            <a:endParaRPr lang="en-US" altLang="ja-JP" dirty="0" smtClean="0"/>
          </a:p>
        </p:txBody>
      </p:sp>
    </p:spTree>
    <p:extLst>
      <p:ext uri="{BB962C8B-B14F-4D97-AF65-F5344CB8AC3E}">
        <p14:creationId xmlns:p14="http://schemas.microsoft.com/office/powerpoint/2010/main" val="226676678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3" name="Rectangle 2"/>
          <p:cNvSpPr>
            <a:spLocks noGrp="1" noRot="1" noChangeAspect="1" noChangeArrowheads="1" noTextEdit="1"/>
          </p:cNvSpPr>
          <p:nvPr>
            <p:ph type="sldImg"/>
          </p:nvPr>
        </p:nvSpPr>
        <p:spPr>
          <a:ln/>
        </p:spPr>
      </p:sp>
      <p:sp>
        <p:nvSpPr>
          <p:cNvPr id="35844" name="Rectangle 3"/>
          <p:cNvSpPr>
            <a:spLocks noGrp="1" noChangeArrowheads="1"/>
          </p:cNvSpPr>
          <p:nvPr>
            <p:ph type="body" idx="1"/>
          </p:nvPr>
        </p:nvSpPr>
        <p:spPr>
          <a:noFill/>
          <a:ln/>
        </p:spPr>
        <p:txBody>
          <a:bodyPr/>
          <a:lstStyle/>
          <a:p>
            <a:pPr eaLnBrk="1" hangingPunct="1"/>
            <a:endParaRPr lang="en-US" altLang="ja-JP" dirty="0" smtClean="0"/>
          </a:p>
        </p:txBody>
      </p:sp>
    </p:spTree>
    <p:extLst>
      <p:ext uri="{BB962C8B-B14F-4D97-AF65-F5344CB8AC3E}">
        <p14:creationId xmlns:p14="http://schemas.microsoft.com/office/powerpoint/2010/main" val="27949502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3" name="Rectangle 2"/>
          <p:cNvSpPr>
            <a:spLocks noGrp="1" noRot="1" noChangeAspect="1" noChangeArrowheads="1" noTextEdit="1"/>
          </p:cNvSpPr>
          <p:nvPr>
            <p:ph type="sldImg"/>
          </p:nvPr>
        </p:nvSpPr>
        <p:spPr>
          <a:ln/>
        </p:spPr>
      </p:sp>
      <p:sp>
        <p:nvSpPr>
          <p:cNvPr id="35844" name="Rectangle 3"/>
          <p:cNvSpPr>
            <a:spLocks noGrp="1" noChangeArrowheads="1"/>
          </p:cNvSpPr>
          <p:nvPr>
            <p:ph type="body" idx="1"/>
          </p:nvPr>
        </p:nvSpPr>
        <p:spPr>
          <a:noFill/>
          <a:ln/>
        </p:spPr>
        <p:txBody>
          <a:bodyPr/>
          <a:lstStyle/>
          <a:p>
            <a:pPr eaLnBrk="1" hangingPunct="1"/>
            <a:endParaRPr lang="en-US" altLang="ja-JP" dirty="0" smtClean="0"/>
          </a:p>
        </p:txBody>
      </p:sp>
    </p:spTree>
    <p:extLst>
      <p:ext uri="{BB962C8B-B14F-4D97-AF65-F5344CB8AC3E}">
        <p14:creationId xmlns:p14="http://schemas.microsoft.com/office/powerpoint/2010/main" val="280739715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3" name="Rectangle 2"/>
          <p:cNvSpPr>
            <a:spLocks noGrp="1" noRot="1" noChangeAspect="1" noChangeArrowheads="1" noTextEdit="1"/>
          </p:cNvSpPr>
          <p:nvPr>
            <p:ph type="sldImg"/>
          </p:nvPr>
        </p:nvSpPr>
        <p:spPr>
          <a:ln/>
        </p:spPr>
      </p:sp>
      <p:sp>
        <p:nvSpPr>
          <p:cNvPr id="35844" name="Rectangle 3"/>
          <p:cNvSpPr>
            <a:spLocks noGrp="1" noChangeArrowheads="1"/>
          </p:cNvSpPr>
          <p:nvPr>
            <p:ph type="body" idx="1"/>
          </p:nvPr>
        </p:nvSpPr>
        <p:spPr>
          <a:noFill/>
          <a:ln/>
        </p:spPr>
        <p:txBody>
          <a:bodyPr/>
          <a:lstStyle/>
          <a:p>
            <a:pPr defTabSz="914948" eaLnBrk="1" hangingPunct="1">
              <a:defRPr/>
            </a:pPr>
            <a:r>
              <a:rPr lang="ja-JP" altLang="en-US" kern="0" dirty="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学校環境衛生基準</a:t>
            </a:r>
            <a:r>
              <a:rPr lang="ja-JP" altLang="en-US" kern="0" dirty="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について</a:t>
            </a:r>
            <a:endParaRPr lang="ja-JP" altLang="en-US" sz="1100" kern="0" dirty="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a:p>
            <a:pPr eaLnBrk="1" hangingPunct="1"/>
            <a:endParaRPr lang="ja-JP" altLang="ja-JP" dirty="0" smtClean="0"/>
          </a:p>
        </p:txBody>
      </p:sp>
    </p:spTree>
    <p:extLst>
      <p:ext uri="{BB962C8B-B14F-4D97-AF65-F5344CB8AC3E}">
        <p14:creationId xmlns:p14="http://schemas.microsoft.com/office/powerpoint/2010/main" val="138825373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3" name="Rectangle 2"/>
          <p:cNvSpPr>
            <a:spLocks noGrp="1" noRot="1" noChangeAspect="1" noChangeArrowheads="1" noTextEdit="1"/>
          </p:cNvSpPr>
          <p:nvPr>
            <p:ph type="sldImg"/>
          </p:nvPr>
        </p:nvSpPr>
        <p:spPr>
          <a:ln/>
        </p:spPr>
      </p:sp>
      <p:sp>
        <p:nvSpPr>
          <p:cNvPr id="35844" name="Rectangle 3"/>
          <p:cNvSpPr>
            <a:spLocks noGrp="1" noChangeArrowheads="1"/>
          </p:cNvSpPr>
          <p:nvPr>
            <p:ph type="body" idx="1"/>
          </p:nvPr>
        </p:nvSpPr>
        <p:spPr>
          <a:noFill/>
          <a:ln/>
        </p:spPr>
        <p:txBody>
          <a:bodyPr/>
          <a:lstStyle/>
          <a:p>
            <a:pPr eaLnBrk="1" hangingPunct="1"/>
            <a:endParaRPr lang="en-US" altLang="ja-JP" dirty="0" smtClean="0"/>
          </a:p>
        </p:txBody>
      </p:sp>
    </p:spTree>
    <p:extLst>
      <p:ext uri="{BB962C8B-B14F-4D97-AF65-F5344CB8AC3E}">
        <p14:creationId xmlns:p14="http://schemas.microsoft.com/office/powerpoint/2010/main" val="335995124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3" name="Rectangle 2"/>
          <p:cNvSpPr>
            <a:spLocks noGrp="1" noRot="1" noChangeAspect="1" noChangeArrowheads="1" noTextEdit="1"/>
          </p:cNvSpPr>
          <p:nvPr>
            <p:ph type="sldImg"/>
          </p:nvPr>
        </p:nvSpPr>
        <p:spPr>
          <a:ln/>
        </p:spPr>
      </p:sp>
      <p:sp>
        <p:nvSpPr>
          <p:cNvPr id="35844" name="Rectangle 3"/>
          <p:cNvSpPr>
            <a:spLocks noGrp="1" noChangeArrowheads="1"/>
          </p:cNvSpPr>
          <p:nvPr>
            <p:ph type="body" idx="1"/>
          </p:nvPr>
        </p:nvSpPr>
        <p:spPr>
          <a:noFill/>
          <a:ln/>
        </p:spPr>
        <p:txBody>
          <a:bodyPr/>
          <a:lstStyle/>
          <a:p>
            <a:pPr eaLnBrk="1" hangingPunct="1"/>
            <a:endParaRPr lang="ja-JP" altLang="ja-JP" dirty="0" smtClean="0"/>
          </a:p>
        </p:txBody>
      </p:sp>
    </p:spTree>
    <p:extLst>
      <p:ext uri="{BB962C8B-B14F-4D97-AF65-F5344CB8AC3E}">
        <p14:creationId xmlns:p14="http://schemas.microsoft.com/office/powerpoint/2010/main" val="397179952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5186" name="スライド イメージ プレースホルダ 1"/>
          <p:cNvSpPr>
            <a:spLocks noGrp="1" noRot="1" noChangeAspect="1" noTextEdit="1"/>
          </p:cNvSpPr>
          <p:nvPr>
            <p:ph type="sldImg"/>
          </p:nvPr>
        </p:nvSpPr>
        <p:spPr>
          <a:ln/>
        </p:spPr>
      </p:sp>
      <p:sp>
        <p:nvSpPr>
          <p:cNvPr id="605187" name="ノート プレースホルダ 2"/>
          <p:cNvSpPr>
            <a:spLocks noGrp="1"/>
          </p:cNvSpPr>
          <p:nvPr>
            <p:ph type="body" idx="1"/>
          </p:nvPr>
        </p:nvSpPr>
        <p:spPr>
          <a:noFill/>
          <a:ln/>
        </p:spPr>
        <p:txBody>
          <a:bodyPr/>
          <a:lstStyle/>
          <a:p>
            <a:r>
              <a:rPr lang="ja-JP" altLang="en-US" dirty="0" smtClean="0"/>
              <a:t>学校給食衛生管理基準は、実は、悲劇から出来た基準なんですが、学校薬剤師も、そもそも、悲劇からつくられたものなんですが、その話は別にして、●昔、堺市でＯ－１５７の事件が世に出た時に作られたものです。みなさん、憶えています？堺市の方、お断りって書いていたお寿司屋さんもありましたよね。その時は、先ほどもお伝えしましたが、これは法律ではなく、局長通知でしたが、平成２１年４月に法制化されました。</a:t>
            </a:r>
          </a:p>
        </p:txBody>
      </p:sp>
      <p:sp>
        <p:nvSpPr>
          <p:cNvPr id="605188" name="スライド番号プレースホルダ 3"/>
          <p:cNvSpPr txBox="1">
            <a:spLocks noGrp="1"/>
          </p:cNvSpPr>
          <p:nvPr/>
        </p:nvSpPr>
        <p:spPr bwMode="auto">
          <a:xfrm>
            <a:off x="3819277" y="9376745"/>
            <a:ext cx="2921761" cy="493634"/>
          </a:xfrm>
          <a:prstGeom prst="rect">
            <a:avLst/>
          </a:prstGeom>
          <a:noFill/>
          <a:ln w="9525">
            <a:noFill/>
            <a:miter lim="800000"/>
            <a:headEnd/>
            <a:tailEnd/>
          </a:ln>
        </p:spPr>
        <p:txBody>
          <a:bodyPr lIns="91495" tIns="45747" rIns="91495" bIns="45747" anchor="b"/>
          <a:lstStyle/>
          <a:p>
            <a:pPr algn="r">
              <a:spcBef>
                <a:spcPct val="0"/>
              </a:spcBef>
            </a:pPr>
            <a:fld id="{5894F61C-FCA1-414D-9072-1D5B8710F73C}" type="slidenum">
              <a:rPr lang="en-US" altLang="ja-JP" sz="1200">
                <a:solidFill>
                  <a:prstClr val="black"/>
                </a:solidFill>
                <a:latin typeface="Arial" charset="0"/>
              </a:rPr>
              <a:pPr algn="r">
                <a:spcBef>
                  <a:spcPct val="0"/>
                </a:spcBef>
              </a:pPr>
              <a:t>36</a:t>
            </a:fld>
            <a:endParaRPr lang="en-US" altLang="ja-JP" sz="1200">
              <a:solidFill>
                <a:prstClr val="black"/>
              </a:solidFill>
              <a:latin typeface="Arial" charset="0"/>
            </a:endParaRPr>
          </a:p>
        </p:txBody>
      </p:sp>
    </p:spTree>
    <p:extLst>
      <p:ext uri="{BB962C8B-B14F-4D97-AF65-F5344CB8AC3E}">
        <p14:creationId xmlns:p14="http://schemas.microsoft.com/office/powerpoint/2010/main" val="371175119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 1"/>
          <p:cNvSpPr>
            <a:spLocks noGrp="1" noRot="1" noChangeAspect="1"/>
          </p:cNvSpPr>
          <p:nvPr>
            <p:ph type="sldImg"/>
          </p:nvPr>
        </p:nvSpPr>
        <p:spPr/>
      </p:sp>
      <p:sp>
        <p:nvSpPr>
          <p:cNvPr id="3" name="ノート プレースホルダ 2"/>
          <p:cNvSpPr>
            <a:spLocks noGrp="1"/>
          </p:cNvSpPr>
          <p:nvPr>
            <p:ph type="body" idx="1"/>
          </p:nvPr>
        </p:nvSpPr>
        <p:spPr/>
        <p:txBody>
          <a:bodyPr>
            <a:normAutofit/>
          </a:bodyPr>
          <a:lstStyle/>
          <a:p>
            <a:r>
              <a:rPr kumimoji="1" lang="ja-JP" altLang="en-US" dirty="0" smtClean="0">
                <a:effectLst>
                  <a:outerShdw blurRad="38100" dist="38100" dir="2700000" algn="tl">
                    <a:srgbClr val="000000">
                      <a:alpha val="43137"/>
                    </a:srgbClr>
                  </a:outerShdw>
                </a:effectLst>
              </a:rPr>
              <a:t>また、話は変わるんですが、これは、給食調理における定期点検、日常点検票の一覧です。学校側から記入の依頼を受けていると思うんですが、</a:t>
            </a:r>
            <a:endParaRPr kumimoji="1" lang="en-US" altLang="ja-JP" dirty="0" smtClean="0">
              <a:effectLst>
                <a:outerShdw blurRad="38100" dist="38100" dir="2700000" algn="tl">
                  <a:srgbClr val="000000">
                    <a:alpha val="43137"/>
                  </a:srgbClr>
                </a:outerShdw>
              </a:effectLst>
            </a:endParaRPr>
          </a:p>
          <a:p>
            <a:r>
              <a:rPr kumimoji="1" lang="ja-JP" altLang="en-US" dirty="0" smtClean="0">
                <a:effectLst>
                  <a:outerShdw blurRad="38100" dist="38100" dir="2700000" algn="tl">
                    <a:srgbClr val="000000">
                      <a:alpha val="43137"/>
                    </a:srgbClr>
                  </a:outerShdw>
                </a:effectLst>
              </a:rPr>
              <a:t>このスライドにある、第１票から４票までは、ここに書いてあるんですが、</a:t>
            </a:r>
            <a:r>
              <a:rPr kumimoji="1" lang="en-US" altLang="ja-JP" dirty="0" smtClean="0">
                <a:effectLst>
                  <a:outerShdw blurRad="38100" dist="38100" dir="2700000" algn="tl">
                    <a:srgbClr val="000000">
                      <a:alpha val="43137"/>
                    </a:srgbClr>
                  </a:outerShdw>
                </a:effectLst>
              </a:rPr>
              <a:t>『</a:t>
            </a:r>
            <a:r>
              <a:rPr kumimoji="1" lang="ja-JP" altLang="en-US" dirty="0" smtClean="0">
                <a:effectLst>
                  <a:outerShdw blurRad="38100" dist="38100" dir="2700000" algn="tl">
                    <a:srgbClr val="000000">
                      <a:alpha val="43137"/>
                    </a:srgbClr>
                  </a:outerShdw>
                </a:effectLst>
              </a:rPr>
              <a:t>学校薬剤師等の協力を得て検査</a:t>
            </a:r>
            <a:r>
              <a:rPr kumimoji="1" lang="en-US" altLang="ja-JP" dirty="0" smtClean="0">
                <a:effectLst>
                  <a:outerShdw blurRad="38100" dist="38100" dir="2700000" algn="tl">
                    <a:srgbClr val="000000">
                      <a:alpha val="43137"/>
                    </a:srgbClr>
                  </a:outerShdw>
                </a:effectLst>
              </a:rPr>
              <a:t>』</a:t>
            </a:r>
            <a:r>
              <a:rPr kumimoji="1" lang="ja-JP" altLang="en-US" dirty="0" smtClean="0">
                <a:effectLst>
                  <a:outerShdw blurRad="38100" dist="38100" dir="2700000" algn="tl">
                    <a:srgbClr val="000000">
                      <a:alpha val="43137"/>
                    </a:srgbClr>
                  </a:outerShdw>
                </a:effectLst>
              </a:rPr>
              <a:t>となっていますので、これは学校薬剤師の仕事だと思います。</a:t>
            </a:r>
            <a:endParaRPr kumimoji="1" lang="en-US" altLang="ja-JP" dirty="0" smtClean="0">
              <a:effectLst>
                <a:outerShdw blurRad="38100" dist="38100" dir="2700000" algn="tl">
                  <a:srgbClr val="000000">
                    <a:alpha val="43137"/>
                  </a:srgbClr>
                </a:outerShdw>
              </a:effectLst>
            </a:endParaRPr>
          </a:p>
          <a:p>
            <a:r>
              <a:rPr kumimoji="1" lang="ja-JP" altLang="en-US" dirty="0" smtClean="0">
                <a:effectLst>
                  <a:outerShdw blurRad="38100" dist="38100" dir="2700000" algn="tl">
                    <a:srgbClr val="000000">
                      <a:alpha val="43137"/>
                    </a:srgbClr>
                  </a:outerShdw>
                </a:effectLst>
              </a:rPr>
              <a:t>あっ！ここに、学校薬剤師のあと、等が抜けています。すみません。等なので、校長先生が、されている学校もあります。</a:t>
            </a:r>
            <a:endParaRPr kumimoji="1" lang="en-US" altLang="ja-JP" dirty="0" smtClean="0">
              <a:effectLst>
                <a:outerShdw blurRad="38100" dist="38100" dir="2700000" algn="tl">
                  <a:srgbClr val="000000">
                    <a:alpha val="43137"/>
                  </a:srgbClr>
                </a:outerShdw>
              </a:effectLst>
            </a:endParaRPr>
          </a:p>
          <a:p>
            <a:r>
              <a:rPr kumimoji="1" lang="ja-JP" altLang="en-US" dirty="0" smtClean="0">
                <a:effectLst>
                  <a:outerShdw blurRad="38100" dist="38100" dir="2700000" algn="tl">
                    <a:srgbClr val="000000">
                      <a:alpha val="43137"/>
                    </a:srgbClr>
                  </a:outerShdw>
                </a:effectLst>
              </a:rPr>
              <a:t>第５票から７票は、衛生管理責任者となっています。これは誰なのかというと、栄養士さんです。栄養士さんのいない、学校もありますので、いない場合は、調理免許のある方が、責任者となる事になっています。第８票は、明記されていませんが、調理員さんになります。</a:t>
            </a:r>
            <a:endParaRPr kumimoji="1" lang="ja-JP" altLang="en-US" dirty="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2506008349"/>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3" name="Rectangle 2"/>
          <p:cNvSpPr>
            <a:spLocks noGrp="1" noRot="1" noChangeAspect="1" noChangeArrowheads="1" noTextEdit="1"/>
          </p:cNvSpPr>
          <p:nvPr>
            <p:ph type="sldImg"/>
          </p:nvPr>
        </p:nvSpPr>
        <p:spPr>
          <a:ln/>
        </p:spPr>
      </p:sp>
      <p:sp>
        <p:nvSpPr>
          <p:cNvPr id="35844" name="Rectangle 3"/>
          <p:cNvSpPr>
            <a:spLocks noGrp="1" noChangeArrowheads="1"/>
          </p:cNvSpPr>
          <p:nvPr>
            <p:ph type="body" idx="1"/>
          </p:nvPr>
        </p:nvSpPr>
        <p:spPr>
          <a:noFill/>
          <a:ln/>
        </p:spPr>
        <p:txBody>
          <a:bodyPr/>
          <a:lstStyle/>
          <a:p>
            <a:pPr eaLnBrk="1" hangingPunct="1"/>
            <a:r>
              <a:rPr lang="ja-JP" altLang="en-US" dirty="0" smtClean="0"/>
              <a:t>そうしたら、検査する時の実際の服装についてなんですが、その前に、この学校給食衛生管理基準の１２頁の１１の項に服装について、記載されていますので、見ておいてください。</a:t>
            </a:r>
            <a:endParaRPr lang="en-US" altLang="ja-JP" dirty="0" smtClean="0"/>
          </a:p>
          <a:p>
            <a:pPr eaLnBrk="1" hangingPunct="1"/>
            <a:r>
              <a:rPr lang="ja-JP" altLang="en-US" dirty="0" smtClean="0"/>
              <a:t>で、検査時の服装なんですが、統一して、この格好でお願いしたいと思います。</a:t>
            </a:r>
            <a:endParaRPr lang="en-US" altLang="ja-JP" dirty="0" smtClean="0"/>
          </a:p>
          <a:p>
            <a:pPr eaLnBrk="1" hangingPunct="1"/>
            <a:r>
              <a:rPr lang="ja-JP" altLang="en-US" dirty="0" smtClean="0"/>
              <a:t>スライドを読む・・・。</a:t>
            </a:r>
            <a:endParaRPr lang="en-US" altLang="ja-JP" dirty="0" smtClean="0"/>
          </a:p>
        </p:txBody>
      </p:sp>
    </p:spTree>
    <p:extLst>
      <p:ext uri="{BB962C8B-B14F-4D97-AF65-F5344CB8AC3E}">
        <p14:creationId xmlns:p14="http://schemas.microsoft.com/office/powerpoint/2010/main" val="155495644"/>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1" name="Rectangle 2"/>
          <p:cNvSpPr>
            <a:spLocks noGrp="1" noRot="1" noChangeAspect="1" noChangeArrowheads="1" noTextEdit="1"/>
          </p:cNvSpPr>
          <p:nvPr>
            <p:ph type="sldImg"/>
          </p:nvPr>
        </p:nvSpPr>
        <p:spPr>
          <a:ln/>
        </p:spPr>
      </p:sp>
      <p:sp>
        <p:nvSpPr>
          <p:cNvPr id="43012" name="Rectangle 3"/>
          <p:cNvSpPr>
            <a:spLocks noGrp="1" noChangeArrowheads="1"/>
          </p:cNvSpPr>
          <p:nvPr>
            <p:ph type="body" idx="1"/>
          </p:nvPr>
        </p:nvSpPr>
        <p:spPr>
          <a:noFill/>
          <a:ln/>
        </p:spPr>
        <p:txBody>
          <a:bodyPr/>
          <a:lstStyle/>
          <a:p>
            <a:pPr eaLnBrk="1" hangingPunct="1"/>
            <a:r>
              <a:rPr lang="ja-JP" altLang="en-US" dirty="0" smtClean="0"/>
              <a:t>これは、検査項目と対象物です。小学校は、パン皿、菜皿、スプーン、まな板と決まっています。高校では、まあ、県教委主体の検査になりましたが、パン皿、菜皿もないと、思いますので、ラーメン鉢や、カレー皿、どんぶり鉢でかまいません。包丁でもいいですよ。</a:t>
            </a:r>
            <a:endParaRPr lang="ja-JP" altLang="ja-JP" dirty="0" smtClean="0"/>
          </a:p>
        </p:txBody>
      </p:sp>
    </p:spTree>
    <p:extLst>
      <p:ext uri="{BB962C8B-B14F-4D97-AF65-F5344CB8AC3E}">
        <p14:creationId xmlns:p14="http://schemas.microsoft.com/office/powerpoint/2010/main" val="2939302187"/>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7"/>
          <p:cNvSpPr txBox="1">
            <a:spLocks noGrp="1" noChangeArrowheads="1"/>
          </p:cNvSpPr>
          <p:nvPr/>
        </p:nvSpPr>
        <p:spPr bwMode="auto">
          <a:xfrm>
            <a:off x="3818359" y="9377044"/>
            <a:ext cx="2922164" cy="494030"/>
          </a:xfrm>
          <a:prstGeom prst="rect">
            <a:avLst/>
          </a:prstGeom>
          <a:noFill/>
          <a:ln w="9525">
            <a:noFill/>
            <a:miter lim="800000"/>
            <a:headEnd/>
            <a:tailEnd/>
          </a:ln>
        </p:spPr>
        <p:txBody>
          <a:bodyPr lIns="91495" tIns="45747" rIns="91495" bIns="45747" anchor="b"/>
          <a:lstStyle/>
          <a:p>
            <a:pPr algn="r">
              <a:spcBef>
                <a:spcPct val="0"/>
              </a:spcBef>
            </a:pPr>
            <a:fld id="{6E2CC38A-303B-4B15-B993-69FD714B283D}" type="slidenum">
              <a:rPr lang="en-US" altLang="ja-JP" sz="1200">
                <a:solidFill>
                  <a:prstClr val="black"/>
                </a:solidFill>
              </a:rPr>
              <a:pPr algn="r">
                <a:spcBef>
                  <a:spcPct val="0"/>
                </a:spcBef>
              </a:pPr>
              <a:t>40</a:t>
            </a:fld>
            <a:endParaRPr lang="en-US" altLang="ja-JP" sz="1200">
              <a:solidFill>
                <a:prstClr val="black"/>
              </a:solidFill>
            </a:endParaRPr>
          </a:p>
        </p:txBody>
      </p:sp>
      <p:sp>
        <p:nvSpPr>
          <p:cNvPr id="45059" name="Rectangle 2"/>
          <p:cNvSpPr>
            <a:spLocks noGrp="1" noRot="1" noChangeAspect="1" noChangeArrowheads="1" noTextEdit="1"/>
          </p:cNvSpPr>
          <p:nvPr>
            <p:ph type="sldImg"/>
          </p:nvPr>
        </p:nvSpPr>
        <p:spPr>
          <a:ln/>
        </p:spPr>
      </p:sp>
      <p:sp>
        <p:nvSpPr>
          <p:cNvPr id="45060" name="Rectangle 3"/>
          <p:cNvSpPr>
            <a:spLocks noGrp="1" noChangeArrowheads="1"/>
          </p:cNvSpPr>
          <p:nvPr>
            <p:ph type="body" idx="1"/>
          </p:nvPr>
        </p:nvSpPr>
        <p:spPr>
          <a:noFill/>
          <a:ln/>
        </p:spPr>
        <p:txBody>
          <a:bodyPr/>
          <a:lstStyle/>
          <a:p>
            <a:pPr eaLnBrk="1" hangingPunct="1"/>
            <a:r>
              <a:rPr lang="ja-JP" altLang="en-US" dirty="0" smtClean="0"/>
              <a:t>スタンプ空ける前には、必ず、アルコールで消毒してください。採取の方法ですが、特にこれ！といった決まりは無いんですが、今日ここで、決めたいと思います。採取するときは、スタンプのように、押し当てて、取ってください。引きずるような取り方は今回から止めます。</a:t>
            </a:r>
            <a:endParaRPr lang="ja-JP" altLang="ja-JP" dirty="0" smtClean="0"/>
          </a:p>
        </p:txBody>
      </p:sp>
    </p:spTree>
    <p:extLst>
      <p:ext uri="{BB962C8B-B14F-4D97-AF65-F5344CB8AC3E}">
        <p14:creationId xmlns:p14="http://schemas.microsoft.com/office/powerpoint/2010/main" val="36088002"/>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7"/>
          <p:cNvSpPr txBox="1">
            <a:spLocks noGrp="1" noChangeArrowheads="1"/>
          </p:cNvSpPr>
          <p:nvPr/>
        </p:nvSpPr>
        <p:spPr bwMode="auto">
          <a:xfrm>
            <a:off x="3818359" y="9377044"/>
            <a:ext cx="2922164" cy="494030"/>
          </a:xfrm>
          <a:prstGeom prst="rect">
            <a:avLst/>
          </a:prstGeom>
          <a:noFill/>
          <a:ln w="9525">
            <a:noFill/>
            <a:miter lim="800000"/>
            <a:headEnd/>
            <a:tailEnd/>
          </a:ln>
        </p:spPr>
        <p:txBody>
          <a:bodyPr lIns="91495" tIns="45747" rIns="91495" bIns="45747" anchor="b"/>
          <a:lstStyle/>
          <a:p>
            <a:pPr algn="r">
              <a:spcBef>
                <a:spcPct val="0"/>
              </a:spcBef>
            </a:pPr>
            <a:fld id="{1833FABF-766D-43EE-BF2F-7C672514C894}" type="slidenum">
              <a:rPr lang="en-US" altLang="ja-JP" sz="1200">
                <a:solidFill>
                  <a:prstClr val="black"/>
                </a:solidFill>
              </a:rPr>
              <a:pPr algn="r">
                <a:spcBef>
                  <a:spcPct val="0"/>
                </a:spcBef>
              </a:pPr>
              <a:t>41</a:t>
            </a:fld>
            <a:endParaRPr lang="en-US" altLang="ja-JP" sz="1200">
              <a:solidFill>
                <a:prstClr val="black"/>
              </a:solidFill>
            </a:endParaRPr>
          </a:p>
        </p:txBody>
      </p:sp>
      <p:sp>
        <p:nvSpPr>
          <p:cNvPr id="46083" name="Rectangle 2"/>
          <p:cNvSpPr>
            <a:spLocks noGrp="1" noRot="1" noChangeAspect="1" noChangeArrowheads="1" noTextEdit="1"/>
          </p:cNvSpPr>
          <p:nvPr>
            <p:ph type="sldImg"/>
          </p:nvPr>
        </p:nvSpPr>
        <p:spPr>
          <a:ln/>
        </p:spPr>
      </p:sp>
      <p:sp>
        <p:nvSpPr>
          <p:cNvPr id="46084" name="Rectangle 3"/>
          <p:cNvSpPr>
            <a:spLocks noGrp="1" noChangeArrowheads="1"/>
          </p:cNvSpPr>
          <p:nvPr>
            <p:ph type="body" idx="1"/>
          </p:nvPr>
        </p:nvSpPr>
        <p:spPr>
          <a:noFill/>
          <a:ln/>
        </p:spPr>
        <p:txBody>
          <a:bodyPr/>
          <a:lstStyle/>
          <a:p>
            <a:pPr eaLnBrk="1" hangingPunct="1"/>
            <a:r>
              <a:rPr lang="ja-JP" altLang="en-US" dirty="0" smtClean="0"/>
              <a:t>これが、実際の検査方法ですね。ヨウ素の反応は、すごく早いんですが、パプリカの反応、反応と言うよりは吸着なんですが、１０秒から２０秒くらいは待って下さい。その後、水洗してもらうと、キレイに出ます。</a:t>
            </a:r>
            <a:endParaRPr lang="en-US" altLang="ja-JP" dirty="0" smtClean="0"/>
          </a:p>
        </p:txBody>
      </p:sp>
    </p:spTree>
    <p:extLst>
      <p:ext uri="{BB962C8B-B14F-4D97-AF65-F5344CB8AC3E}">
        <p14:creationId xmlns:p14="http://schemas.microsoft.com/office/powerpoint/2010/main" val="3921396562"/>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smtClean="0"/>
              <a:t>それで、ここで、各対象物に対して、採取点数を決めました。これは、大腸菌群が検出された場合にどのくらいの量が検出されたか、見るためです。</a:t>
            </a:r>
            <a:endParaRPr kumimoji="1" lang="en-US" altLang="ja-JP" dirty="0" smtClean="0"/>
          </a:p>
          <a:p>
            <a:r>
              <a:rPr kumimoji="1" lang="ja-JP" altLang="en-US" dirty="0" smtClean="0"/>
              <a:t>このスタンプのスポンジ部分の直径２３</a:t>
            </a:r>
            <a:r>
              <a:rPr kumimoji="1" lang="en-US" altLang="ja-JP" dirty="0" smtClean="0"/>
              <a:t>mm</a:t>
            </a:r>
            <a:r>
              <a:rPr kumimoji="1" lang="ja-JP" altLang="en-US" dirty="0" smtClean="0"/>
              <a:t>で、面積がおよそ、４</a:t>
            </a:r>
            <a:r>
              <a:rPr kumimoji="1" lang="en-US" altLang="ja-JP" dirty="0" smtClean="0"/>
              <a:t>.</a:t>
            </a:r>
            <a:r>
              <a:rPr kumimoji="1" lang="ja-JP" altLang="en-US" dirty="0" smtClean="0"/>
              <a:t>２㎠なので、１０平方センチ当たり、１００個の菌が検出された、とういう風にするためです。</a:t>
            </a:r>
            <a:endParaRPr kumimoji="1" lang="ja-JP" altLang="en-US" dirty="0"/>
          </a:p>
        </p:txBody>
      </p:sp>
    </p:spTree>
    <p:extLst>
      <p:ext uri="{BB962C8B-B14F-4D97-AF65-F5344CB8AC3E}">
        <p14:creationId xmlns:p14="http://schemas.microsoft.com/office/powerpoint/2010/main" val="3182982951"/>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smtClean="0"/>
              <a:t>これは、パン皿ですが、１０センチ角の正方形をイメージしてもらって、４</a:t>
            </a:r>
            <a:r>
              <a:rPr kumimoji="1" lang="ja-JP" altLang="en-US" dirty="0" err="1" smtClean="0"/>
              <a:t>っつの</a:t>
            </a:r>
            <a:r>
              <a:rPr kumimoji="1" lang="ja-JP" altLang="en-US" dirty="0" smtClean="0"/>
              <a:t>頂点と対角線の交わる中央の計、５点、スタンプで採取してください。</a:t>
            </a:r>
            <a:endParaRPr kumimoji="1" lang="ja-JP" altLang="en-US" dirty="0"/>
          </a:p>
        </p:txBody>
      </p:sp>
    </p:spTree>
    <p:extLst>
      <p:ext uri="{BB962C8B-B14F-4D97-AF65-F5344CB8AC3E}">
        <p14:creationId xmlns:p14="http://schemas.microsoft.com/office/powerpoint/2010/main" val="130974809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 1"/>
          <p:cNvSpPr>
            <a:spLocks noGrp="1" noRot="1" noChangeAspect="1"/>
          </p:cNvSpPr>
          <p:nvPr>
            <p:ph type="sldImg"/>
          </p:nvPr>
        </p:nvSpPr>
        <p:spPr/>
      </p:sp>
      <p:sp>
        <p:nvSpPr>
          <p:cNvPr id="3" name="ノート プレースホルダ 2"/>
          <p:cNvSpPr>
            <a:spLocks noGrp="1"/>
          </p:cNvSpPr>
          <p:nvPr>
            <p:ph type="body" idx="1"/>
          </p:nvPr>
        </p:nvSpPr>
        <p:spPr/>
        <p:txBody>
          <a:bodyPr>
            <a:normAutofit/>
          </a:bodyPr>
          <a:lstStyle/>
          <a:p>
            <a:pPr defTabSz="914948">
              <a:defRPr/>
            </a:pPr>
            <a:r>
              <a:rPr lang="ja-JP" altLang="en-US" dirty="0">
                <a:effectLst>
                  <a:outerShdw blurRad="38100" dist="38100" dir="2700000" algn="tl">
                    <a:srgbClr val="000000">
                      <a:alpha val="43137"/>
                    </a:srgbClr>
                  </a:outerShdw>
                </a:effectLst>
              </a:rPr>
              <a:t>昭和５年</a:t>
            </a:r>
            <a:r>
              <a:rPr lang="ja-JP" altLang="ja-JP" dirty="0">
                <a:effectLst>
                  <a:outerShdw blurRad="38100" dist="38100" dir="2700000" algn="tl">
                    <a:srgbClr val="000000">
                      <a:alpha val="43137"/>
                    </a:srgbClr>
                  </a:outerShdw>
                </a:effectLst>
              </a:rPr>
              <a:t>、小樽市</a:t>
            </a:r>
            <a:r>
              <a:rPr lang="ja-JP" altLang="en-US" dirty="0">
                <a:effectLst>
                  <a:outerShdw blurRad="38100" dist="38100" dir="2700000" algn="tl">
                    <a:srgbClr val="000000">
                      <a:alpha val="43137"/>
                    </a:srgbClr>
                  </a:outerShdw>
                </a:effectLst>
              </a:rPr>
              <a:t>内の小学校</a:t>
            </a:r>
            <a:r>
              <a:rPr lang="ja-JP" altLang="ja-JP" dirty="0">
                <a:effectLst>
                  <a:outerShdw blurRad="38100" dist="38100" dir="2700000" algn="tl">
                    <a:srgbClr val="000000">
                      <a:alpha val="43137"/>
                    </a:srgbClr>
                  </a:outerShdw>
                </a:effectLst>
              </a:rPr>
              <a:t>で、女児（</a:t>
            </a:r>
            <a:r>
              <a:rPr lang="en-US" altLang="ja-JP" dirty="0">
                <a:effectLst>
                  <a:outerShdw blurRad="38100" dist="38100" dir="2700000" algn="tl">
                    <a:srgbClr val="000000">
                      <a:alpha val="43137"/>
                    </a:srgbClr>
                  </a:outerShdw>
                </a:effectLst>
              </a:rPr>
              <a:t>11</a:t>
            </a:r>
            <a:r>
              <a:rPr lang="ja-JP" altLang="ja-JP" dirty="0">
                <a:effectLst>
                  <a:outerShdw blurRad="38100" dist="38100" dir="2700000" algn="tl">
                    <a:srgbClr val="000000">
                      <a:alpha val="43137"/>
                    </a:srgbClr>
                  </a:outerShdw>
                </a:effectLst>
              </a:rPr>
              <a:t>）が倒れたが</a:t>
            </a:r>
            <a:r>
              <a:rPr lang="ja-JP" altLang="en-US" dirty="0">
                <a:effectLst>
                  <a:outerShdw blurRad="38100" dist="38100" dir="2700000" algn="tl">
                    <a:srgbClr val="000000">
                      <a:alpha val="43137"/>
                    </a:srgbClr>
                  </a:outerShdw>
                </a:effectLst>
              </a:rPr>
              <a:t>、</a:t>
            </a:r>
            <a:r>
              <a:rPr lang="ja-JP" altLang="ja-JP" dirty="0">
                <a:effectLst>
                  <a:outerShdw blurRad="38100" dist="38100" dir="2700000" algn="tl">
                    <a:srgbClr val="000000">
                      <a:alpha val="43137"/>
                    </a:srgbClr>
                  </a:outerShdw>
                </a:effectLst>
              </a:rPr>
              <a:t>保健の先生が欠勤中のため、担任教師がアスピリン</a:t>
            </a:r>
            <a:r>
              <a:rPr lang="ja-JP" altLang="en-US" dirty="0">
                <a:effectLst>
                  <a:outerShdw blurRad="38100" dist="38100" dir="2700000" algn="tl">
                    <a:srgbClr val="000000">
                      <a:alpha val="43137"/>
                    </a:srgbClr>
                  </a:outerShdw>
                </a:effectLst>
              </a:rPr>
              <a:t>を</a:t>
            </a:r>
            <a:r>
              <a:rPr lang="ja-JP" altLang="ja-JP" dirty="0">
                <a:effectLst>
                  <a:outerShdw blurRad="38100" dist="38100" dir="2700000" algn="tl">
                    <a:srgbClr val="000000">
                      <a:alpha val="43137"/>
                    </a:srgbClr>
                  </a:outerShdw>
                </a:effectLst>
              </a:rPr>
              <a:t>飲ませ</a:t>
            </a:r>
            <a:r>
              <a:rPr lang="ja-JP" altLang="en-US" dirty="0">
                <a:effectLst>
                  <a:outerShdw blurRad="38100" dist="38100" dir="2700000" algn="tl">
                    <a:srgbClr val="000000">
                      <a:alpha val="43137"/>
                    </a:srgbClr>
                  </a:outerShdw>
                </a:effectLst>
              </a:rPr>
              <a:t>るつもり</a:t>
            </a:r>
            <a:r>
              <a:rPr lang="ja-JP" altLang="ja-JP" dirty="0">
                <a:effectLst>
                  <a:outerShdw blurRad="38100" dist="38100" dir="2700000" algn="tl">
                    <a:srgbClr val="000000">
                      <a:alpha val="43137"/>
                    </a:srgbClr>
                  </a:outerShdw>
                </a:effectLst>
              </a:rPr>
              <a:t>が、間違えて昇こう水１ｇを飲ませてしまい、死亡</a:t>
            </a:r>
            <a:r>
              <a:rPr lang="ja-JP" altLang="en-US" dirty="0">
                <a:effectLst>
                  <a:outerShdw blurRad="38100" dist="38100" dir="2700000" algn="tl">
                    <a:srgbClr val="000000">
                      <a:alpha val="43137"/>
                    </a:srgbClr>
                  </a:outerShdw>
                </a:effectLst>
              </a:rPr>
              <a:t>した</a:t>
            </a:r>
            <a:r>
              <a:rPr lang="ja-JP" altLang="ja-JP" dirty="0">
                <a:effectLst>
                  <a:outerShdw blurRad="38100" dist="38100" dir="2700000" algn="tl">
                    <a:srgbClr val="000000">
                      <a:alpha val="43137"/>
                    </a:srgbClr>
                  </a:outerShdw>
                </a:effectLst>
              </a:rPr>
              <a:t>。</a:t>
            </a:r>
            <a:r>
              <a:rPr lang="ja-JP" altLang="en-US" dirty="0">
                <a:effectLst>
                  <a:outerShdw blurRad="38100" dist="38100" dir="2700000" algn="tl">
                    <a:srgbClr val="000000">
                      <a:alpha val="43137"/>
                    </a:srgbClr>
                  </a:outerShdw>
                </a:effectLst>
              </a:rPr>
              <a:t>⇒薬の専門家である薬剤師</a:t>
            </a:r>
            <a:r>
              <a:rPr lang="ja-JP" altLang="en-US" dirty="0">
                <a:effectLst>
                  <a:outerShdw blurRad="38100" dist="38100" dir="2700000" algn="tl">
                    <a:srgbClr val="000000">
                      <a:alpha val="43137"/>
                    </a:srgbClr>
                  </a:outerShdw>
                </a:effectLst>
                <a:latin typeface="ＭＳ Ｐゴシック" pitchFamily="50" charset="-128"/>
              </a:rPr>
              <a:t>⇒</a:t>
            </a:r>
            <a:r>
              <a:rPr lang="ja-JP" altLang="en-US" dirty="0">
                <a:effectLst>
                  <a:outerShdw blurRad="38100" dist="38100" dir="2700000" algn="tl">
                    <a:srgbClr val="000000">
                      <a:alpha val="43137"/>
                    </a:srgbClr>
                  </a:outerShdw>
                </a:effectLst>
              </a:rPr>
              <a:t>学校薬剤師</a:t>
            </a:r>
            <a:endParaRPr lang="en-US" altLang="ja-JP" dirty="0">
              <a:effectLst>
                <a:outerShdw blurRad="38100" dist="38100" dir="2700000" algn="tl">
                  <a:srgbClr val="000000">
                    <a:alpha val="43137"/>
                  </a:srgbClr>
                </a:outerShdw>
              </a:effectLst>
            </a:endParaRPr>
          </a:p>
          <a:p>
            <a:pPr defTabSz="914948">
              <a:defRPr/>
            </a:pPr>
            <a:endParaRPr lang="en-US" altLang="ja-JP" dirty="0">
              <a:effectLst>
                <a:outerShdw blurRad="38100" dist="38100" dir="2700000" algn="tl">
                  <a:srgbClr val="000000">
                    <a:alpha val="43137"/>
                  </a:srgbClr>
                </a:outerShdw>
              </a:effectLst>
            </a:endParaRPr>
          </a:p>
          <a:p>
            <a:pPr defTabSz="914948">
              <a:defRPr/>
            </a:pPr>
            <a:r>
              <a:rPr lang="ja-JP" altLang="en-US" dirty="0">
                <a:effectLst>
                  <a:outerShdw blurRad="38100" dist="38100" dir="2700000" algn="tl">
                    <a:srgbClr val="000000">
                      <a:alpha val="43137"/>
                    </a:srgbClr>
                  </a:outerShdw>
                </a:effectLst>
              </a:rPr>
              <a:t>昇汞水１</a:t>
            </a:r>
            <a:r>
              <a:rPr lang="en-US" altLang="ja-JP" dirty="0">
                <a:effectLst>
                  <a:outerShdw blurRad="38100" dist="38100" dir="2700000" algn="tl">
                    <a:srgbClr val="000000">
                      <a:alpha val="43137"/>
                    </a:srgbClr>
                  </a:outerShdw>
                </a:effectLst>
              </a:rPr>
              <a:t>g</a:t>
            </a:r>
            <a:r>
              <a:rPr lang="ja-JP" altLang="en-US" dirty="0">
                <a:effectLst>
                  <a:outerShdw blurRad="38100" dist="38100" dir="2700000" algn="tl">
                    <a:srgbClr val="000000">
                      <a:alpha val="43137"/>
                    </a:srgbClr>
                  </a:outerShdw>
                </a:effectLst>
              </a:rPr>
              <a:t>は２０人分の致死量。</a:t>
            </a:r>
            <a:endParaRPr kumimoji="1" lang="ja-JP" altLang="en-US" dirty="0"/>
          </a:p>
        </p:txBody>
      </p:sp>
    </p:spTree>
    <p:extLst>
      <p:ext uri="{BB962C8B-B14F-4D97-AF65-F5344CB8AC3E}">
        <p14:creationId xmlns:p14="http://schemas.microsoft.com/office/powerpoint/2010/main" val="1084877097"/>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Tree>
    <p:extLst>
      <p:ext uri="{BB962C8B-B14F-4D97-AF65-F5344CB8AC3E}">
        <p14:creationId xmlns:p14="http://schemas.microsoft.com/office/powerpoint/2010/main" val="1624377206"/>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 1"/>
          <p:cNvSpPr>
            <a:spLocks noGrp="1" noRot="1" noChangeAspect="1"/>
          </p:cNvSpPr>
          <p:nvPr>
            <p:ph type="sldImg"/>
          </p:nvPr>
        </p:nvSpPr>
        <p:spPr/>
      </p:sp>
      <p:sp>
        <p:nvSpPr>
          <p:cNvPr id="3" name="ノート プレースホルダ 2"/>
          <p:cNvSpPr>
            <a:spLocks noGrp="1"/>
          </p:cNvSpPr>
          <p:nvPr>
            <p:ph type="body" idx="1"/>
          </p:nvPr>
        </p:nvSpPr>
        <p:spPr/>
        <p:txBody>
          <a:bodyPr>
            <a:normAutofit/>
          </a:bodyPr>
          <a:lstStyle/>
          <a:p>
            <a:r>
              <a:rPr kumimoji="1" lang="ja-JP" altLang="en-US" dirty="0" smtClean="0"/>
              <a:t>スプーンの場合は、表裏の２か所になります。</a:t>
            </a:r>
            <a:endParaRPr kumimoji="1" lang="ja-JP" altLang="en-US" dirty="0"/>
          </a:p>
        </p:txBody>
      </p:sp>
    </p:spTree>
    <p:extLst>
      <p:ext uri="{BB962C8B-B14F-4D97-AF65-F5344CB8AC3E}">
        <p14:creationId xmlns:p14="http://schemas.microsoft.com/office/powerpoint/2010/main" val="2893547523"/>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 1"/>
          <p:cNvSpPr>
            <a:spLocks noGrp="1" noRot="1" noChangeAspect="1"/>
          </p:cNvSpPr>
          <p:nvPr>
            <p:ph type="sldImg"/>
          </p:nvPr>
        </p:nvSpPr>
        <p:spPr/>
      </p:sp>
      <p:sp>
        <p:nvSpPr>
          <p:cNvPr id="3" name="ノート プレースホルダ 2"/>
          <p:cNvSpPr>
            <a:spLocks noGrp="1"/>
          </p:cNvSpPr>
          <p:nvPr>
            <p:ph type="body" idx="1"/>
          </p:nvPr>
        </p:nvSpPr>
        <p:spPr/>
        <p:txBody>
          <a:bodyPr>
            <a:normAutofit/>
          </a:bodyPr>
          <a:lstStyle/>
          <a:p>
            <a:r>
              <a:rPr kumimoji="1" lang="ja-JP" altLang="en-US" dirty="0" smtClean="0"/>
              <a:t>包丁の検査の場合は、ここ、なんていうんでしょう、金属、刃と柄の部分の接合部の近いところの金属部分で、表、裏の計、４か所を採取してください。</a:t>
            </a:r>
            <a:endParaRPr kumimoji="1" lang="ja-JP" altLang="en-US" dirty="0"/>
          </a:p>
        </p:txBody>
      </p:sp>
    </p:spTree>
    <p:extLst>
      <p:ext uri="{BB962C8B-B14F-4D97-AF65-F5344CB8AC3E}">
        <p14:creationId xmlns:p14="http://schemas.microsoft.com/office/powerpoint/2010/main" val="3301685754"/>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 1"/>
          <p:cNvSpPr>
            <a:spLocks noGrp="1" noRot="1" noChangeAspect="1"/>
          </p:cNvSpPr>
          <p:nvPr>
            <p:ph type="sldImg"/>
          </p:nvPr>
        </p:nvSpPr>
        <p:spPr/>
      </p:sp>
      <p:sp>
        <p:nvSpPr>
          <p:cNvPr id="3" name="ノート プレースホルダ 2"/>
          <p:cNvSpPr>
            <a:spLocks noGrp="1"/>
          </p:cNvSpPr>
          <p:nvPr>
            <p:ph type="body" idx="1"/>
          </p:nvPr>
        </p:nvSpPr>
        <p:spPr/>
        <p:txBody>
          <a:bodyPr>
            <a:normAutofit/>
          </a:bodyPr>
          <a:lstStyle/>
          <a:p>
            <a:r>
              <a:rPr kumimoji="1" lang="ja-JP" altLang="en-US" dirty="0" smtClean="0"/>
              <a:t>まな板は１０センチ角の正方形のイメージで、等間隔の計９か所を採取してください。あくまでも、イメージなので測る必要はありません。</a:t>
            </a:r>
            <a:endParaRPr kumimoji="1" lang="ja-JP" altLang="en-US" dirty="0"/>
          </a:p>
        </p:txBody>
      </p:sp>
    </p:spTree>
    <p:extLst>
      <p:ext uri="{BB962C8B-B14F-4D97-AF65-F5344CB8AC3E}">
        <p14:creationId xmlns:p14="http://schemas.microsoft.com/office/powerpoint/2010/main" val="2859422164"/>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 1"/>
          <p:cNvSpPr>
            <a:spLocks noGrp="1" noRot="1" noChangeAspect="1"/>
          </p:cNvSpPr>
          <p:nvPr>
            <p:ph type="sldImg"/>
          </p:nvPr>
        </p:nvSpPr>
        <p:spPr/>
      </p:sp>
      <p:sp>
        <p:nvSpPr>
          <p:cNvPr id="3" name="ノート プレースホルダ 2"/>
          <p:cNvSpPr>
            <a:spLocks noGrp="1"/>
          </p:cNvSpPr>
          <p:nvPr>
            <p:ph type="body" idx="1"/>
          </p:nvPr>
        </p:nvSpPr>
        <p:spPr/>
        <p:txBody>
          <a:bodyPr>
            <a:normAutofit/>
          </a:bodyPr>
          <a:lstStyle/>
          <a:p>
            <a:r>
              <a:rPr kumimoji="1" lang="ja-JP" altLang="en-US" dirty="0" smtClean="0"/>
              <a:t>これは、でんぷん残留物検査、ヨードの検査の判定です。ほんと、これは、主観ですが、紫の線などが、残らなければ、</a:t>
            </a:r>
            <a:r>
              <a:rPr kumimoji="1" lang="en-US" altLang="ja-JP" dirty="0" smtClean="0"/>
              <a:t>A</a:t>
            </a:r>
            <a:r>
              <a:rPr kumimoji="1" lang="ja-JP" altLang="en-US" dirty="0" smtClean="0"/>
              <a:t>でいいでしょう。</a:t>
            </a:r>
            <a:endParaRPr kumimoji="1" lang="ja-JP" altLang="en-US" dirty="0"/>
          </a:p>
        </p:txBody>
      </p:sp>
    </p:spTree>
    <p:extLst>
      <p:ext uri="{BB962C8B-B14F-4D97-AF65-F5344CB8AC3E}">
        <p14:creationId xmlns:p14="http://schemas.microsoft.com/office/powerpoint/2010/main" val="1826918910"/>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 1"/>
          <p:cNvSpPr>
            <a:spLocks noGrp="1" noRot="1" noChangeAspect="1"/>
          </p:cNvSpPr>
          <p:nvPr>
            <p:ph type="sldImg"/>
          </p:nvPr>
        </p:nvSpPr>
        <p:spPr/>
      </p:sp>
      <p:sp>
        <p:nvSpPr>
          <p:cNvPr id="3" name="ノート プレースホルダ 2"/>
          <p:cNvSpPr>
            <a:spLocks noGrp="1"/>
          </p:cNvSpPr>
          <p:nvPr>
            <p:ph type="body" idx="1"/>
          </p:nvPr>
        </p:nvSpPr>
        <p:spPr/>
        <p:txBody>
          <a:bodyPr>
            <a:normAutofit/>
          </a:bodyPr>
          <a:lstStyle/>
          <a:p>
            <a:r>
              <a:rPr kumimoji="1" lang="ja-JP" altLang="en-US" dirty="0" smtClean="0"/>
              <a:t>これは、食器が古くなって、細長い線の傷にでんぷんが入り込み、紫なった例です。これは経年劣化で、避けて通れない事ですので、結果書の指導事項のところに、経年劣化による傷多し、とか、書いてください。後、気が付いた事でも、いいので、書いてください。</a:t>
            </a:r>
            <a:endParaRPr kumimoji="1" lang="en-US" altLang="ja-JP" dirty="0" smtClean="0"/>
          </a:p>
        </p:txBody>
      </p:sp>
    </p:spTree>
    <p:extLst>
      <p:ext uri="{BB962C8B-B14F-4D97-AF65-F5344CB8AC3E}">
        <p14:creationId xmlns:p14="http://schemas.microsoft.com/office/powerpoint/2010/main" val="1675870531"/>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 1"/>
          <p:cNvSpPr>
            <a:spLocks noGrp="1" noRot="1" noChangeAspect="1"/>
          </p:cNvSpPr>
          <p:nvPr>
            <p:ph type="sldImg"/>
          </p:nvPr>
        </p:nvSpPr>
        <p:spPr/>
      </p:sp>
      <p:sp>
        <p:nvSpPr>
          <p:cNvPr id="3" name="ノート プレースホルダ 2"/>
          <p:cNvSpPr>
            <a:spLocks noGrp="1"/>
          </p:cNvSpPr>
          <p:nvPr>
            <p:ph type="body" idx="1"/>
          </p:nvPr>
        </p:nvSpPr>
        <p:spPr/>
        <p:txBody>
          <a:bodyPr>
            <a:normAutofit/>
          </a:bodyPr>
          <a:lstStyle/>
          <a:p>
            <a:r>
              <a:rPr kumimoji="1" lang="ja-JP" altLang="en-US" dirty="0" smtClean="0"/>
              <a:t>これは、明らかに判定</a:t>
            </a:r>
            <a:r>
              <a:rPr kumimoji="1" lang="en-US" altLang="ja-JP" dirty="0" smtClean="0"/>
              <a:t>C</a:t>
            </a:r>
            <a:r>
              <a:rPr kumimoji="1" lang="ja-JP" altLang="en-US" dirty="0" smtClean="0"/>
              <a:t>の例です。みなさん、こんなの見た事がないと思うんですが、お皿の端に、でんぷんが明らかに残ってるので、紫になっています。</a:t>
            </a:r>
            <a:endParaRPr kumimoji="1" lang="en-US" altLang="ja-JP" dirty="0" smtClean="0"/>
          </a:p>
          <a:p>
            <a:r>
              <a:rPr kumimoji="1" lang="ja-JP" altLang="en-US" dirty="0" smtClean="0"/>
              <a:t>話は変わるんですが、</a:t>
            </a:r>
            <a:endParaRPr kumimoji="1" lang="en-US" altLang="ja-JP" dirty="0" smtClean="0"/>
          </a:p>
          <a:p>
            <a:r>
              <a:rPr kumimoji="1" lang="ja-JP" altLang="en-US" dirty="0" smtClean="0"/>
              <a:t>ことしの５月に南紀の高校で、学校で食中毒が発生しました。　ノロウイルスに罹患した調理員が、自分で分かっているにもかかわらず、調理したことによって起こった、これは事件だと思うんですが、その後、県の教育委員会の依頼を受け、指導に行ってきました。</a:t>
            </a:r>
            <a:endParaRPr kumimoji="1" lang="en-US" altLang="ja-JP" dirty="0" smtClean="0"/>
          </a:p>
          <a:p>
            <a:r>
              <a:rPr kumimoji="1" lang="ja-JP" altLang="en-US" dirty="0" smtClean="0"/>
              <a:t>例えば、洗い場にある食器を洗うためのスポンジ、ありますよね、これで、シンクの汚いところまで、洗い、共用していたことや、カランの裏が、油でズルズルだったり、食品保管庫の下の受け皿が触れないくらい、汚れていたり、大変でした。</a:t>
            </a:r>
            <a:endParaRPr kumimoji="1" lang="en-US" altLang="ja-JP" dirty="0" smtClean="0"/>
          </a:p>
          <a:p>
            <a:r>
              <a:rPr kumimoji="1" lang="ja-JP" altLang="en-US" dirty="0" smtClean="0"/>
              <a:t>ここでのお皿が、写真より、もっと汚かったです。</a:t>
            </a:r>
            <a:endParaRPr kumimoji="1" lang="en-US" altLang="ja-JP" dirty="0" smtClean="0"/>
          </a:p>
          <a:p>
            <a:endParaRPr kumimoji="1" lang="en-US" altLang="ja-JP" dirty="0" smtClean="0"/>
          </a:p>
          <a:p>
            <a:endParaRPr kumimoji="1" lang="ja-JP" altLang="en-US" dirty="0"/>
          </a:p>
        </p:txBody>
      </p:sp>
    </p:spTree>
    <p:extLst>
      <p:ext uri="{BB962C8B-B14F-4D97-AF65-F5344CB8AC3E}">
        <p14:creationId xmlns:p14="http://schemas.microsoft.com/office/powerpoint/2010/main" val="633605062"/>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 1"/>
          <p:cNvSpPr>
            <a:spLocks noGrp="1" noRot="1" noChangeAspect="1"/>
          </p:cNvSpPr>
          <p:nvPr>
            <p:ph type="sldImg"/>
          </p:nvPr>
        </p:nvSpPr>
        <p:spPr/>
      </p:sp>
      <p:sp>
        <p:nvSpPr>
          <p:cNvPr id="3" name="ノート プレースホルダ 2"/>
          <p:cNvSpPr>
            <a:spLocks noGrp="1"/>
          </p:cNvSpPr>
          <p:nvPr>
            <p:ph type="body" idx="1"/>
          </p:nvPr>
        </p:nvSpPr>
        <p:spPr/>
        <p:txBody>
          <a:bodyPr>
            <a:normAutofit/>
          </a:bodyPr>
          <a:lstStyle/>
          <a:p>
            <a:r>
              <a:rPr lang="ja-JP" altLang="en-US" dirty="0" smtClean="0">
                <a:effectLst>
                  <a:outerShdw blurRad="38100" dist="38100" dir="2700000" algn="tl">
                    <a:srgbClr val="000000">
                      <a:alpha val="43137"/>
                    </a:srgbClr>
                  </a:outerShdw>
                </a:effectLst>
                <a:latin typeface="ＭＳ Ｐゴシック" pitchFamily="50" charset="-128"/>
              </a:rPr>
              <a:t>これは、脂肪性残留物検査、パプリカの検査ですが、これも、黄色いものが残らなければ、</a:t>
            </a:r>
            <a:r>
              <a:rPr lang="en-US" altLang="ja-JP" dirty="0" smtClean="0">
                <a:effectLst>
                  <a:outerShdw blurRad="38100" dist="38100" dir="2700000" algn="tl">
                    <a:srgbClr val="000000">
                      <a:alpha val="43137"/>
                    </a:srgbClr>
                  </a:outerShdw>
                </a:effectLst>
                <a:latin typeface="ＭＳ Ｐゴシック" pitchFamily="50" charset="-128"/>
              </a:rPr>
              <a:t>A</a:t>
            </a:r>
            <a:r>
              <a:rPr lang="ja-JP" altLang="en-US" dirty="0" smtClean="0">
                <a:effectLst>
                  <a:outerShdw blurRad="38100" dist="38100" dir="2700000" algn="tl">
                    <a:srgbClr val="000000">
                      <a:alpha val="43137"/>
                    </a:srgbClr>
                  </a:outerShdw>
                </a:effectLst>
                <a:latin typeface="ＭＳ Ｐゴシック" pitchFamily="50" charset="-128"/>
              </a:rPr>
              <a:t>でいいですね。</a:t>
            </a:r>
            <a:endParaRPr kumimoji="1" lang="ja-JP" altLang="en-US" dirty="0"/>
          </a:p>
        </p:txBody>
      </p:sp>
    </p:spTree>
    <p:extLst>
      <p:ext uri="{BB962C8B-B14F-4D97-AF65-F5344CB8AC3E}">
        <p14:creationId xmlns:p14="http://schemas.microsoft.com/office/powerpoint/2010/main" val="1035535520"/>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 1"/>
          <p:cNvSpPr>
            <a:spLocks noGrp="1" noRot="1" noChangeAspect="1"/>
          </p:cNvSpPr>
          <p:nvPr>
            <p:ph type="sldImg"/>
          </p:nvPr>
        </p:nvSpPr>
        <p:spPr/>
      </p:sp>
      <p:sp>
        <p:nvSpPr>
          <p:cNvPr id="3" name="ノート プレースホルダ 2"/>
          <p:cNvSpPr>
            <a:spLocks noGrp="1"/>
          </p:cNvSpPr>
          <p:nvPr>
            <p:ph type="body" idx="1"/>
          </p:nvPr>
        </p:nvSpPr>
        <p:spPr/>
        <p:txBody>
          <a:bodyPr>
            <a:normAutofit/>
          </a:bodyPr>
          <a:lstStyle/>
          <a:p>
            <a:r>
              <a:rPr kumimoji="1" lang="ja-JP" altLang="en-US" dirty="0" smtClean="0"/>
              <a:t>この写真、ちょっと、分かり難いんですが、傷の線にそって、黄色いものが残っている場合は</a:t>
            </a:r>
            <a:r>
              <a:rPr kumimoji="1" lang="en-US" altLang="ja-JP" dirty="0" smtClean="0"/>
              <a:t>B</a:t>
            </a:r>
            <a:r>
              <a:rPr kumimoji="1" lang="ja-JP" altLang="en-US" dirty="0" smtClean="0"/>
              <a:t>でいいでしょう。</a:t>
            </a:r>
            <a:endParaRPr kumimoji="1" lang="en-US" altLang="ja-JP" dirty="0" smtClean="0"/>
          </a:p>
          <a:p>
            <a:r>
              <a:rPr kumimoji="1" lang="ja-JP" altLang="en-US" dirty="0" smtClean="0"/>
              <a:t>これも、指導事項に、劣化によるものと、書いてください。</a:t>
            </a:r>
            <a:endParaRPr kumimoji="1" lang="ja-JP" altLang="en-US" dirty="0"/>
          </a:p>
        </p:txBody>
      </p:sp>
    </p:spTree>
    <p:extLst>
      <p:ext uri="{BB962C8B-B14F-4D97-AF65-F5344CB8AC3E}">
        <p14:creationId xmlns:p14="http://schemas.microsoft.com/office/powerpoint/2010/main" val="4037264570"/>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 1"/>
          <p:cNvSpPr>
            <a:spLocks noGrp="1" noRot="1" noChangeAspect="1"/>
          </p:cNvSpPr>
          <p:nvPr>
            <p:ph type="sldImg"/>
          </p:nvPr>
        </p:nvSpPr>
        <p:spPr/>
      </p:sp>
      <p:sp>
        <p:nvSpPr>
          <p:cNvPr id="3" name="ノート プレースホルダ 2"/>
          <p:cNvSpPr>
            <a:spLocks noGrp="1"/>
          </p:cNvSpPr>
          <p:nvPr>
            <p:ph type="body" idx="1"/>
          </p:nvPr>
        </p:nvSpPr>
        <p:spPr/>
        <p:txBody>
          <a:bodyPr>
            <a:normAutofit/>
          </a:bodyPr>
          <a:lstStyle/>
          <a:p>
            <a:r>
              <a:rPr kumimoji="1" lang="ja-JP" altLang="en-US" dirty="0" smtClean="0"/>
              <a:t>これは、明らかに、脂肪が残っているので</a:t>
            </a:r>
            <a:r>
              <a:rPr kumimoji="1" lang="en-US" altLang="ja-JP" dirty="0" smtClean="0"/>
              <a:t>C</a:t>
            </a:r>
            <a:r>
              <a:rPr kumimoji="1" lang="ja-JP" altLang="en-US" dirty="0" smtClean="0"/>
              <a:t>でしょう。南の高校は、こんな、状態でした。お皿を一枚一枚みたんですが、ご飯粒も残っているものもありました。</a:t>
            </a:r>
            <a:endParaRPr kumimoji="1" lang="en-US" altLang="ja-JP" dirty="0" smtClean="0"/>
          </a:p>
        </p:txBody>
      </p:sp>
    </p:spTree>
    <p:extLst>
      <p:ext uri="{BB962C8B-B14F-4D97-AF65-F5344CB8AC3E}">
        <p14:creationId xmlns:p14="http://schemas.microsoft.com/office/powerpoint/2010/main" val="124485097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 1"/>
          <p:cNvSpPr>
            <a:spLocks noGrp="1" noRot="1" noChangeAspect="1"/>
          </p:cNvSpPr>
          <p:nvPr>
            <p:ph type="sldImg"/>
          </p:nvPr>
        </p:nvSpPr>
        <p:spPr/>
      </p:sp>
      <p:sp>
        <p:nvSpPr>
          <p:cNvPr id="3" name="ノート プレースホルダ 2"/>
          <p:cNvSpPr>
            <a:spLocks noGrp="1"/>
          </p:cNvSpPr>
          <p:nvPr>
            <p:ph type="body" idx="1"/>
          </p:nvPr>
        </p:nvSpPr>
        <p:spPr/>
        <p:txBody>
          <a:bodyPr>
            <a:normAutofit/>
          </a:bodyPr>
          <a:lstStyle/>
          <a:p>
            <a:r>
              <a:rPr kumimoji="1" lang="ja-JP" altLang="en-US" dirty="0" smtClean="0"/>
              <a:t>学校保健安全法は「学校保健」と「学校安全」に分けられる。学校薬剤師が主に関与するのは「学校保健」である。</a:t>
            </a:r>
            <a:endParaRPr kumimoji="1" lang="en-US" altLang="ja-JP" dirty="0" smtClean="0"/>
          </a:p>
        </p:txBody>
      </p:sp>
    </p:spTree>
    <p:extLst>
      <p:ext uri="{BB962C8B-B14F-4D97-AF65-F5344CB8AC3E}">
        <p14:creationId xmlns:p14="http://schemas.microsoft.com/office/powerpoint/2010/main" val="1646419343"/>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smtClean="0"/>
              <a:t>これは、</a:t>
            </a:r>
            <a:r>
              <a:rPr kumimoji="1" lang="en-US" altLang="ja-JP" dirty="0" smtClean="0"/>
              <a:t>ATP</a:t>
            </a:r>
            <a:r>
              <a:rPr kumimoji="1" lang="ja-JP" altLang="en-US" dirty="0" smtClean="0"/>
              <a:t>ふきとり検査っていうものなんですが、でんぷんや、脂肪性残留物、大腸菌群の検査の代りに、使えないかと考えています。</a:t>
            </a:r>
            <a:endParaRPr kumimoji="1" lang="ja-JP" altLang="en-US" dirty="0"/>
          </a:p>
        </p:txBody>
      </p:sp>
    </p:spTree>
    <p:extLst>
      <p:ext uri="{BB962C8B-B14F-4D97-AF65-F5344CB8AC3E}">
        <p14:creationId xmlns:p14="http://schemas.microsoft.com/office/powerpoint/2010/main" val="3145869831"/>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smtClean="0"/>
              <a:t>大手飲食チェーンさんは、これを使用して運用管理しています。和歌山市内にもある有名なお店です。この表にある、基準値以上なら、調理させないとか、</a:t>
            </a:r>
            <a:endParaRPr kumimoji="1" lang="en-US" altLang="ja-JP" dirty="0" smtClean="0"/>
          </a:p>
          <a:p>
            <a:r>
              <a:rPr kumimoji="1" lang="ja-JP" altLang="en-US" dirty="0" smtClean="0"/>
              <a:t>再度、手を洗う事とか、そういうのに使用しています。</a:t>
            </a:r>
            <a:endParaRPr kumimoji="1" lang="en-US" altLang="ja-JP" dirty="0" smtClean="0"/>
          </a:p>
          <a:p>
            <a:r>
              <a:rPr kumimoji="1" lang="ja-JP" altLang="en-US" dirty="0" smtClean="0"/>
              <a:t>本物があるんで、見てください。</a:t>
            </a:r>
            <a:endParaRPr kumimoji="1" lang="ja-JP" altLang="en-US" dirty="0"/>
          </a:p>
        </p:txBody>
      </p:sp>
    </p:spTree>
    <p:extLst>
      <p:ext uri="{BB962C8B-B14F-4D97-AF65-F5344CB8AC3E}">
        <p14:creationId xmlns:p14="http://schemas.microsoft.com/office/powerpoint/2010/main" val="3282603820"/>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3" name="Rectangle 2"/>
          <p:cNvSpPr>
            <a:spLocks noGrp="1" noRot="1" noChangeAspect="1" noChangeArrowheads="1" noTextEdit="1"/>
          </p:cNvSpPr>
          <p:nvPr>
            <p:ph type="sldImg"/>
          </p:nvPr>
        </p:nvSpPr>
        <p:spPr>
          <a:ln/>
        </p:spPr>
      </p:sp>
      <p:sp>
        <p:nvSpPr>
          <p:cNvPr id="35844" name="Rectangle 3"/>
          <p:cNvSpPr>
            <a:spLocks noGrp="1" noChangeArrowheads="1"/>
          </p:cNvSpPr>
          <p:nvPr>
            <p:ph type="body" idx="1"/>
          </p:nvPr>
        </p:nvSpPr>
        <p:spPr>
          <a:noFill/>
          <a:ln/>
        </p:spPr>
        <p:txBody>
          <a:bodyPr/>
          <a:lstStyle/>
          <a:p>
            <a:pPr eaLnBrk="1" hangingPunct="1"/>
            <a:endParaRPr lang="en-US" altLang="ja-JP" dirty="0" smtClean="0"/>
          </a:p>
        </p:txBody>
      </p:sp>
    </p:spTree>
    <p:extLst>
      <p:ext uri="{BB962C8B-B14F-4D97-AF65-F5344CB8AC3E}">
        <p14:creationId xmlns:p14="http://schemas.microsoft.com/office/powerpoint/2010/main" val="2012120743"/>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7"/>
          <p:cNvSpPr txBox="1">
            <a:spLocks noGrp="1" noChangeArrowheads="1"/>
          </p:cNvSpPr>
          <p:nvPr/>
        </p:nvSpPr>
        <p:spPr bwMode="auto">
          <a:xfrm>
            <a:off x="3818359" y="9377044"/>
            <a:ext cx="2922164" cy="494030"/>
          </a:xfrm>
          <a:prstGeom prst="rect">
            <a:avLst/>
          </a:prstGeom>
          <a:noFill/>
          <a:ln w="9525">
            <a:noFill/>
            <a:miter lim="800000"/>
            <a:headEnd/>
            <a:tailEnd/>
          </a:ln>
        </p:spPr>
        <p:txBody>
          <a:bodyPr lIns="91495" tIns="45747" rIns="91495" bIns="45747" anchor="b"/>
          <a:lstStyle/>
          <a:p>
            <a:pPr algn="r">
              <a:spcBef>
                <a:spcPct val="0"/>
              </a:spcBef>
            </a:pPr>
            <a:fld id="{40D1880C-982F-4755-9309-9C3FF227924F}" type="slidenum">
              <a:rPr lang="en-US" altLang="ja-JP" sz="1200">
                <a:solidFill>
                  <a:prstClr val="black"/>
                </a:solidFill>
              </a:rPr>
              <a:pPr algn="r">
                <a:spcBef>
                  <a:spcPct val="0"/>
                </a:spcBef>
              </a:pPr>
              <a:t>60</a:t>
            </a:fld>
            <a:endParaRPr lang="en-US" altLang="ja-JP" sz="1200">
              <a:solidFill>
                <a:prstClr val="black"/>
              </a:solidFill>
            </a:endParaRPr>
          </a:p>
        </p:txBody>
      </p:sp>
      <p:sp>
        <p:nvSpPr>
          <p:cNvPr id="47107" name="Rectangle 2"/>
          <p:cNvSpPr>
            <a:spLocks noGrp="1" noRot="1" noChangeAspect="1" noChangeArrowheads="1" noTextEdit="1"/>
          </p:cNvSpPr>
          <p:nvPr>
            <p:ph type="sldImg"/>
          </p:nvPr>
        </p:nvSpPr>
        <p:spPr>
          <a:ln/>
        </p:spPr>
      </p:sp>
      <p:sp>
        <p:nvSpPr>
          <p:cNvPr id="47108" name="Rectangle 3"/>
          <p:cNvSpPr>
            <a:spLocks noGrp="1" noChangeArrowheads="1"/>
          </p:cNvSpPr>
          <p:nvPr>
            <p:ph type="body" idx="1"/>
          </p:nvPr>
        </p:nvSpPr>
        <p:spPr>
          <a:noFill/>
          <a:ln/>
        </p:spPr>
        <p:txBody>
          <a:bodyPr/>
          <a:lstStyle/>
          <a:p>
            <a:pPr eaLnBrk="1" hangingPunct="1"/>
            <a:r>
              <a:rPr lang="ja-JP" altLang="en-US" dirty="0" smtClean="0"/>
              <a:t>ここには、検査方法と判定が書かれています。大腸菌群の判定は、ごくシンプルで、コロニーが形成されれば、陽性ですし、なければ、陰性なんですが・・・。問題は洗浄度検査の判定が、実に曖昧で、みなさんも、毎回、思っていないですか？判定は、主観以外ないですよね。栄養士や、養護教諭の顔を見て、判定されたことないでしょうか？美人だったら、全部</a:t>
            </a:r>
            <a:r>
              <a:rPr lang="en-US" altLang="ja-JP" dirty="0" smtClean="0"/>
              <a:t>A</a:t>
            </a:r>
            <a:r>
              <a:rPr lang="ja-JP" altLang="en-US" dirty="0" smtClean="0"/>
              <a:t>や！みたいな。ごめんなさい。今の言い過ぎです。</a:t>
            </a:r>
            <a:endParaRPr lang="en-US" altLang="ja-JP" dirty="0" smtClean="0"/>
          </a:p>
          <a:p>
            <a:pPr eaLnBrk="1" hangingPunct="1"/>
            <a:endParaRPr lang="en-US" altLang="ja-JP" dirty="0" smtClean="0"/>
          </a:p>
          <a:p>
            <a:pPr eaLnBrk="1" hangingPunct="1"/>
            <a:r>
              <a:rPr lang="ja-JP" altLang="en-US" dirty="0" smtClean="0"/>
              <a:t>それと、●この下にある、２行の検査が、上の３つの　検査項目より、大切で、もし、学校で食中毒が起こった場合、書類が整備されているのか？保存食はあるのか？が重要で、学校薬剤師の先生方にこれをきちっと、見てもらう必要があります。関東の学校、高校ですが、学校薬剤師が、目視確認せず、ヒアリングだけで、有、有として、実際は帳簿類も保存食もなく、食中毒が、起こってしまい、学校薬剤師が、大変な目にあったというのを、聞いています。</a:t>
            </a:r>
            <a:endParaRPr lang="ja-JP" altLang="ja-JP" dirty="0" smtClean="0"/>
          </a:p>
        </p:txBody>
      </p:sp>
    </p:spTree>
    <p:extLst>
      <p:ext uri="{BB962C8B-B14F-4D97-AF65-F5344CB8AC3E}">
        <p14:creationId xmlns:p14="http://schemas.microsoft.com/office/powerpoint/2010/main" val="263321533"/>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3" name="Rectangle 2"/>
          <p:cNvSpPr>
            <a:spLocks noGrp="1" noRot="1" noChangeAspect="1" noChangeArrowheads="1" noTextEdit="1"/>
          </p:cNvSpPr>
          <p:nvPr>
            <p:ph type="sldImg"/>
          </p:nvPr>
        </p:nvSpPr>
        <p:spPr>
          <a:ln/>
        </p:spPr>
      </p:sp>
      <p:sp>
        <p:nvSpPr>
          <p:cNvPr id="35844" name="Rectangle 3"/>
          <p:cNvSpPr>
            <a:spLocks noGrp="1" noChangeArrowheads="1"/>
          </p:cNvSpPr>
          <p:nvPr>
            <p:ph type="body" idx="1"/>
          </p:nvPr>
        </p:nvSpPr>
        <p:spPr>
          <a:noFill/>
          <a:ln/>
        </p:spPr>
        <p:txBody>
          <a:bodyPr/>
          <a:lstStyle/>
          <a:p>
            <a:endParaRPr lang="ja-JP" altLang="en-US" dirty="0"/>
          </a:p>
        </p:txBody>
      </p:sp>
    </p:spTree>
    <p:extLst>
      <p:ext uri="{BB962C8B-B14F-4D97-AF65-F5344CB8AC3E}">
        <p14:creationId xmlns:p14="http://schemas.microsoft.com/office/powerpoint/2010/main" val="3986573180"/>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3" name="Rectangle 2"/>
          <p:cNvSpPr>
            <a:spLocks noGrp="1" noRot="1" noChangeAspect="1" noChangeArrowheads="1" noTextEdit="1"/>
          </p:cNvSpPr>
          <p:nvPr>
            <p:ph type="sldImg"/>
          </p:nvPr>
        </p:nvSpPr>
        <p:spPr>
          <a:ln/>
        </p:spPr>
      </p:sp>
      <p:sp>
        <p:nvSpPr>
          <p:cNvPr id="35844" name="Rectangle 3"/>
          <p:cNvSpPr>
            <a:spLocks noGrp="1" noChangeArrowheads="1"/>
          </p:cNvSpPr>
          <p:nvPr>
            <p:ph type="body" idx="1"/>
          </p:nvPr>
        </p:nvSpPr>
        <p:spPr>
          <a:noFill/>
          <a:ln/>
        </p:spPr>
        <p:txBody>
          <a:bodyPr/>
          <a:lstStyle/>
          <a:p>
            <a:pPr eaLnBrk="1" hangingPunct="1"/>
            <a:endParaRPr lang="en-US" altLang="ja-JP" dirty="0" smtClean="0"/>
          </a:p>
        </p:txBody>
      </p:sp>
    </p:spTree>
    <p:extLst>
      <p:ext uri="{BB962C8B-B14F-4D97-AF65-F5344CB8AC3E}">
        <p14:creationId xmlns:p14="http://schemas.microsoft.com/office/powerpoint/2010/main" val="265577054"/>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3" name="Rectangle 2"/>
          <p:cNvSpPr>
            <a:spLocks noGrp="1" noRot="1" noChangeAspect="1" noChangeArrowheads="1" noTextEdit="1"/>
          </p:cNvSpPr>
          <p:nvPr>
            <p:ph type="sldImg"/>
          </p:nvPr>
        </p:nvSpPr>
        <p:spPr>
          <a:ln/>
        </p:spPr>
      </p:sp>
      <p:sp>
        <p:nvSpPr>
          <p:cNvPr id="35844" name="Rectangle 3"/>
          <p:cNvSpPr>
            <a:spLocks noGrp="1" noChangeArrowheads="1"/>
          </p:cNvSpPr>
          <p:nvPr>
            <p:ph type="body" idx="1"/>
          </p:nvPr>
        </p:nvSpPr>
        <p:spPr>
          <a:noFill/>
          <a:ln/>
        </p:spPr>
        <p:txBody>
          <a:bodyPr/>
          <a:lstStyle/>
          <a:p>
            <a:r>
              <a:rPr lang="ja-JP" altLang="en-US" dirty="0">
                <a:solidFill>
                  <a:schemeClr val="bg1"/>
                </a:solidFill>
                <a:effectLst>
                  <a:outerShdw blurRad="38100" dist="38100" dir="2700000" algn="tl">
                    <a:srgbClr val="000000">
                      <a:alpha val="43137"/>
                    </a:srgbClr>
                  </a:outerShdw>
                </a:effectLst>
                <a:latin typeface="+mn-ea"/>
              </a:rPr>
              <a:t>これは、検査のための採水場所です。</a:t>
            </a:r>
            <a:endParaRPr lang="en-US" altLang="ja-JP" dirty="0">
              <a:solidFill>
                <a:schemeClr val="bg1"/>
              </a:solidFill>
              <a:effectLst>
                <a:outerShdw blurRad="38100" dist="38100" dir="2700000" algn="tl">
                  <a:srgbClr val="000000">
                    <a:alpha val="43137"/>
                  </a:srgbClr>
                </a:outerShdw>
              </a:effectLst>
              <a:latin typeface="+mn-ea"/>
            </a:endParaRPr>
          </a:p>
          <a:p>
            <a:r>
              <a:rPr lang="ja-JP" altLang="en-US" dirty="0">
                <a:solidFill>
                  <a:schemeClr val="bg1"/>
                </a:solidFill>
                <a:effectLst>
                  <a:outerShdw blurRad="38100" dist="38100" dir="2700000" algn="tl">
                    <a:srgbClr val="000000">
                      <a:alpha val="43137"/>
                    </a:srgbClr>
                  </a:outerShdw>
                </a:effectLst>
                <a:latin typeface="+mn-ea"/>
              </a:rPr>
              <a:t>●プール内の●対角線上のほぼ等間隔●の位置で、</a:t>
            </a:r>
            <a:endParaRPr lang="en-US" altLang="ja-JP" dirty="0">
              <a:solidFill>
                <a:schemeClr val="bg1"/>
              </a:solidFill>
              <a:effectLst>
                <a:outerShdw blurRad="38100" dist="38100" dir="2700000" algn="tl">
                  <a:srgbClr val="000000">
                    <a:alpha val="43137"/>
                  </a:srgbClr>
                </a:outerShdw>
              </a:effectLst>
              <a:latin typeface="+mn-ea"/>
            </a:endParaRPr>
          </a:p>
          <a:p>
            <a:r>
              <a:rPr lang="ja-JP" altLang="en-US" dirty="0">
                <a:solidFill>
                  <a:schemeClr val="bg1"/>
                </a:solidFill>
                <a:effectLst>
                  <a:outerShdw blurRad="38100" dist="38100" dir="2700000" algn="tl">
                    <a:srgbClr val="000000">
                      <a:alpha val="43137"/>
                    </a:srgbClr>
                  </a:outerShdw>
                </a:effectLst>
                <a:latin typeface="+mn-ea"/>
              </a:rPr>
              <a:t>水面下約</a:t>
            </a:r>
            <a:r>
              <a:rPr lang="ja-JP" altLang="en-US" dirty="0">
                <a:solidFill>
                  <a:srgbClr val="FFC000"/>
                </a:solidFill>
                <a:effectLst>
                  <a:outerShdw blurRad="38100" dist="38100" dir="2700000" algn="tl">
                    <a:srgbClr val="000000">
                      <a:alpha val="43137"/>
                    </a:srgbClr>
                  </a:outerShdw>
                </a:effectLst>
                <a:latin typeface="+mn-ea"/>
              </a:rPr>
              <a:t>２０</a:t>
            </a:r>
            <a:r>
              <a:rPr lang="en-US" altLang="ja-JP" dirty="0">
                <a:solidFill>
                  <a:srgbClr val="FFC000"/>
                </a:solidFill>
                <a:effectLst>
                  <a:outerShdw blurRad="38100" dist="38100" dir="2700000" algn="tl">
                    <a:srgbClr val="000000">
                      <a:alpha val="43137"/>
                    </a:srgbClr>
                  </a:outerShdw>
                </a:effectLst>
                <a:latin typeface="+mn-ea"/>
              </a:rPr>
              <a:t>cm</a:t>
            </a:r>
            <a:r>
              <a:rPr lang="ja-JP" altLang="en-US" dirty="0">
                <a:solidFill>
                  <a:schemeClr val="bg1"/>
                </a:solidFill>
                <a:effectLst>
                  <a:outerShdw blurRad="38100" dist="38100" dir="2700000" algn="tl">
                    <a:srgbClr val="000000">
                      <a:alpha val="43137"/>
                    </a:srgbClr>
                  </a:outerShdw>
                </a:effectLst>
                <a:latin typeface="+mn-ea"/>
              </a:rPr>
              <a:t>付近の</a:t>
            </a:r>
            <a:r>
              <a:rPr lang="ja-JP" altLang="en-US" dirty="0">
                <a:solidFill>
                  <a:srgbClr val="FFC000"/>
                </a:solidFill>
                <a:effectLst>
                  <a:outerShdw blurRad="38100" dist="38100" dir="2700000" algn="tl">
                    <a:srgbClr val="000000">
                      <a:alpha val="43137"/>
                    </a:srgbClr>
                  </a:outerShdw>
                </a:effectLst>
                <a:latin typeface="+mn-ea"/>
              </a:rPr>
              <a:t>３か所</a:t>
            </a:r>
            <a:r>
              <a:rPr lang="ja-JP" altLang="en-US" dirty="0">
                <a:solidFill>
                  <a:schemeClr val="bg1"/>
                </a:solidFill>
                <a:effectLst>
                  <a:outerShdw blurRad="38100" dist="38100" dir="2700000" algn="tl">
                    <a:srgbClr val="000000">
                      <a:alpha val="43137"/>
                    </a:srgbClr>
                  </a:outerShdw>
                </a:effectLst>
                <a:latin typeface="+mn-ea"/>
              </a:rPr>
              <a:t>以上を採水。</a:t>
            </a:r>
            <a:endParaRPr lang="en-US" altLang="ja-JP" dirty="0">
              <a:solidFill>
                <a:schemeClr val="bg1"/>
              </a:solidFill>
              <a:effectLst>
                <a:outerShdw blurRad="38100" dist="38100" dir="2700000" algn="tl">
                  <a:srgbClr val="000000">
                    <a:alpha val="43137"/>
                  </a:srgbClr>
                </a:outerShdw>
              </a:effectLst>
              <a:latin typeface="+mn-ea"/>
            </a:endParaRPr>
          </a:p>
          <a:p>
            <a:r>
              <a:rPr lang="ja-JP" altLang="en-US" dirty="0">
                <a:solidFill>
                  <a:schemeClr val="bg1"/>
                </a:solidFill>
                <a:effectLst>
                  <a:outerShdw blurRad="38100" dist="38100" dir="2700000" algn="tl">
                    <a:srgbClr val="000000">
                      <a:alpha val="43137"/>
                    </a:srgbClr>
                  </a:outerShdw>
                </a:effectLst>
                <a:latin typeface="+mn-ea"/>
              </a:rPr>
              <a:t>遊離残留塩素は、現場で測定すること。　その他の項目は試験室で行います。</a:t>
            </a:r>
            <a:endParaRPr lang="en-US" altLang="ja-JP" dirty="0">
              <a:solidFill>
                <a:schemeClr val="bg1"/>
              </a:solidFill>
              <a:effectLst>
                <a:outerShdw blurRad="38100" dist="38100" dir="2700000" algn="tl">
                  <a:srgbClr val="000000">
                    <a:alpha val="43137"/>
                  </a:srgbClr>
                </a:outerShdw>
              </a:effectLst>
              <a:latin typeface="+mn-ea"/>
            </a:endParaRPr>
          </a:p>
          <a:p>
            <a:pPr defTabSz="914825"/>
            <a:r>
              <a:rPr lang="ja-JP" altLang="en-US" dirty="0"/>
              <a:t>⇒</a:t>
            </a:r>
            <a:endParaRPr lang="en-US" altLang="ja-JP" dirty="0"/>
          </a:p>
        </p:txBody>
      </p:sp>
    </p:spTree>
    <p:extLst>
      <p:ext uri="{BB962C8B-B14F-4D97-AF65-F5344CB8AC3E}">
        <p14:creationId xmlns:p14="http://schemas.microsoft.com/office/powerpoint/2010/main" val="3121613106"/>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3" name="Rectangle 2"/>
          <p:cNvSpPr>
            <a:spLocks noGrp="1" noRot="1" noChangeAspect="1" noChangeArrowheads="1" noTextEdit="1"/>
          </p:cNvSpPr>
          <p:nvPr>
            <p:ph type="sldImg"/>
          </p:nvPr>
        </p:nvSpPr>
        <p:spPr>
          <a:ln/>
        </p:spPr>
      </p:sp>
      <p:sp>
        <p:nvSpPr>
          <p:cNvPr id="35844" name="Rectangle 3"/>
          <p:cNvSpPr>
            <a:spLocks noGrp="1" noChangeArrowheads="1"/>
          </p:cNvSpPr>
          <p:nvPr>
            <p:ph type="body" idx="1"/>
          </p:nvPr>
        </p:nvSpPr>
        <p:spPr>
          <a:noFill/>
          <a:ln/>
        </p:spPr>
        <p:txBody>
          <a:bodyPr/>
          <a:lstStyle/>
          <a:p>
            <a:pPr eaLnBrk="1" hangingPunct="1"/>
            <a:endParaRPr lang="ja-JP" altLang="ja-JP" dirty="0" smtClean="0"/>
          </a:p>
        </p:txBody>
      </p:sp>
    </p:spTree>
    <p:extLst>
      <p:ext uri="{BB962C8B-B14F-4D97-AF65-F5344CB8AC3E}">
        <p14:creationId xmlns:p14="http://schemas.microsoft.com/office/powerpoint/2010/main" val="179274852"/>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3" name="Rectangle 2"/>
          <p:cNvSpPr>
            <a:spLocks noGrp="1" noRot="1" noChangeAspect="1" noChangeArrowheads="1" noTextEdit="1"/>
          </p:cNvSpPr>
          <p:nvPr>
            <p:ph type="sldImg"/>
          </p:nvPr>
        </p:nvSpPr>
        <p:spPr>
          <a:ln/>
        </p:spPr>
      </p:sp>
      <p:sp>
        <p:nvSpPr>
          <p:cNvPr id="35844" name="Rectangle 3"/>
          <p:cNvSpPr>
            <a:spLocks noGrp="1" noChangeArrowheads="1"/>
          </p:cNvSpPr>
          <p:nvPr>
            <p:ph type="body" idx="1"/>
          </p:nvPr>
        </p:nvSpPr>
        <p:spPr>
          <a:noFill/>
          <a:ln/>
        </p:spPr>
        <p:txBody>
          <a:bodyPr/>
          <a:lstStyle/>
          <a:p>
            <a:pPr eaLnBrk="1" hangingPunct="1"/>
            <a:endParaRPr lang="ja-JP" altLang="ja-JP" dirty="0" smtClean="0"/>
          </a:p>
        </p:txBody>
      </p:sp>
    </p:spTree>
    <p:extLst>
      <p:ext uri="{BB962C8B-B14F-4D97-AF65-F5344CB8AC3E}">
        <p14:creationId xmlns:p14="http://schemas.microsoft.com/office/powerpoint/2010/main" val="4092967465"/>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3" name="Rectangle 2"/>
          <p:cNvSpPr>
            <a:spLocks noGrp="1" noRot="1" noChangeAspect="1" noChangeArrowheads="1" noTextEdit="1"/>
          </p:cNvSpPr>
          <p:nvPr>
            <p:ph type="sldImg"/>
          </p:nvPr>
        </p:nvSpPr>
        <p:spPr>
          <a:ln/>
        </p:spPr>
      </p:sp>
      <p:sp>
        <p:nvSpPr>
          <p:cNvPr id="35844" name="Rectangle 3"/>
          <p:cNvSpPr>
            <a:spLocks noGrp="1" noChangeArrowheads="1"/>
          </p:cNvSpPr>
          <p:nvPr>
            <p:ph type="body" idx="1"/>
          </p:nvPr>
        </p:nvSpPr>
        <p:spPr>
          <a:noFill/>
          <a:ln/>
        </p:spPr>
        <p:txBody>
          <a:bodyPr/>
          <a:lstStyle/>
          <a:p>
            <a:pPr eaLnBrk="1" hangingPunct="1"/>
            <a:endParaRPr lang="ja-JP" altLang="ja-JP" dirty="0" smtClean="0"/>
          </a:p>
        </p:txBody>
      </p:sp>
    </p:spTree>
    <p:extLst>
      <p:ext uri="{BB962C8B-B14F-4D97-AF65-F5344CB8AC3E}">
        <p14:creationId xmlns:p14="http://schemas.microsoft.com/office/powerpoint/2010/main" val="334173405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smtClean="0"/>
              <a:t>これは、学校薬剤師の設置に関して●学校保健法に規定されている文言です。</a:t>
            </a:r>
            <a:endParaRPr kumimoji="1" lang="ja-JP" altLang="en-US" dirty="0"/>
          </a:p>
        </p:txBody>
      </p:sp>
    </p:spTree>
    <p:extLst>
      <p:ext uri="{BB962C8B-B14F-4D97-AF65-F5344CB8AC3E}">
        <p14:creationId xmlns:p14="http://schemas.microsoft.com/office/powerpoint/2010/main" val="3499486958"/>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defTabSz="949012">
              <a:defRPr/>
            </a:pPr>
            <a:r>
              <a:rPr kumimoji="1" lang="ja-JP" altLang="en-US" dirty="0" smtClean="0"/>
              <a:t>はじめに・・・読む。</a:t>
            </a:r>
            <a:endParaRPr kumimoji="1" lang="en-US" altLang="ja-JP" dirty="0" smtClean="0"/>
          </a:p>
          <a:p>
            <a:pPr defTabSz="949012">
              <a:defRPr/>
            </a:pPr>
            <a:r>
              <a:rPr kumimoji="1" lang="ja-JP" altLang="en-US" dirty="0" smtClean="0"/>
              <a:t>その他に</a:t>
            </a:r>
            <a:endParaRPr kumimoji="1" lang="en-US" altLang="ja-JP" dirty="0" smtClean="0"/>
          </a:p>
          <a:p>
            <a:r>
              <a:rPr lang="en-US" altLang="ja-JP" dirty="0" smtClean="0">
                <a:solidFill>
                  <a:schemeClr val="bg1"/>
                </a:solidFill>
                <a:effectLst>
                  <a:outerShdw blurRad="38100" dist="38100" dir="2700000" algn="tl">
                    <a:srgbClr val="000000">
                      <a:alpha val="43137"/>
                    </a:srgbClr>
                  </a:outerShdw>
                </a:effectLst>
                <a:latin typeface="+mn-ea"/>
              </a:rPr>
              <a:t>2006</a:t>
            </a:r>
            <a:r>
              <a:rPr lang="ja-JP" altLang="en-US" dirty="0" smtClean="0">
                <a:solidFill>
                  <a:schemeClr val="bg1"/>
                </a:solidFill>
                <a:effectLst>
                  <a:outerShdw blurRad="38100" dist="38100" dir="2700000" algn="tl">
                    <a:srgbClr val="000000">
                      <a:alpha val="43137"/>
                    </a:srgbClr>
                  </a:outerShdw>
                </a:effectLst>
                <a:latin typeface="+mn-ea"/>
              </a:rPr>
              <a:t>年</a:t>
            </a:r>
            <a:r>
              <a:rPr lang="en-US" altLang="ja-JP" dirty="0" smtClean="0">
                <a:solidFill>
                  <a:schemeClr val="bg1"/>
                </a:solidFill>
                <a:effectLst>
                  <a:outerShdw blurRad="38100" dist="38100" dir="2700000" algn="tl">
                    <a:srgbClr val="000000">
                      <a:alpha val="43137"/>
                    </a:srgbClr>
                  </a:outerShdw>
                </a:effectLst>
                <a:latin typeface="+mn-ea"/>
              </a:rPr>
              <a:t>7</a:t>
            </a:r>
            <a:r>
              <a:rPr lang="ja-JP" altLang="en-US" dirty="0" smtClean="0">
                <a:solidFill>
                  <a:schemeClr val="bg1"/>
                </a:solidFill>
                <a:effectLst>
                  <a:outerShdw blurRad="38100" dist="38100" dir="2700000" algn="tl">
                    <a:srgbClr val="000000">
                      <a:alpha val="43137"/>
                    </a:srgbClr>
                  </a:outerShdw>
                </a:effectLst>
                <a:latin typeface="+mn-ea"/>
              </a:rPr>
              <a:t>月、埼玉県ふじみ野市のプールで、小学校</a:t>
            </a:r>
            <a:r>
              <a:rPr lang="en-US" altLang="ja-JP" dirty="0" smtClean="0">
                <a:solidFill>
                  <a:schemeClr val="bg1"/>
                </a:solidFill>
                <a:effectLst>
                  <a:outerShdw blurRad="38100" dist="38100" dir="2700000" algn="tl">
                    <a:srgbClr val="000000">
                      <a:alpha val="43137"/>
                    </a:srgbClr>
                  </a:outerShdw>
                </a:effectLst>
                <a:latin typeface="+mn-ea"/>
              </a:rPr>
              <a:t>2</a:t>
            </a:r>
            <a:r>
              <a:rPr lang="ja-JP" altLang="en-US" dirty="0" smtClean="0">
                <a:solidFill>
                  <a:schemeClr val="bg1"/>
                </a:solidFill>
                <a:effectLst>
                  <a:outerShdw blurRad="38100" dist="38100" dir="2700000" algn="tl">
                    <a:srgbClr val="000000">
                      <a:alpha val="43137"/>
                    </a:srgbClr>
                  </a:outerShdw>
                </a:effectLst>
                <a:latin typeface="+mn-ea"/>
              </a:rPr>
              <a:t>年生が給水口に吸い込まれ、死亡。</a:t>
            </a:r>
            <a:endParaRPr lang="en-US" altLang="ja-JP" dirty="0" smtClean="0">
              <a:solidFill>
                <a:schemeClr val="bg1"/>
              </a:solidFill>
              <a:effectLst>
                <a:outerShdw blurRad="38100" dist="38100" dir="2700000" algn="tl">
                  <a:srgbClr val="000000">
                    <a:alpha val="43137"/>
                  </a:srgbClr>
                </a:outerShdw>
              </a:effectLst>
              <a:latin typeface="+mn-ea"/>
            </a:endParaRPr>
          </a:p>
          <a:p>
            <a:pPr defTabSz="898174">
              <a:defRPr/>
            </a:pPr>
            <a:r>
              <a:rPr lang="en-US" altLang="ja-JP" dirty="0" smtClean="0">
                <a:solidFill>
                  <a:schemeClr val="bg1"/>
                </a:solidFill>
                <a:effectLst>
                  <a:outerShdw blurRad="38100" dist="38100" dir="2700000" algn="tl">
                    <a:srgbClr val="000000">
                      <a:alpha val="43137"/>
                    </a:srgbClr>
                  </a:outerShdw>
                </a:effectLst>
                <a:latin typeface="+mn-ea"/>
              </a:rPr>
              <a:t>2012</a:t>
            </a:r>
            <a:r>
              <a:rPr lang="ja-JP" altLang="en-US" dirty="0" smtClean="0">
                <a:solidFill>
                  <a:schemeClr val="bg1"/>
                </a:solidFill>
                <a:effectLst>
                  <a:outerShdw blurRad="38100" dist="38100" dir="2700000" algn="tl">
                    <a:srgbClr val="000000">
                      <a:alpha val="43137"/>
                    </a:srgbClr>
                  </a:outerShdw>
                </a:effectLst>
                <a:latin typeface="+mn-ea"/>
              </a:rPr>
              <a:t>年</a:t>
            </a:r>
            <a:r>
              <a:rPr lang="en-US" altLang="ja-JP" dirty="0" smtClean="0">
                <a:solidFill>
                  <a:schemeClr val="bg1"/>
                </a:solidFill>
                <a:effectLst>
                  <a:outerShdw blurRad="38100" dist="38100" dir="2700000" algn="tl">
                    <a:srgbClr val="000000">
                      <a:alpha val="43137"/>
                    </a:srgbClr>
                  </a:outerShdw>
                </a:effectLst>
                <a:latin typeface="+mn-ea"/>
              </a:rPr>
              <a:t>8</a:t>
            </a:r>
            <a:r>
              <a:rPr lang="ja-JP" altLang="en-US" dirty="0" smtClean="0">
                <a:solidFill>
                  <a:schemeClr val="bg1"/>
                </a:solidFill>
                <a:effectLst>
                  <a:outerShdw blurRad="38100" dist="38100" dir="2700000" algn="tl">
                    <a:srgbClr val="000000">
                      <a:alpha val="43137"/>
                    </a:srgbClr>
                  </a:outerShdw>
                </a:effectLst>
                <a:latin typeface="+mn-ea"/>
              </a:rPr>
              <a:t>月、京都市養徳小学校のプールで</a:t>
            </a:r>
            <a:r>
              <a:rPr lang="en-US" altLang="ja-JP" dirty="0" smtClean="0">
                <a:solidFill>
                  <a:schemeClr val="bg1"/>
                </a:solidFill>
                <a:effectLst>
                  <a:outerShdw blurRad="38100" dist="38100" dir="2700000" algn="tl">
                    <a:srgbClr val="000000">
                      <a:alpha val="43137"/>
                    </a:srgbClr>
                  </a:outerShdw>
                </a:effectLst>
                <a:latin typeface="+mn-ea"/>
              </a:rPr>
              <a:t>1</a:t>
            </a:r>
            <a:r>
              <a:rPr lang="ja-JP" altLang="en-US" dirty="0" smtClean="0">
                <a:solidFill>
                  <a:schemeClr val="bg1"/>
                </a:solidFill>
                <a:effectLst>
                  <a:outerShdw blurRad="38100" dist="38100" dir="2700000" algn="tl">
                    <a:srgbClr val="000000">
                      <a:alpha val="43137"/>
                    </a:srgbClr>
                  </a:outerShdw>
                </a:effectLst>
                <a:latin typeface="+mn-ea"/>
              </a:rPr>
              <a:t>年生が溺れた事故で、意識不明の重体だった生徒が死亡。</a:t>
            </a:r>
            <a:endParaRPr lang="en-US" altLang="ja-JP" dirty="0" smtClean="0">
              <a:solidFill>
                <a:schemeClr val="bg1"/>
              </a:solidFill>
              <a:effectLst>
                <a:outerShdw blurRad="38100" dist="38100" dir="2700000" algn="tl">
                  <a:srgbClr val="000000">
                    <a:alpha val="43137"/>
                  </a:srgbClr>
                </a:outerShdw>
              </a:effectLst>
              <a:latin typeface="+mn-ea"/>
            </a:endParaRPr>
          </a:p>
          <a:p>
            <a:pPr defTabSz="898174">
              <a:defRPr/>
            </a:pPr>
            <a:r>
              <a:rPr lang="ja-JP" altLang="en-US" dirty="0" smtClean="0">
                <a:solidFill>
                  <a:schemeClr val="bg1"/>
                </a:solidFill>
                <a:effectLst>
                  <a:outerShdw blurRad="38100" dist="38100" dir="2700000" algn="tl">
                    <a:srgbClr val="000000">
                      <a:alpha val="43137"/>
                    </a:srgbClr>
                  </a:outerShdw>
                </a:effectLst>
                <a:latin typeface="+mn-ea"/>
              </a:rPr>
              <a:t>京都の事故は、水位が高かったようですね。</a:t>
            </a:r>
            <a:endParaRPr lang="en-US" altLang="ja-JP" dirty="0" smtClean="0">
              <a:solidFill>
                <a:schemeClr val="bg1"/>
              </a:solidFill>
              <a:effectLst>
                <a:outerShdw blurRad="38100" dist="38100" dir="2700000" algn="tl">
                  <a:srgbClr val="000000">
                    <a:alpha val="43137"/>
                  </a:srgbClr>
                </a:outerShdw>
              </a:effectLst>
              <a:latin typeface="+mn-ea"/>
            </a:endParaRPr>
          </a:p>
          <a:p>
            <a:pPr defTabSz="898174">
              <a:defRPr/>
            </a:pPr>
            <a:endParaRPr kumimoji="1" lang="en-US" altLang="ja-JP" dirty="0" smtClean="0">
              <a:solidFill>
                <a:schemeClr val="bg1"/>
              </a:solidFill>
              <a:effectLst>
                <a:outerShdw blurRad="38100" dist="38100" dir="2700000" algn="tl">
                  <a:srgbClr val="000000">
                    <a:alpha val="43137"/>
                  </a:srgbClr>
                </a:outerShdw>
              </a:effectLst>
              <a:latin typeface="+mn-ea"/>
            </a:endParaRPr>
          </a:p>
          <a:p>
            <a:pPr defTabSz="898174">
              <a:defRPr/>
            </a:pPr>
            <a:r>
              <a:rPr kumimoji="1" lang="ja-JP" altLang="en-US" dirty="0" smtClean="0">
                <a:solidFill>
                  <a:schemeClr val="bg1"/>
                </a:solidFill>
                <a:effectLst>
                  <a:outerShdw blurRad="38100" dist="38100" dir="2700000" algn="tl">
                    <a:srgbClr val="000000">
                      <a:alpha val="43137"/>
                    </a:srgbClr>
                  </a:outerShdw>
                </a:effectLst>
                <a:latin typeface="+mn-ea"/>
              </a:rPr>
              <a:t>また、</a:t>
            </a:r>
            <a:r>
              <a:rPr kumimoji="1" lang="ja-JP" altLang="en-US" dirty="0" smtClean="0"/>
              <a:t>平成２２年の古いデータ、しかなかったんですが、平成２２年だけで６名の尊い命がプールで失われています。</a:t>
            </a:r>
            <a:endParaRPr kumimoji="1" lang="en-US" altLang="ja-JP" dirty="0" smtClean="0"/>
          </a:p>
          <a:p>
            <a:pPr defTabSz="898174">
              <a:defRPr/>
            </a:pPr>
            <a:r>
              <a:rPr kumimoji="1" lang="ja-JP" altLang="en-US" dirty="0" smtClean="0"/>
              <a:t>これを調べていて、私も、子供を持つ親として、心が痛くなりました。</a:t>
            </a:r>
            <a:endParaRPr kumimoji="1" lang="en-US" altLang="ja-JP" dirty="0" smtClean="0"/>
          </a:p>
          <a:p>
            <a:pPr defTabSz="949012">
              <a:defRPr/>
            </a:pPr>
            <a:r>
              <a:rPr kumimoji="1" lang="ja-JP" altLang="en-US" dirty="0" smtClean="0"/>
              <a:t>どうして、こういう、お話をするかと言うと、・・・</a:t>
            </a:r>
            <a:r>
              <a:rPr lang="ja-JP" altLang="en-US" dirty="0" smtClean="0"/>
              <a:t>⇒</a:t>
            </a:r>
            <a:endParaRPr lang="en-US" altLang="ja-JP" dirty="0" smtClean="0">
              <a:solidFill>
                <a:schemeClr val="bg1"/>
              </a:solidFill>
              <a:effectLst>
                <a:outerShdw blurRad="38100" dist="38100" dir="2700000" algn="tl">
                  <a:srgbClr val="000000">
                    <a:alpha val="43137"/>
                  </a:srgbClr>
                </a:outerShdw>
              </a:effectLst>
              <a:latin typeface="+mn-ea"/>
            </a:endParaRPr>
          </a:p>
        </p:txBody>
      </p:sp>
    </p:spTree>
    <p:extLst>
      <p:ext uri="{BB962C8B-B14F-4D97-AF65-F5344CB8AC3E}">
        <p14:creationId xmlns:p14="http://schemas.microsoft.com/office/powerpoint/2010/main" val="3128539261"/>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ja-JP" altLang="en-US" dirty="0" smtClean="0">
                <a:solidFill>
                  <a:schemeClr val="bg1"/>
                </a:solidFill>
                <a:effectLst>
                  <a:outerShdw blurRad="38100" dist="38100" dir="2700000" algn="tl">
                    <a:srgbClr val="000000">
                      <a:alpha val="43137"/>
                    </a:srgbClr>
                  </a:outerShdw>
                </a:effectLst>
                <a:latin typeface="+mn-ea"/>
              </a:rPr>
              <a:t>ここにある、●使用期間</a:t>
            </a:r>
            <a:r>
              <a:rPr lang="ja-JP" altLang="en-US" b="1" dirty="0" smtClean="0">
                <a:solidFill>
                  <a:schemeClr val="bg1"/>
                </a:solidFill>
                <a:effectLst>
                  <a:outerShdw blurRad="38100" dist="38100" dir="2700000" algn="tl">
                    <a:srgbClr val="000000">
                      <a:alpha val="43137"/>
                    </a:srgbClr>
                  </a:outerShdw>
                </a:effectLst>
                <a:latin typeface="+mn-ea"/>
              </a:rPr>
              <a:t>前</a:t>
            </a:r>
            <a:r>
              <a:rPr lang="ja-JP" altLang="en-US" dirty="0" smtClean="0">
                <a:solidFill>
                  <a:schemeClr val="bg1"/>
                </a:solidFill>
                <a:effectLst>
                  <a:outerShdw blurRad="38100" dist="38100" dir="2700000" algn="tl">
                    <a:srgbClr val="000000">
                      <a:alpha val="43137"/>
                    </a:srgbClr>
                  </a:outerShdw>
                </a:effectLst>
                <a:latin typeface="+mn-ea"/>
              </a:rPr>
              <a:t>、点検票や、●プールの日常点検票を確実に備えておいて欲しいということです。</a:t>
            </a:r>
            <a:endParaRPr lang="en-US" altLang="ja-JP" dirty="0" smtClean="0">
              <a:solidFill>
                <a:schemeClr val="bg1"/>
              </a:solidFill>
              <a:effectLst>
                <a:outerShdw blurRad="38100" dist="38100" dir="2700000" algn="tl">
                  <a:srgbClr val="000000">
                    <a:alpha val="43137"/>
                  </a:srgbClr>
                </a:outerShdw>
              </a:effectLst>
              <a:latin typeface="+mn-ea"/>
            </a:endParaRPr>
          </a:p>
          <a:p>
            <a:pPr defTabSz="914825"/>
            <a:r>
              <a:rPr lang="ja-JP" altLang="en-US" dirty="0" smtClean="0">
                <a:solidFill>
                  <a:schemeClr val="bg1"/>
                </a:solidFill>
                <a:effectLst>
                  <a:outerShdw blurRad="38100" dist="38100" dir="2700000" algn="tl">
                    <a:srgbClr val="000000">
                      <a:alpha val="43137"/>
                    </a:srgbClr>
                  </a:outerShdw>
                </a:effectLst>
                <a:latin typeface="+mn-ea"/>
              </a:rPr>
              <a:t>あってな、ならないことですが、例えば、事故がありました。捜査機関は、まず、どんなものを調べるかというと、ここにある点検票等の有無と内容の確認をするからです。先生方、ご自身を守るためでもありますので、帳簿類の整備等、お願いしますね。</a:t>
            </a:r>
            <a:endParaRPr lang="en-US" altLang="ja-JP" dirty="0" smtClean="0">
              <a:solidFill>
                <a:schemeClr val="bg1"/>
              </a:solidFill>
              <a:effectLst>
                <a:outerShdw blurRad="38100" dist="38100" dir="2700000" algn="tl">
                  <a:srgbClr val="000000">
                    <a:alpha val="43137"/>
                  </a:srgbClr>
                </a:outerShdw>
              </a:effectLst>
              <a:latin typeface="+mn-ea"/>
            </a:endParaRPr>
          </a:p>
          <a:p>
            <a:pPr defTabSz="914825"/>
            <a:r>
              <a:rPr lang="ja-JP" altLang="en-US" dirty="0" smtClean="0">
                <a:solidFill>
                  <a:schemeClr val="bg1"/>
                </a:solidFill>
                <a:effectLst>
                  <a:outerShdw blurRad="38100" dist="38100" dir="2700000" algn="tl">
                    <a:srgbClr val="000000">
                      <a:alpha val="43137"/>
                    </a:srgbClr>
                  </a:outerShdw>
                </a:effectLst>
                <a:latin typeface="+mn-ea"/>
              </a:rPr>
              <a:t>内容・・・説明。</a:t>
            </a:r>
            <a:endParaRPr lang="en-US" altLang="ja-JP" dirty="0" smtClean="0">
              <a:solidFill>
                <a:schemeClr val="bg1"/>
              </a:solidFill>
              <a:effectLst>
                <a:outerShdw blurRad="38100" dist="38100" dir="2700000" algn="tl">
                  <a:srgbClr val="000000">
                    <a:alpha val="43137"/>
                  </a:srgbClr>
                </a:outerShdw>
              </a:effectLst>
              <a:latin typeface="+mn-ea"/>
            </a:endParaRPr>
          </a:p>
          <a:p>
            <a:pPr defTabSz="914825"/>
            <a:r>
              <a:rPr lang="ja-JP" altLang="en-US" dirty="0" smtClean="0"/>
              <a:t>⇒</a:t>
            </a:r>
            <a:endParaRPr lang="en-US" altLang="ja-JP" dirty="0" smtClean="0"/>
          </a:p>
          <a:p>
            <a:endParaRPr lang="en-US" altLang="ja-JP" dirty="0" smtClean="0">
              <a:solidFill>
                <a:schemeClr val="bg1"/>
              </a:solidFill>
              <a:effectLst>
                <a:outerShdw blurRad="38100" dist="38100" dir="2700000" algn="tl">
                  <a:srgbClr val="000000">
                    <a:alpha val="43137"/>
                  </a:srgbClr>
                </a:outerShdw>
              </a:effectLst>
              <a:latin typeface="+mn-ea"/>
            </a:endParaRPr>
          </a:p>
        </p:txBody>
      </p:sp>
    </p:spTree>
    <p:extLst>
      <p:ext uri="{BB962C8B-B14F-4D97-AF65-F5344CB8AC3E}">
        <p14:creationId xmlns:p14="http://schemas.microsoft.com/office/powerpoint/2010/main" val="2219463491"/>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3" name="Rectangle 2"/>
          <p:cNvSpPr>
            <a:spLocks noGrp="1" noRot="1" noChangeAspect="1" noChangeArrowheads="1" noTextEdit="1"/>
          </p:cNvSpPr>
          <p:nvPr>
            <p:ph type="sldImg"/>
          </p:nvPr>
        </p:nvSpPr>
        <p:spPr>
          <a:ln/>
        </p:spPr>
      </p:sp>
      <p:sp>
        <p:nvSpPr>
          <p:cNvPr id="35844" name="Rectangle 3"/>
          <p:cNvSpPr>
            <a:spLocks noGrp="1" noChangeArrowheads="1"/>
          </p:cNvSpPr>
          <p:nvPr>
            <p:ph type="body" idx="1"/>
          </p:nvPr>
        </p:nvSpPr>
        <p:spPr>
          <a:noFill/>
          <a:ln/>
        </p:spPr>
        <p:txBody>
          <a:bodyPr/>
          <a:lstStyle/>
          <a:p>
            <a:pPr algn="l">
              <a:defRPr/>
            </a:pPr>
            <a:r>
              <a:rPr lang="ja-JP" altLang="en-US" dirty="0" smtClean="0">
                <a:solidFill>
                  <a:schemeClr val="bg1"/>
                </a:solidFill>
                <a:effectLst>
                  <a:outerShdw blurRad="38100" dist="38100" dir="2700000" algn="tl">
                    <a:srgbClr val="000000">
                      <a:alpha val="43137"/>
                    </a:srgbClr>
                  </a:outerShdw>
                </a:effectLst>
                <a:latin typeface="ＭＳ Ｐゴシック" pitchFamily="50" charset="-128"/>
              </a:rPr>
              <a:t>これは、「学校環境衛生基準」解説の中の水泳プールについて、書かれていることなんですが、読みますね。・・・読む。</a:t>
            </a:r>
            <a:endParaRPr lang="en-US" altLang="ja-JP" dirty="0" smtClean="0">
              <a:solidFill>
                <a:schemeClr val="bg1"/>
              </a:solidFill>
              <a:effectLst>
                <a:outerShdw blurRad="38100" dist="38100" dir="2700000" algn="tl">
                  <a:srgbClr val="000000">
                    <a:alpha val="43137"/>
                  </a:srgbClr>
                </a:outerShdw>
              </a:effectLst>
              <a:latin typeface="ＭＳ Ｐゴシック" pitchFamily="50" charset="-128"/>
            </a:endParaRPr>
          </a:p>
          <a:p>
            <a:pPr algn="l">
              <a:defRPr/>
            </a:pPr>
            <a:r>
              <a:rPr lang="ja-JP" altLang="en-US" dirty="0" smtClean="0">
                <a:solidFill>
                  <a:schemeClr val="bg1"/>
                </a:solidFill>
                <a:effectLst>
                  <a:outerShdw blurRad="38100" dist="38100" dir="2700000" algn="tl">
                    <a:srgbClr val="000000">
                      <a:alpha val="43137"/>
                    </a:srgbClr>
                  </a:outerShdw>
                </a:effectLst>
                <a:latin typeface="ＭＳ Ｐゴシック" pitchFamily="50" charset="-128"/>
              </a:rPr>
              <a:t>水質の管理をしなければ、●・・・読む。</a:t>
            </a:r>
            <a:endParaRPr lang="en-US" altLang="ja-JP" dirty="0" smtClean="0">
              <a:solidFill>
                <a:schemeClr val="bg1"/>
              </a:solidFill>
              <a:effectLst>
                <a:outerShdw blurRad="38100" dist="38100" dir="2700000" algn="tl">
                  <a:srgbClr val="000000">
                    <a:alpha val="43137"/>
                  </a:srgbClr>
                </a:outerShdw>
              </a:effectLst>
              <a:latin typeface="ＭＳ Ｐゴシック" pitchFamily="50" charset="-128"/>
            </a:endParaRPr>
          </a:p>
          <a:p>
            <a:pPr algn="l">
              <a:defRPr/>
            </a:pPr>
            <a:r>
              <a:rPr lang="ja-JP" altLang="en-US" dirty="0" smtClean="0">
                <a:solidFill>
                  <a:schemeClr val="bg1"/>
                </a:solidFill>
                <a:effectLst>
                  <a:outerShdw blurRad="38100" dist="38100" dir="2700000" algn="tl">
                    <a:srgbClr val="000000">
                      <a:alpha val="43137"/>
                    </a:srgbClr>
                  </a:outerShdw>
                </a:effectLst>
                <a:latin typeface="ＭＳ Ｐゴシック" pitchFamily="50" charset="-128"/>
              </a:rPr>
              <a:t>今時、大量に感染者を出せば、問題になりますし、新聞沙汰にもなります。今年の８月に、プール熱の患者さんが出た、プールもありました。事情を聞くと、やはり、塩素が効いてなかったようです。</a:t>
            </a:r>
            <a:endParaRPr lang="en-US" altLang="ja-JP" dirty="0" smtClean="0">
              <a:solidFill>
                <a:schemeClr val="bg1"/>
              </a:solidFill>
              <a:effectLst>
                <a:outerShdw blurRad="38100" dist="38100" dir="2700000" algn="tl">
                  <a:srgbClr val="000000">
                    <a:alpha val="43137"/>
                  </a:srgbClr>
                </a:outerShdw>
              </a:effectLst>
              <a:latin typeface="ＭＳ Ｐゴシック" pitchFamily="50" charset="-128"/>
            </a:endParaRPr>
          </a:p>
          <a:p>
            <a:pPr defTabSz="914825">
              <a:defRPr/>
            </a:pPr>
            <a:r>
              <a:rPr lang="ja-JP" altLang="en-US" dirty="0" smtClean="0"/>
              <a:t>⇒</a:t>
            </a:r>
            <a:endParaRPr lang="en-US" altLang="ja-JP" dirty="0" smtClean="0"/>
          </a:p>
          <a:p>
            <a:pPr defTabSz="898174">
              <a:defRPr/>
            </a:pPr>
            <a:endParaRPr lang="en-US" altLang="ja-JP" dirty="0" smtClean="0"/>
          </a:p>
          <a:p>
            <a:pPr defTabSz="898174">
              <a:defRPr/>
            </a:pPr>
            <a:r>
              <a:rPr lang="en-US" altLang="ja-JP" dirty="0" smtClean="0"/>
              <a:t>CF)</a:t>
            </a:r>
          </a:p>
          <a:p>
            <a:pPr defTabSz="898174">
              <a:defRPr/>
            </a:pPr>
            <a:r>
              <a:rPr lang="ja-JP" altLang="en-US" dirty="0" smtClean="0"/>
              <a:t>プールの水質に関してもそうなんですが、今年で１０数校の中学校、高校や、教育委員会の管理されているのプールを見せていただいたのですが、プール日誌に規定通り、記入していたところが少なかったです。</a:t>
            </a:r>
          </a:p>
        </p:txBody>
      </p:sp>
    </p:spTree>
    <p:extLst>
      <p:ext uri="{BB962C8B-B14F-4D97-AF65-F5344CB8AC3E}">
        <p14:creationId xmlns:p14="http://schemas.microsoft.com/office/powerpoint/2010/main" val="4039348968"/>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smtClean="0"/>
              <a:t>これは、塩素注入量に対しての、遊離残留塩素濃度です。縦軸が遊離残留塩素、横軸が塩素注入量、まあ、投入量ですね。</a:t>
            </a:r>
            <a:endParaRPr kumimoji="1" lang="en-US" altLang="ja-JP" dirty="0" smtClean="0"/>
          </a:p>
          <a:p>
            <a:r>
              <a:rPr lang="ja-JP" altLang="en-US" dirty="0" smtClean="0"/>
              <a:t>●純水では、投入した塩素剤の量に比例して、遊離残留塩素が検出されます。水道水でも、この黄色の線と同じように、きちんと比例して、上がっていきます。しかし、みなさん、ご経験ないでしょうか？塩素剤を投入したのに、遊離残留塩素が検出されないって、困ったことないでしょうか？　</a:t>
            </a:r>
          </a:p>
          <a:p>
            <a:r>
              <a:rPr lang="ja-JP" altLang="en-US" dirty="0" smtClean="0"/>
              <a:t>●プール水では、投入にした塩素剤は、初めに、プール水中の色んな汚れと反応して、結合残留塩素へと変化しますそれが、グラフにある赤い線の落ちたところです。</a:t>
            </a:r>
            <a:endParaRPr lang="en-US" altLang="ja-JP" dirty="0" smtClean="0"/>
          </a:p>
          <a:p>
            <a:r>
              <a:rPr lang="ja-JP" altLang="en-US" smtClean="0"/>
              <a:t>●</a:t>
            </a:r>
            <a:r>
              <a:rPr lang="ja-JP" altLang="en-US" dirty="0" smtClean="0"/>
              <a:t>ここです</a:t>
            </a:r>
            <a:r>
              <a:rPr lang="ja-JP" altLang="en-US" smtClean="0"/>
              <a:t>ね！これ</a:t>
            </a:r>
            <a:r>
              <a:rPr lang="ja-JP" altLang="en-US" dirty="0" smtClean="0"/>
              <a:t>が、見かけ上では塩素剤を投入しているのに、水中の遊離残留塩素が検出、出来ないのは、このため</a:t>
            </a:r>
            <a:r>
              <a:rPr lang="ja-JP" altLang="en-US" smtClean="0"/>
              <a:t>です。それ</a:t>
            </a:r>
            <a:r>
              <a:rPr lang="ja-JP" altLang="en-US" dirty="0" smtClean="0"/>
              <a:t>で、さらに投入し続けますと、遊離塩素が検出されるようになります。</a:t>
            </a:r>
          </a:p>
          <a:p>
            <a:endParaRPr lang="en-US" altLang="ja-JP" dirty="0" smtClean="0"/>
          </a:p>
          <a:p>
            <a:r>
              <a:rPr lang="ja-JP" altLang="en-US" dirty="0" smtClean="0"/>
              <a:t>当たり前の話ですが、プールでは、この遊離残留塩素が検出されるまで、塩素剤を注入しつづけ、なければなりません。</a:t>
            </a:r>
            <a:endParaRPr lang="en-US" altLang="ja-JP" dirty="0" smtClean="0"/>
          </a:p>
          <a:p>
            <a:endParaRPr lang="en-US" altLang="ja-JP" dirty="0" smtClean="0">
              <a:effectLst/>
            </a:endParaRPr>
          </a:p>
          <a:p>
            <a:r>
              <a:rPr lang="en-US" altLang="ja-JP" dirty="0" smtClean="0">
                <a:effectLst/>
              </a:rPr>
              <a:t>CF)</a:t>
            </a:r>
          </a:p>
          <a:p>
            <a:r>
              <a:rPr lang="is-IS" altLang="ja-JP" dirty="0" smtClean="0">
                <a:effectLst/>
              </a:rPr>
              <a:t>Colony forming unit</a:t>
            </a:r>
            <a:endParaRPr lang="ja-JP" altLang="en-US" dirty="0" smtClean="0"/>
          </a:p>
          <a:p>
            <a:pPr defTabSz="949012">
              <a:defRPr/>
            </a:pPr>
            <a:endParaRPr kumimoji="1" lang="ja-JP" altLang="en-US" dirty="0"/>
          </a:p>
        </p:txBody>
      </p:sp>
    </p:spTree>
    <p:extLst>
      <p:ext uri="{BB962C8B-B14F-4D97-AF65-F5344CB8AC3E}">
        <p14:creationId xmlns:p14="http://schemas.microsoft.com/office/powerpoint/2010/main" val="1073308931"/>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3" name="Rectangle 2"/>
          <p:cNvSpPr>
            <a:spLocks noGrp="1" noRot="1" noChangeAspect="1" noChangeArrowheads="1" noTextEdit="1"/>
          </p:cNvSpPr>
          <p:nvPr>
            <p:ph type="sldImg"/>
          </p:nvPr>
        </p:nvSpPr>
        <p:spPr>
          <a:ln/>
        </p:spPr>
      </p:sp>
      <p:sp>
        <p:nvSpPr>
          <p:cNvPr id="35844" name="Rectangle 3"/>
          <p:cNvSpPr>
            <a:spLocks noGrp="1" noChangeArrowheads="1"/>
          </p:cNvSpPr>
          <p:nvPr>
            <p:ph type="body" idx="1"/>
          </p:nvPr>
        </p:nvSpPr>
        <p:spPr>
          <a:noFill/>
          <a:ln/>
        </p:spPr>
        <p:txBody>
          <a:bodyPr/>
          <a:lstStyle/>
          <a:p>
            <a:pPr defTabSz="898174">
              <a:defRPr/>
            </a:pPr>
            <a:r>
              <a:rPr lang="ja-JP" altLang="en-US" dirty="0" smtClean="0"/>
              <a:t>塩素剤には大きく分けて３つあります。</a:t>
            </a:r>
            <a:endParaRPr lang="en-US" altLang="ja-JP" dirty="0" smtClean="0"/>
          </a:p>
          <a:p>
            <a:pPr defTabSz="898174">
              <a:defRPr/>
            </a:pPr>
            <a:r>
              <a:rPr lang="ja-JP" altLang="en-US" dirty="0" smtClean="0"/>
              <a:t>●ひとつは、</a:t>
            </a:r>
            <a:r>
              <a:rPr lang="ja-JP" altLang="ja-JP" dirty="0">
                <a:solidFill>
                  <a:schemeClr val="bg1"/>
                </a:solidFill>
                <a:effectLst>
                  <a:outerShdw blurRad="38100" dist="38100" dir="2700000" algn="tl">
                    <a:srgbClr val="000000">
                      <a:alpha val="43137"/>
                    </a:srgbClr>
                  </a:outerShdw>
                </a:effectLst>
                <a:latin typeface="+mn-ea"/>
              </a:rPr>
              <a:t>次亜塩素酸ナトリウム</a:t>
            </a:r>
            <a:r>
              <a:rPr lang="ja-JP" altLang="en-US" dirty="0">
                <a:solidFill>
                  <a:schemeClr val="bg1"/>
                </a:solidFill>
                <a:effectLst>
                  <a:outerShdw blurRad="38100" dist="38100" dir="2700000" algn="tl">
                    <a:srgbClr val="000000">
                      <a:alpha val="43137"/>
                    </a:srgbClr>
                  </a:outerShdw>
                </a:effectLst>
                <a:latin typeface="+mn-ea"/>
              </a:rPr>
              <a:t>、●ひとつは、</a:t>
            </a:r>
            <a:r>
              <a:rPr lang="ja-JP" altLang="ja-JP" dirty="0">
                <a:solidFill>
                  <a:schemeClr val="bg1"/>
                </a:solidFill>
                <a:effectLst>
                  <a:outerShdw blurRad="38100" dist="38100" dir="2700000" algn="tl">
                    <a:srgbClr val="000000">
                      <a:alpha val="43137"/>
                    </a:srgbClr>
                  </a:outerShdw>
                </a:effectLst>
                <a:latin typeface="+mn-ea"/>
              </a:rPr>
              <a:t>次亜塩素酸カルシウム</a:t>
            </a:r>
            <a:r>
              <a:rPr lang="ja-JP" altLang="en-US" dirty="0">
                <a:solidFill>
                  <a:schemeClr val="bg1"/>
                </a:solidFill>
                <a:effectLst>
                  <a:outerShdw blurRad="38100" dist="38100" dir="2700000" algn="tl">
                    <a:srgbClr val="000000">
                      <a:alpha val="43137"/>
                    </a:srgbClr>
                  </a:outerShdw>
                </a:effectLst>
                <a:latin typeface="+mn-ea"/>
              </a:rPr>
              <a:t>、最後に●</a:t>
            </a:r>
            <a:r>
              <a:rPr lang="ja-JP" altLang="ja-JP" dirty="0">
                <a:solidFill>
                  <a:schemeClr val="bg1"/>
                </a:solidFill>
                <a:effectLst>
                  <a:outerShdw blurRad="38100" dist="38100" dir="2700000" algn="tl">
                    <a:srgbClr val="000000">
                      <a:alpha val="43137"/>
                    </a:srgbClr>
                  </a:outerShdw>
                </a:effectLst>
                <a:latin typeface="+mn-ea"/>
              </a:rPr>
              <a:t>塩素化イソシアヌル酸</a:t>
            </a:r>
            <a:r>
              <a:rPr lang="ja-JP" altLang="en-US" dirty="0">
                <a:solidFill>
                  <a:schemeClr val="bg1"/>
                </a:solidFill>
                <a:effectLst>
                  <a:outerShdw blurRad="38100" dist="38100" dir="2700000" algn="tl">
                    <a:srgbClr val="000000">
                      <a:alpha val="43137"/>
                    </a:srgbClr>
                  </a:outerShdw>
                </a:effectLst>
                <a:latin typeface="+mn-ea"/>
              </a:rPr>
              <a:t>です。</a:t>
            </a:r>
            <a:endParaRPr lang="en-US" altLang="ja-JP" dirty="0">
              <a:solidFill>
                <a:schemeClr val="bg1"/>
              </a:solidFill>
              <a:effectLst>
                <a:outerShdw blurRad="38100" dist="38100" dir="2700000" algn="tl">
                  <a:srgbClr val="000000">
                    <a:alpha val="43137"/>
                  </a:srgbClr>
                </a:outerShdw>
              </a:effectLst>
              <a:latin typeface="+mn-ea"/>
            </a:endParaRPr>
          </a:p>
          <a:p>
            <a:pPr defTabSz="898174">
              <a:defRPr/>
            </a:pPr>
            <a:endParaRPr lang="en-US" altLang="ja-JP" dirty="0" smtClean="0"/>
          </a:p>
          <a:p>
            <a:pPr defTabSz="898174">
              <a:defRPr/>
            </a:pPr>
            <a:r>
              <a:rPr lang="ja-JP" altLang="en-US" dirty="0" smtClean="0"/>
              <a:t>次亜塩素酸ナトリウムは、ピューラックス、サニーラックスがあります。</a:t>
            </a:r>
            <a:endParaRPr lang="en-US" altLang="ja-JP" dirty="0" smtClean="0"/>
          </a:p>
          <a:p>
            <a:pPr defTabSz="898174">
              <a:defRPr/>
            </a:pPr>
            <a:r>
              <a:rPr lang="ja-JP" altLang="en-US" dirty="0" smtClean="0"/>
              <a:t>次亜塩素酸カルシウムは、ハイクロン、トヨクロン、南海クリアーがありますね。</a:t>
            </a:r>
            <a:endParaRPr lang="en-US" altLang="ja-JP" dirty="0" smtClean="0"/>
          </a:p>
          <a:p>
            <a:r>
              <a:rPr lang="ja-JP" altLang="en-US" dirty="0" smtClean="0"/>
              <a:t>イソシアヌル酸は、ハイライト９０、ネオクロール、ネオクロール･ニューＳがあります。</a:t>
            </a:r>
          </a:p>
          <a:p>
            <a:pPr defTabSz="898174">
              <a:defRPr/>
            </a:pPr>
            <a:endParaRPr lang="en-US" altLang="ja-JP" dirty="0" smtClean="0"/>
          </a:p>
          <a:p>
            <a:pPr defTabSz="898174">
              <a:defRPr/>
            </a:pPr>
            <a:r>
              <a:rPr lang="ja-JP" altLang="en-US" dirty="0" smtClean="0"/>
              <a:t>三つ目の、トリクロロイソシアヌル酸は、保管料によって、届け出先が異なります。</a:t>
            </a:r>
            <a:endParaRPr lang="en-US" altLang="ja-JP" dirty="0" smtClean="0"/>
          </a:p>
          <a:p>
            <a:pPr defTabSz="898174">
              <a:defRPr/>
            </a:pPr>
            <a:r>
              <a:rPr lang="ja-JP" altLang="en-US" dirty="0" smtClean="0"/>
              <a:t>プール用の塩素剤は、錠剤か顆粒にしていますので、規制を受けません。大丈夫です。</a:t>
            </a:r>
            <a:endParaRPr lang="en-US" altLang="ja-JP" dirty="0" smtClean="0"/>
          </a:p>
          <a:p>
            <a:pPr defTabSz="898174">
              <a:defRPr/>
            </a:pPr>
            <a:endParaRPr lang="en-US" altLang="ja-JP" dirty="0" smtClean="0"/>
          </a:p>
          <a:p>
            <a:pPr defTabSz="898174">
              <a:defRPr/>
            </a:pPr>
            <a:r>
              <a:rPr lang="ja-JP" altLang="ja-JP" dirty="0" smtClean="0"/>
              <a:t>塩素化イソシアヌル酸</a:t>
            </a:r>
            <a:r>
              <a:rPr lang="ja-JP" altLang="en-US" dirty="0" smtClean="0"/>
              <a:t>の特徴として</a:t>
            </a:r>
            <a:r>
              <a:rPr lang="ja-JP" altLang="ja-JP" dirty="0" smtClean="0"/>
              <a:t>、</a:t>
            </a:r>
            <a:r>
              <a:rPr lang="ja-JP" altLang="en-US" dirty="0" smtClean="0"/>
              <a:t>使用によって、ピーエッチ</a:t>
            </a:r>
            <a:r>
              <a:rPr lang="ja-JP" altLang="ja-JP" dirty="0" smtClean="0"/>
              <a:t>が下がりますので、基準値よりも下がった場合、アルカリ剤を使用して上げる必要があります。</a:t>
            </a:r>
          </a:p>
          <a:p>
            <a:pPr eaLnBrk="1" hangingPunct="1"/>
            <a:endParaRPr lang="en-US" altLang="ja-JP" dirty="0" smtClean="0"/>
          </a:p>
        </p:txBody>
      </p:sp>
    </p:spTree>
    <p:extLst>
      <p:ext uri="{BB962C8B-B14F-4D97-AF65-F5344CB8AC3E}">
        <p14:creationId xmlns:p14="http://schemas.microsoft.com/office/powerpoint/2010/main" val="1961837347"/>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3" name="Rectangle 2"/>
          <p:cNvSpPr>
            <a:spLocks noGrp="1" noRot="1" noChangeAspect="1" noChangeArrowheads="1" noTextEdit="1"/>
          </p:cNvSpPr>
          <p:nvPr>
            <p:ph type="sldImg"/>
          </p:nvPr>
        </p:nvSpPr>
        <p:spPr>
          <a:ln/>
        </p:spPr>
      </p:sp>
      <p:sp>
        <p:nvSpPr>
          <p:cNvPr id="35844" name="Rectangle 3"/>
          <p:cNvSpPr>
            <a:spLocks noGrp="1" noChangeArrowheads="1"/>
          </p:cNvSpPr>
          <p:nvPr>
            <p:ph type="body" idx="1"/>
          </p:nvPr>
        </p:nvSpPr>
        <p:spPr>
          <a:noFill/>
          <a:ln/>
        </p:spPr>
        <p:txBody>
          <a:bodyPr/>
          <a:lstStyle/>
          <a:p>
            <a:pPr eaLnBrk="1" hangingPunct="1"/>
            <a:r>
              <a:rPr lang="ja-JP" altLang="en-US" dirty="0" smtClean="0"/>
              <a:t>●これは、塩素剤の保管の悪い例ですが、ソーダ灰、正式名は炭酸ナトリウムですね、その上にハイライトが乗っています。</a:t>
            </a:r>
            <a:endParaRPr lang="en-US" altLang="ja-JP" dirty="0" smtClean="0"/>
          </a:p>
          <a:p>
            <a:pPr eaLnBrk="1" hangingPunct="1"/>
            <a:r>
              <a:rPr lang="ja-JP" altLang="en-US" dirty="0" smtClean="0"/>
              <a:t>ハイライトはイソシアヌル酸ですが、これと炭酸ナトリウムが反応したら、どうなると思います？</a:t>
            </a:r>
            <a:endParaRPr lang="en-US" altLang="ja-JP" dirty="0" smtClean="0"/>
          </a:p>
          <a:p>
            <a:pPr eaLnBrk="1" hangingPunct="1"/>
            <a:r>
              <a:rPr lang="ja-JP" altLang="en-US" dirty="0" smtClean="0"/>
              <a:t>東京ですが、年間に１件くらいが新聞沙汰になっています。新聞沙汰になっていない、小さい事故はもっと、あると思います。</a:t>
            </a:r>
            <a:endParaRPr lang="en-US" altLang="ja-JP" dirty="0" smtClean="0"/>
          </a:p>
          <a:p>
            <a:pPr eaLnBrk="1" hangingPunct="1"/>
            <a:endParaRPr lang="en-US" altLang="ja-JP" dirty="0" smtClean="0"/>
          </a:p>
          <a:p>
            <a:pPr eaLnBrk="1" hangingPunct="1"/>
            <a:r>
              <a:rPr lang="ja-JP" altLang="en-US" dirty="0" smtClean="0"/>
              <a:t>そこで実験してみますね。</a:t>
            </a:r>
            <a:endParaRPr lang="en-US" altLang="ja-JP" dirty="0" smtClean="0"/>
          </a:p>
        </p:txBody>
      </p:sp>
    </p:spTree>
    <p:extLst>
      <p:ext uri="{BB962C8B-B14F-4D97-AF65-F5344CB8AC3E}">
        <p14:creationId xmlns:p14="http://schemas.microsoft.com/office/powerpoint/2010/main" val="1750905578"/>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3" name="Rectangle 2"/>
          <p:cNvSpPr>
            <a:spLocks noGrp="1" noRot="1" noChangeAspect="1" noChangeArrowheads="1" noTextEdit="1"/>
          </p:cNvSpPr>
          <p:nvPr>
            <p:ph type="sldImg"/>
          </p:nvPr>
        </p:nvSpPr>
        <p:spPr>
          <a:ln/>
        </p:spPr>
      </p:sp>
      <p:sp>
        <p:nvSpPr>
          <p:cNvPr id="35844" name="Rectangle 3"/>
          <p:cNvSpPr>
            <a:spLocks noGrp="1" noChangeArrowheads="1"/>
          </p:cNvSpPr>
          <p:nvPr>
            <p:ph type="body" idx="1"/>
          </p:nvPr>
        </p:nvSpPr>
        <p:spPr>
          <a:noFill/>
          <a:ln/>
        </p:spPr>
        <p:txBody>
          <a:bodyPr/>
          <a:lstStyle/>
          <a:p>
            <a:pPr>
              <a:defRPr/>
            </a:pPr>
            <a:r>
              <a:rPr lang="ja-JP" altLang="en-US" dirty="0" smtClean="0"/>
              <a:t>●</a:t>
            </a:r>
            <a:r>
              <a:rPr lang="ja-JP" altLang="en-US" dirty="0">
                <a:solidFill>
                  <a:schemeClr val="bg1"/>
                </a:solidFill>
                <a:effectLst>
                  <a:outerShdw blurRad="38100" dist="38100" dir="2700000" algn="tl">
                    <a:srgbClr val="000000">
                      <a:alpha val="43137"/>
                    </a:srgbClr>
                  </a:outerShdw>
                </a:effectLst>
              </a:rPr>
              <a:t>塩素化イソシアヌル酸に炭酸ナトリウムを加えたら、どうなると思います？</a:t>
            </a:r>
            <a:endParaRPr lang="en-US" altLang="ja-JP" dirty="0">
              <a:solidFill>
                <a:schemeClr val="bg1"/>
              </a:solidFill>
              <a:effectLst>
                <a:outerShdw blurRad="38100" dist="38100" dir="2700000" algn="tl">
                  <a:srgbClr val="000000">
                    <a:alpha val="43137"/>
                  </a:srgbClr>
                </a:outerShdw>
              </a:effectLst>
            </a:endParaRPr>
          </a:p>
          <a:p>
            <a:pPr>
              <a:defRPr/>
            </a:pPr>
            <a:r>
              <a:rPr lang="ja-JP" altLang="en-US" dirty="0">
                <a:solidFill>
                  <a:schemeClr val="bg1"/>
                </a:solidFill>
                <a:effectLst>
                  <a:outerShdw blurRad="38100" dist="38100" dir="2700000" algn="tl">
                    <a:srgbClr val="000000">
                      <a:alpha val="43137"/>
                    </a:srgbClr>
                  </a:outerShdw>
                </a:effectLst>
              </a:rPr>
              <a:t>●やってみましょう！</a:t>
            </a:r>
            <a:endParaRPr lang="en-US" altLang="ja-JP" dirty="0">
              <a:solidFill>
                <a:schemeClr val="bg1"/>
              </a:solidFill>
              <a:effectLst>
                <a:outerShdw blurRad="38100" dist="38100" dir="2700000" algn="tl">
                  <a:srgbClr val="000000">
                    <a:alpha val="43137"/>
                  </a:srgbClr>
                </a:outerShdw>
              </a:effectLst>
            </a:endParaRPr>
          </a:p>
          <a:p>
            <a:pPr>
              <a:defRPr/>
            </a:pPr>
            <a:r>
              <a:rPr lang="ja-JP" altLang="en-US" dirty="0">
                <a:solidFill>
                  <a:schemeClr val="bg1"/>
                </a:solidFill>
                <a:effectLst>
                  <a:outerShdw blurRad="38100" dist="38100" dir="2700000" algn="tl">
                    <a:srgbClr val="000000">
                      <a:alpha val="43137"/>
                    </a:srgbClr>
                  </a:outerShdw>
                </a:effectLst>
              </a:rPr>
              <a:t>塩素化イソシアヌル酸は、溶液にしています。これを、炭酸ナトリウムに入れてみましょう！</a:t>
            </a:r>
            <a:endParaRPr lang="en-US" altLang="ja-JP" dirty="0">
              <a:solidFill>
                <a:schemeClr val="bg1"/>
              </a:solidFill>
              <a:effectLst>
                <a:outerShdw blurRad="38100" dist="38100" dir="2700000" algn="tl">
                  <a:srgbClr val="000000">
                    <a:alpha val="43137"/>
                  </a:srgbClr>
                </a:outerShdw>
              </a:effectLst>
            </a:endParaRPr>
          </a:p>
          <a:p>
            <a:pPr>
              <a:defRPr/>
            </a:pPr>
            <a:r>
              <a:rPr lang="ja-JP" altLang="en-US" dirty="0">
                <a:solidFill>
                  <a:schemeClr val="bg1"/>
                </a:solidFill>
                <a:effectLst>
                  <a:outerShdw blurRad="38100" dist="38100" dir="2700000" algn="tl">
                    <a:srgbClr val="000000">
                      <a:alpha val="43137"/>
                    </a:srgbClr>
                  </a:outerShdw>
                </a:effectLst>
              </a:rPr>
              <a:t>１０</a:t>
            </a:r>
            <a:r>
              <a:rPr lang="en-US" altLang="ja-JP" dirty="0">
                <a:solidFill>
                  <a:schemeClr val="bg1"/>
                </a:solidFill>
                <a:effectLst>
                  <a:outerShdw blurRad="38100" dist="38100" dir="2700000" algn="tl">
                    <a:srgbClr val="000000">
                      <a:alpha val="43137"/>
                    </a:srgbClr>
                  </a:outerShdw>
                </a:effectLst>
              </a:rPr>
              <a:t>g</a:t>
            </a:r>
            <a:r>
              <a:rPr lang="ja-JP" altLang="en-US" dirty="0">
                <a:solidFill>
                  <a:schemeClr val="bg1"/>
                </a:solidFill>
                <a:effectLst>
                  <a:outerShdw blurRad="38100" dist="38100" dir="2700000" algn="tl">
                    <a:srgbClr val="000000">
                      <a:alpha val="43137"/>
                    </a:srgbClr>
                  </a:outerShdw>
                </a:effectLst>
              </a:rPr>
              <a:t>と、１０</a:t>
            </a:r>
            <a:r>
              <a:rPr lang="en-US" altLang="ja-JP" dirty="0">
                <a:solidFill>
                  <a:schemeClr val="bg1"/>
                </a:solidFill>
                <a:effectLst>
                  <a:outerShdw blurRad="38100" dist="38100" dir="2700000" algn="tl">
                    <a:srgbClr val="000000">
                      <a:alpha val="43137"/>
                    </a:srgbClr>
                  </a:outerShdw>
                </a:effectLst>
              </a:rPr>
              <a:t>g</a:t>
            </a:r>
            <a:r>
              <a:rPr lang="ja-JP" altLang="en-US" dirty="0">
                <a:solidFill>
                  <a:schemeClr val="bg1"/>
                </a:solidFill>
                <a:effectLst>
                  <a:outerShdw blurRad="38100" dist="38100" dir="2700000" algn="tl">
                    <a:srgbClr val="000000">
                      <a:alpha val="43137"/>
                    </a:srgbClr>
                  </a:outerShdw>
                </a:effectLst>
              </a:rPr>
              <a:t>の反応です。見ててくださいね。こんな風に反応します。</a:t>
            </a:r>
            <a:endParaRPr lang="en-US" altLang="ja-JP" dirty="0">
              <a:solidFill>
                <a:schemeClr val="bg1"/>
              </a:solidFill>
              <a:effectLst>
                <a:outerShdw blurRad="38100" dist="38100" dir="2700000" algn="tl">
                  <a:srgbClr val="000000">
                    <a:alpha val="43137"/>
                  </a:srgbClr>
                </a:outerShdw>
              </a:effectLst>
            </a:endParaRPr>
          </a:p>
          <a:p>
            <a:pPr>
              <a:defRPr/>
            </a:pPr>
            <a:r>
              <a:rPr lang="ja-JP" altLang="en-US" dirty="0">
                <a:solidFill>
                  <a:schemeClr val="bg1"/>
                </a:solidFill>
                <a:effectLst>
                  <a:outerShdw blurRad="38100" dist="38100" dir="2700000" algn="tl">
                    <a:srgbClr val="000000">
                      <a:alpha val="43137"/>
                    </a:srgbClr>
                  </a:outerShdw>
                </a:effectLst>
              </a:rPr>
              <a:t>２０</a:t>
            </a:r>
            <a:r>
              <a:rPr lang="en-US" altLang="ja-JP" dirty="0">
                <a:solidFill>
                  <a:schemeClr val="bg1"/>
                </a:solidFill>
                <a:effectLst>
                  <a:outerShdw blurRad="38100" dist="38100" dir="2700000" algn="tl">
                    <a:srgbClr val="000000">
                      <a:alpha val="43137"/>
                    </a:srgbClr>
                  </a:outerShdw>
                </a:effectLst>
              </a:rPr>
              <a:t>kg</a:t>
            </a:r>
            <a:r>
              <a:rPr lang="ja-JP" altLang="en-US" dirty="0">
                <a:solidFill>
                  <a:schemeClr val="bg1"/>
                </a:solidFill>
                <a:effectLst>
                  <a:outerShdw blurRad="38100" dist="38100" dir="2700000" algn="tl">
                    <a:srgbClr val="000000">
                      <a:alpha val="43137"/>
                    </a:srgbClr>
                  </a:outerShdw>
                </a:effectLst>
              </a:rPr>
              <a:t>と、２０</a:t>
            </a:r>
            <a:r>
              <a:rPr lang="en-US" altLang="ja-JP" dirty="0">
                <a:solidFill>
                  <a:schemeClr val="bg1"/>
                </a:solidFill>
                <a:effectLst>
                  <a:outerShdw blurRad="38100" dist="38100" dir="2700000" algn="tl">
                    <a:srgbClr val="000000">
                      <a:alpha val="43137"/>
                    </a:srgbClr>
                  </a:outerShdw>
                </a:effectLst>
              </a:rPr>
              <a:t>kg</a:t>
            </a:r>
            <a:r>
              <a:rPr lang="ja-JP" altLang="en-US" dirty="0">
                <a:solidFill>
                  <a:schemeClr val="bg1"/>
                </a:solidFill>
                <a:effectLst>
                  <a:outerShdw blurRad="38100" dist="38100" dir="2700000" algn="tl">
                    <a:srgbClr val="000000">
                      <a:alpha val="43137"/>
                    </a:srgbClr>
                  </a:outerShdw>
                </a:effectLst>
              </a:rPr>
              <a:t>の反応の場合は、１０</a:t>
            </a:r>
            <a:r>
              <a:rPr lang="en-US" altLang="ja-JP" dirty="0">
                <a:solidFill>
                  <a:schemeClr val="bg1"/>
                </a:solidFill>
                <a:effectLst>
                  <a:outerShdw blurRad="38100" dist="38100" dir="2700000" algn="tl">
                    <a:srgbClr val="000000">
                      <a:alpha val="43137"/>
                    </a:srgbClr>
                  </a:outerShdw>
                </a:effectLst>
              </a:rPr>
              <a:t>g</a:t>
            </a:r>
            <a:r>
              <a:rPr lang="ja-JP" altLang="en-US" dirty="0">
                <a:solidFill>
                  <a:schemeClr val="bg1"/>
                </a:solidFill>
                <a:effectLst>
                  <a:outerShdw blurRad="38100" dist="38100" dir="2700000" algn="tl">
                    <a:srgbClr val="000000">
                      <a:alpha val="43137"/>
                    </a:srgbClr>
                  </a:outerShdw>
                </a:effectLst>
              </a:rPr>
              <a:t>の２０００倍ですよね？　創造を遥かに超える反応です。</a:t>
            </a:r>
            <a:endParaRPr lang="en-US" altLang="ja-JP" dirty="0">
              <a:solidFill>
                <a:schemeClr val="bg1"/>
              </a:solidFill>
              <a:effectLst>
                <a:outerShdw blurRad="38100" dist="38100" dir="2700000" algn="tl">
                  <a:srgbClr val="000000">
                    <a:alpha val="43137"/>
                  </a:srgbClr>
                </a:outerShdw>
              </a:effectLst>
            </a:endParaRPr>
          </a:p>
          <a:p>
            <a:pPr>
              <a:defRPr/>
            </a:pPr>
            <a:r>
              <a:rPr lang="ja-JP" altLang="en-US" dirty="0">
                <a:solidFill>
                  <a:schemeClr val="bg1"/>
                </a:solidFill>
                <a:effectLst>
                  <a:outerShdw blurRad="38100" dist="38100" dir="2700000" algn="tl">
                    <a:srgbClr val="000000">
                      <a:alpha val="43137"/>
                    </a:srgbClr>
                  </a:outerShdw>
                </a:effectLst>
              </a:rPr>
              <a:t>●ホントに、混ぜたら危険なんです！　もし、反応が起これば、絶対に近寄らないでください。反応は誰も止められません。水をかけたら、反応を促進するだけですし、すぐに、消防に電話してください。問題なのが、一人が見つけて、連絡しに行った時に、その場所には、誰もいなくなるので、その時に、急に入ってきた人が、ガスを吸って、倒れるとか、気分が悪くなるといった、ケースが多いんです。高濃度吸ったら、ホントに死にますよ！塩素ガスはすごく、恐いんですから！</a:t>
            </a:r>
            <a:endParaRPr lang="en-US" altLang="ja-JP" dirty="0">
              <a:solidFill>
                <a:schemeClr val="bg1"/>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455421321"/>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3" name="Rectangle 2"/>
          <p:cNvSpPr>
            <a:spLocks noGrp="1" noRot="1" noChangeAspect="1" noChangeArrowheads="1" noTextEdit="1"/>
          </p:cNvSpPr>
          <p:nvPr>
            <p:ph type="sldImg"/>
          </p:nvPr>
        </p:nvSpPr>
        <p:spPr>
          <a:ln/>
        </p:spPr>
      </p:sp>
      <p:sp>
        <p:nvSpPr>
          <p:cNvPr id="35844" name="Rectangle 3"/>
          <p:cNvSpPr>
            <a:spLocks noGrp="1" noChangeArrowheads="1"/>
          </p:cNvSpPr>
          <p:nvPr>
            <p:ph type="body" idx="1"/>
          </p:nvPr>
        </p:nvSpPr>
        <p:spPr>
          <a:noFill/>
          <a:ln/>
        </p:spPr>
        <p:txBody>
          <a:bodyPr/>
          <a:lstStyle/>
          <a:p>
            <a:pPr eaLnBrk="1" hangingPunct="1"/>
            <a:r>
              <a:rPr lang="ja-JP" altLang="en-US" dirty="0" smtClean="0"/>
              <a:t>●それで、これが、トリクロロイソシアヌル酸です。この薬品って、恐いんですよ。薬品はすべて、恐いんですが・・・</a:t>
            </a:r>
            <a:endParaRPr lang="en-US" altLang="ja-JP" dirty="0" smtClean="0"/>
          </a:p>
          <a:p>
            <a:pPr eaLnBrk="1" hangingPunct="1"/>
            <a:r>
              <a:rPr lang="ja-JP" altLang="en-US" dirty="0" smtClean="0"/>
              <a:t>●ここに、まあ、注意書きですよね。四つ書いています。読みますね。</a:t>
            </a:r>
            <a:endParaRPr lang="en-US" altLang="ja-JP" dirty="0" smtClean="0"/>
          </a:p>
          <a:p>
            <a:pPr eaLnBrk="1" hangingPunct="1"/>
            <a:r>
              <a:rPr lang="ja-JP" altLang="en-US" dirty="0" smtClean="0"/>
              <a:t>酸化性、自己反応性、有毒性、腐食性、私が、試験室で使用する薬品の中でも、こんなのは、なかなか、存在しません。</a:t>
            </a:r>
            <a:endParaRPr lang="en-US" altLang="ja-JP" dirty="0" smtClean="0"/>
          </a:p>
          <a:p>
            <a:pPr eaLnBrk="1" hangingPunct="1"/>
            <a:endParaRPr lang="en-US" altLang="ja-JP" dirty="0" smtClean="0"/>
          </a:p>
          <a:p>
            <a:pPr eaLnBrk="1" hangingPunct="1"/>
            <a:r>
              <a:rPr lang="ja-JP" altLang="en-US" dirty="0" smtClean="0"/>
              <a:t>何を言いたいのか、というと、危険な薬品ですと、言いたいんです。間違った取り扱いは、しないでくださいね。</a:t>
            </a:r>
            <a:endParaRPr lang="en-US" altLang="ja-JP" dirty="0" smtClean="0"/>
          </a:p>
          <a:p>
            <a:pPr eaLnBrk="1" hangingPunct="1"/>
            <a:endParaRPr lang="en-US" altLang="ja-JP" dirty="0" smtClean="0"/>
          </a:p>
        </p:txBody>
      </p:sp>
    </p:spTree>
    <p:extLst>
      <p:ext uri="{BB962C8B-B14F-4D97-AF65-F5344CB8AC3E}">
        <p14:creationId xmlns:p14="http://schemas.microsoft.com/office/powerpoint/2010/main" val="1354364488"/>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smtClean="0"/>
              <a:t>その有効塩素を測定する、公定法は、みなさん、よくご存じの</a:t>
            </a:r>
            <a:r>
              <a:rPr kumimoji="1" lang="en-US" altLang="ja-JP" dirty="0" smtClean="0"/>
              <a:t>DPD</a:t>
            </a:r>
            <a:r>
              <a:rPr kumimoji="1" lang="ja-JP" altLang="en-US" dirty="0" smtClean="0"/>
              <a:t>法です。比色板を使用した比色法ですね。</a:t>
            </a:r>
            <a:endParaRPr kumimoji="1" lang="en-US" altLang="ja-JP" dirty="0" smtClean="0"/>
          </a:p>
          <a:p>
            <a:r>
              <a:rPr kumimoji="1" lang="ja-JP" altLang="en-US" dirty="0" smtClean="0"/>
              <a:t>この正式な測定方法は、使い方は、ちょっと、やってみますね。</a:t>
            </a:r>
            <a:endParaRPr kumimoji="1" lang="en-US" altLang="ja-JP" dirty="0" smtClean="0"/>
          </a:p>
          <a:p>
            <a:r>
              <a:rPr kumimoji="1" lang="ja-JP" altLang="en-US" dirty="0" smtClean="0"/>
              <a:t>３本入れるのは、水に色が着いていたら、発色の時に、比色板のピンクの色も、変えないとダメなので、３本入れます。</a:t>
            </a:r>
            <a:endParaRPr kumimoji="1" lang="en-US" altLang="ja-JP" dirty="0" smtClean="0"/>
          </a:p>
          <a:p>
            <a:r>
              <a:rPr kumimoji="1" lang="ja-JP" altLang="en-US" dirty="0" smtClean="0"/>
              <a:t>まあ、和歌山市の水道は、色が着いてないので、１本でも、大丈夫なんですって、こんなところで、言えませんけど・・・。</a:t>
            </a:r>
            <a:endParaRPr kumimoji="1" lang="ja-JP" altLang="en-US" dirty="0"/>
          </a:p>
        </p:txBody>
      </p:sp>
    </p:spTree>
    <p:extLst>
      <p:ext uri="{BB962C8B-B14F-4D97-AF65-F5344CB8AC3E}">
        <p14:creationId xmlns:p14="http://schemas.microsoft.com/office/powerpoint/2010/main" val="3187545853"/>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smtClean="0"/>
              <a:t>測定時に注意することは、・・・</a:t>
            </a:r>
            <a:endParaRPr kumimoji="1" lang="en-US" altLang="ja-JP" dirty="0" smtClean="0"/>
          </a:p>
          <a:p>
            <a:r>
              <a:rPr kumimoji="1" lang="ja-JP" altLang="en-US" dirty="0" smtClean="0"/>
              <a:t>これは、純水、塩素が全く入っていない水なんですが、</a:t>
            </a:r>
            <a:r>
              <a:rPr kumimoji="1" lang="en-US" altLang="ja-JP" dirty="0" smtClean="0"/>
              <a:t>DPD</a:t>
            </a:r>
            <a:r>
              <a:rPr kumimoji="1" lang="ja-JP" altLang="en-US" dirty="0" smtClean="0"/>
              <a:t>試薬を入れ、放置すると、どうなるかというと●</a:t>
            </a:r>
            <a:endParaRPr kumimoji="1" lang="en-US" altLang="ja-JP" dirty="0" smtClean="0"/>
          </a:p>
          <a:p>
            <a:r>
              <a:rPr kumimoji="1" lang="ja-JP" altLang="en-US" dirty="0" smtClean="0"/>
              <a:t>色がかわります。</a:t>
            </a:r>
            <a:endParaRPr kumimoji="1" lang="en-US" altLang="ja-JP" dirty="0" smtClean="0"/>
          </a:p>
          <a:p>
            <a:r>
              <a:rPr kumimoji="1" lang="ja-JP" altLang="en-US" dirty="0" smtClean="0"/>
              <a:t>この試薬は、自己反応性であり、放っておくと、色が変わりますので、試薬を入れ、５秒後のものを測ってください。</a:t>
            </a:r>
            <a:endParaRPr kumimoji="1" lang="en-US" altLang="ja-JP" dirty="0" smtClean="0"/>
          </a:p>
          <a:p>
            <a:r>
              <a:rPr lang="ja-JP" altLang="en-US" dirty="0" smtClean="0">
                <a:effectLst/>
              </a:rPr>
              <a:t>光、熱、空気（二酸化炭素）に対し </a:t>
            </a:r>
            <a:r>
              <a:rPr lang="ja-JP" altLang="en-US" b="1" dirty="0" smtClean="0">
                <a:effectLst/>
              </a:rPr>
              <a:t>不安定</a:t>
            </a:r>
            <a:r>
              <a:rPr lang="ja-JP" altLang="en-US" dirty="0" smtClean="0">
                <a:effectLst/>
              </a:rPr>
              <a:t>で、徐々に分解します。</a:t>
            </a:r>
            <a:endParaRPr kumimoji="1" lang="en-US" altLang="ja-JP" dirty="0" smtClean="0"/>
          </a:p>
          <a:p>
            <a:endParaRPr kumimoji="1" lang="en-US" altLang="ja-JP" dirty="0" smtClean="0"/>
          </a:p>
          <a:p>
            <a:r>
              <a:rPr kumimoji="1" lang="ja-JP" altLang="en-US" dirty="0" smtClean="0"/>
              <a:t>不安定な薬品で、数社これの製造をしているんですが、色んな添加剤を入れ、安定化を図っているんですが、空けたものはすぐに使用してください。</a:t>
            </a:r>
            <a:endParaRPr kumimoji="1" lang="ja-JP" altLang="en-US" dirty="0"/>
          </a:p>
        </p:txBody>
      </p:sp>
    </p:spTree>
    <p:extLst>
      <p:ext uri="{BB962C8B-B14F-4D97-AF65-F5344CB8AC3E}">
        <p14:creationId xmlns:p14="http://schemas.microsoft.com/office/powerpoint/2010/main" val="204771679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3" name="Rectangle 2"/>
          <p:cNvSpPr>
            <a:spLocks noGrp="1" noRot="1" noChangeAspect="1" noChangeArrowheads="1" noTextEdit="1"/>
          </p:cNvSpPr>
          <p:nvPr>
            <p:ph type="sldImg"/>
          </p:nvPr>
        </p:nvSpPr>
        <p:spPr>
          <a:ln/>
        </p:spPr>
      </p:sp>
      <p:sp>
        <p:nvSpPr>
          <p:cNvPr id="35844" name="Rectangle 3"/>
          <p:cNvSpPr>
            <a:spLocks noGrp="1" noChangeArrowheads="1"/>
          </p:cNvSpPr>
          <p:nvPr>
            <p:ph type="body" idx="1"/>
          </p:nvPr>
        </p:nvSpPr>
        <p:spPr>
          <a:noFill/>
          <a:ln/>
        </p:spPr>
        <p:txBody>
          <a:bodyPr/>
          <a:lstStyle/>
          <a:p>
            <a:pPr eaLnBrk="1" hangingPunct="1"/>
            <a:r>
              <a:rPr lang="ja-JP" altLang="en-US" dirty="0" smtClean="0"/>
              <a:t>これは、学校環境衛生基準の検査項目の詳細です。</a:t>
            </a:r>
            <a:endParaRPr lang="en-US" altLang="ja-JP" dirty="0" smtClean="0"/>
          </a:p>
          <a:p>
            <a:pPr eaLnBrk="1" hangingPunct="1"/>
            <a:r>
              <a:rPr lang="ja-JP" altLang="en-US" dirty="0" smtClean="0"/>
              <a:t>実は色んな事が薬剤師の仕事なんです。公衆衛生全般ですね。</a:t>
            </a:r>
            <a:endParaRPr lang="en-US" altLang="ja-JP" dirty="0" smtClean="0"/>
          </a:p>
          <a:p>
            <a:pPr eaLnBrk="1" hangingPunct="1"/>
            <a:endParaRPr lang="en-US" altLang="ja-JP" dirty="0" smtClean="0"/>
          </a:p>
          <a:p>
            <a:pPr eaLnBrk="1" hangingPunct="1"/>
            <a:r>
              <a:rPr lang="ja-JP" altLang="en-US" dirty="0" smtClean="0"/>
              <a:t>変わったところで、・・・</a:t>
            </a:r>
          </a:p>
        </p:txBody>
      </p:sp>
    </p:spTree>
    <p:extLst>
      <p:ext uri="{BB962C8B-B14F-4D97-AF65-F5344CB8AC3E}">
        <p14:creationId xmlns:p14="http://schemas.microsoft.com/office/powerpoint/2010/main" val="3390171915"/>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smtClean="0"/>
              <a:t>これは簡易測定器なんですが、これを使用している学校は結構多いのでは、ないでしょうか？</a:t>
            </a:r>
            <a:endParaRPr kumimoji="1" lang="en-US" altLang="ja-JP" dirty="0" smtClean="0"/>
          </a:p>
          <a:p>
            <a:r>
              <a:rPr kumimoji="1" lang="ja-JP" altLang="en-US" dirty="0" smtClean="0"/>
              <a:t>日常管理は１００歩譲って、これでもかまいません。これも問題発言ですが・・・。</a:t>
            </a:r>
            <a:endParaRPr kumimoji="1" lang="en-US" altLang="ja-JP" dirty="0" smtClean="0"/>
          </a:p>
          <a:p>
            <a:r>
              <a:rPr kumimoji="1" lang="ja-JP" altLang="en-US" dirty="0" smtClean="0"/>
              <a:t>しかし、使うにしても、この簡易測定の試薬の管理・保存をきちんとしていただかなくてはなりません。</a:t>
            </a:r>
            <a:endParaRPr kumimoji="1" lang="en-US" altLang="ja-JP" dirty="0" smtClean="0"/>
          </a:p>
          <a:p>
            <a:r>
              <a:rPr kumimoji="1" lang="ja-JP" altLang="en-US" dirty="0" smtClean="0"/>
              <a:t>この写真にあるのは、和歌山市内の小学校からあずかりものです。学校薬剤師が測定した値と、学校が測定した値と異なるってことで、預かってきたものです。</a:t>
            </a:r>
            <a:endParaRPr kumimoji="1" lang="ja-JP" altLang="en-US" dirty="0"/>
          </a:p>
        </p:txBody>
      </p:sp>
    </p:spTree>
    <p:extLst>
      <p:ext uri="{BB962C8B-B14F-4D97-AF65-F5344CB8AC3E}">
        <p14:creationId xmlns:p14="http://schemas.microsoft.com/office/powerpoint/2010/main" val="3024674725"/>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smtClean="0"/>
              <a:t>実際、公定法と簡易測定法の測定値の差なんですが、・・・●公定法では、０．８５㎎</a:t>
            </a:r>
            <a:r>
              <a:rPr kumimoji="1" lang="en-US" altLang="ja-JP" dirty="0" smtClean="0"/>
              <a:t>/L</a:t>
            </a:r>
            <a:r>
              <a:rPr kumimoji="1" lang="ja-JP" altLang="en-US" dirty="0" smtClean="0"/>
              <a:t>で、基準以内です。●簡易測定法では、２．５㎎</a:t>
            </a:r>
            <a:r>
              <a:rPr kumimoji="1" lang="en-US" altLang="ja-JP" dirty="0" smtClean="0"/>
              <a:t>/L</a:t>
            </a:r>
            <a:r>
              <a:rPr kumimoji="1" lang="ja-JP" altLang="en-US" dirty="0" smtClean="0"/>
              <a:t>になっています。どう思われます？</a:t>
            </a:r>
            <a:endParaRPr kumimoji="1" lang="en-US" altLang="ja-JP" dirty="0" smtClean="0"/>
          </a:p>
          <a:p>
            <a:r>
              <a:rPr kumimoji="1" lang="ja-JP" altLang="en-US" dirty="0" smtClean="0"/>
              <a:t>この時は、学校で測定すると、残留塩素が出ているのに、一般細菌が検出されたんです。</a:t>
            </a:r>
            <a:endParaRPr kumimoji="1" lang="en-US" altLang="ja-JP" dirty="0" smtClean="0"/>
          </a:p>
          <a:p>
            <a:r>
              <a:rPr kumimoji="1" lang="ja-JP" altLang="en-US" dirty="0" smtClean="0"/>
              <a:t>学校のお話だと、簡易測定器では、０．７㎎</a:t>
            </a:r>
            <a:r>
              <a:rPr kumimoji="1" lang="en-US" altLang="ja-JP" dirty="0" smtClean="0"/>
              <a:t>/L</a:t>
            </a:r>
            <a:r>
              <a:rPr kumimoji="1" lang="ja-JP" altLang="en-US" dirty="0" smtClean="0"/>
              <a:t>くらいあったのに、学校薬剤師が公定法で、測定すると、遊離残留塩素が、検出できませんでした。一般細菌が出ました。簡易測定器は高く出るんですかね。</a:t>
            </a:r>
            <a:endParaRPr kumimoji="1" lang="en-US" altLang="ja-JP" dirty="0" smtClean="0"/>
          </a:p>
          <a:p>
            <a:endParaRPr kumimoji="1" lang="en-US" altLang="ja-JP" dirty="0" smtClean="0"/>
          </a:p>
          <a:p>
            <a:r>
              <a:rPr kumimoji="1" lang="ja-JP" altLang="en-US" dirty="0" smtClean="0"/>
              <a:t>これはあくまでも私個人が、行った試験です。このスライドでこれ以上、説明すると、訴えられるかもしれませんので、この辺で止めますね。</a:t>
            </a:r>
            <a:endParaRPr kumimoji="1" lang="en-US" altLang="ja-JP" dirty="0" smtClean="0"/>
          </a:p>
          <a:p>
            <a:r>
              <a:rPr kumimoji="1" lang="ja-JP" altLang="en-US" dirty="0" smtClean="0"/>
              <a:t>あくまでも私の実験ということです。</a:t>
            </a:r>
            <a:endParaRPr kumimoji="1" lang="ja-JP" altLang="en-US" dirty="0"/>
          </a:p>
        </p:txBody>
      </p:sp>
    </p:spTree>
    <p:extLst>
      <p:ext uri="{BB962C8B-B14F-4D97-AF65-F5344CB8AC3E}">
        <p14:creationId xmlns:p14="http://schemas.microsoft.com/office/powerpoint/2010/main" val="3482608666"/>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ja-JP" altLang="en-US" dirty="0">
                <a:solidFill>
                  <a:schemeClr val="bg1"/>
                </a:solidFill>
                <a:effectLst>
                  <a:outerShdw blurRad="38100" dist="38100" dir="2700000" algn="tl">
                    <a:srgbClr val="000000">
                      <a:alpha val="43137"/>
                    </a:srgbClr>
                  </a:outerShdw>
                </a:effectLst>
              </a:rPr>
              <a:t>公定法と簡易測定法のランニングコストのおはなしですが、・・・</a:t>
            </a:r>
            <a:endParaRPr lang="en-US" altLang="ja-JP" dirty="0">
              <a:solidFill>
                <a:schemeClr val="bg1"/>
              </a:solidFill>
              <a:effectLst>
                <a:outerShdw blurRad="38100" dist="38100" dir="2700000" algn="tl">
                  <a:srgbClr val="000000">
                    <a:alpha val="43137"/>
                  </a:srgbClr>
                </a:outerShdw>
              </a:effectLst>
            </a:endParaRPr>
          </a:p>
          <a:p>
            <a:r>
              <a:rPr kumimoji="1" lang="ja-JP" altLang="en-US" dirty="0" smtClean="0"/>
              <a:t>簡易測定器は●　あくまでも、定価ですが、１回３３円、塩素剤を納品している会社から、みなさん買われるんですよね？</a:t>
            </a:r>
            <a:endParaRPr kumimoji="1" lang="en-US" altLang="ja-JP" dirty="0" smtClean="0"/>
          </a:p>
          <a:p>
            <a:r>
              <a:rPr kumimoji="1" lang="ja-JP" altLang="en-US" dirty="0" smtClean="0"/>
              <a:t>公定法は●１回２９円、変らないのなら、出来れば、公定法にしていただけたらなって思います。</a:t>
            </a:r>
            <a:endParaRPr kumimoji="1" lang="en-US" altLang="ja-JP" dirty="0" smtClean="0"/>
          </a:p>
          <a:p>
            <a:endParaRPr kumimoji="1" lang="en-US" altLang="ja-JP" dirty="0" smtClean="0"/>
          </a:p>
          <a:p>
            <a:r>
              <a:rPr kumimoji="1" lang="ja-JP" altLang="en-US" dirty="0" smtClean="0"/>
              <a:t>●これはピーエッチの試験紙です。結構便利で、２～１１くらいまで、測定出来ます。</a:t>
            </a:r>
            <a:endParaRPr kumimoji="1" lang="en-US" altLang="ja-JP" dirty="0" smtClean="0"/>
          </a:p>
        </p:txBody>
      </p:sp>
    </p:spTree>
    <p:extLst>
      <p:ext uri="{BB962C8B-B14F-4D97-AF65-F5344CB8AC3E}">
        <p14:creationId xmlns:p14="http://schemas.microsoft.com/office/powerpoint/2010/main" val="2065095073"/>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defTabSz="949012">
              <a:defRPr/>
            </a:pPr>
            <a:r>
              <a:rPr kumimoji="1" lang="ja-JP" altLang="en-US" dirty="0" smtClean="0"/>
              <a:t>実際の写真を見てもらうと、●この場所ではなく、●この場所で、滅菌器の塩素注入の前に設置するのが普通です。</a:t>
            </a:r>
            <a:endParaRPr kumimoji="1" lang="en-US" altLang="ja-JP" dirty="0" smtClean="0"/>
          </a:p>
          <a:p>
            <a:pPr defTabSz="949012">
              <a:defRPr/>
            </a:pPr>
            <a:r>
              <a:rPr kumimoji="1" lang="ja-JP" altLang="en-US" dirty="0" smtClean="0"/>
              <a:t>●これが、正しい場所です。</a:t>
            </a:r>
            <a:endParaRPr kumimoji="1" lang="ja-JP" altLang="en-US" dirty="0"/>
          </a:p>
        </p:txBody>
      </p:sp>
    </p:spTree>
    <p:extLst>
      <p:ext uri="{BB962C8B-B14F-4D97-AF65-F5344CB8AC3E}">
        <p14:creationId xmlns:p14="http://schemas.microsoft.com/office/powerpoint/2010/main" val="1693817431"/>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defTabSz="949012">
              <a:defRPr/>
            </a:pPr>
            <a:r>
              <a:rPr kumimoji="1" lang="ja-JP" altLang="en-US" dirty="0" smtClean="0"/>
              <a:t>これは、ターン数、つまり、プール全量が１回入れ替わると、</a:t>
            </a:r>
            <a:r>
              <a:rPr kumimoji="1" lang="en-US" altLang="ja-JP" dirty="0" smtClean="0"/>
              <a:t>1</a:t>
            </a:r>
            <a:r>
              <a:rPr kumimoji="1" lang="ja-JP" altLang="en-US" dirty="0" smtClean="0"/>
              <a:t>ターンです。</a:t>
            </a:r>
            <a:endParaRPr kumimoji="1" lang="en-US" altLang="ja-JP" dirty="0" smtClean="0"/>
          </a:p>
          <a:p>
            <a:pPr defTabSz="949012">
              <a:defRPr/>
            </a:pPr>
            <a:r>
              <a:rPr kumimoji="1" lang="ja-JP" altLang="en-US" dirty="0" smtClean="0"/>
              <a:t>ターン数と汚れの除去率を表にしたものです。この表を見てもらったら、わかるんですが、要は●２４時間で、４回、入れ替われば、汚れを９８．５％除去出来るということです。</a:t>
            </a:r>
            <a:endParaRPr kumimoji="1" lang="en-US" altLang="ja-JP" dirty="0" smtClean="0"/>
          </a:p>
          <a:p>
            <a:pPr defTabSz="949012">
              <a:defRPr/>
            </a:pPr>
            <a:r>
              <a:rPr kumimoji="1" lang="ja-JP" altLang="en-US" dirty="0" smtClean="0"/>
              <a:t>このターン数は施設基準で決められていて、２４時間稼働の場合、１日４ターン以上、夜間止める場合は６ターン以上と決められています。</a:t>
            </a:r>
            <a:endParaRPr kumimoji="1" lang="ja-JP" altLang="en-US" dirty="0"/>
          </a:p>
        </p:txBody>
      </p:sp>
    </p:spTree>
    <p:extLst>
      <p:ext uri="{BB962C8B-B14F-4D97-AF65-F5344CB8AC3E}">
        <p14:creationId xmlns:p14="http://schemas.microsoft.com/office/powerpoint/2010/main" val="3191546915"/>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defTabSz="949012">
              <a:defRPr/>
            </a:pPr>
            <a:r>
              <a:rPr kumimoji="1" lang="ja-JP" altLang="en-US" dirty="0" smtClean="0"/>
              <a:t>これは、ポンプ室、まあ、機械室の中なんですが、無造作に積み上げられていた、これ薬品容器なんです。先生に聞くと、怖いので触れないって言ってたんですが、ちょっと見てみると、次亜塩素酸ナトリウムで、家庭用にあるハイターと同じです。塩素をチオ硫酸ナトリウムで脱塩して、流してもらえばいいです。簡単です。これも、片づけてあげたかったんですが、・・・。</a:t>
            </a:r>
            <a:endParaRPr kumimoji="1" lang="en-US" altLang="ja-JP" dirty="0" smtClean="0"/>
          </a:p>
          <a:p>
            <a:pPr defTabSz="949012">
              <a:defRPr/>
            </a:pPr>
            <a:r>
              <a:rPr kumimoji="1" lang="ja-JP" altLang="en-US" dirty="0" smtClean="0"/>
              <a:t>みなさんの学校にこういうものがあれば、ある学校、多いんじゃないでしょうか？</a:t>
            </a:r>
            <a:endParaRPr kumimoji="1" lang="en-US" altLang="ja-JP" dirty="0" smtClean="0"/>
          </a:p>
          <a:p>
            <a:pPr defTabSz="949012">
              <a:defRPr/>
            </a:pPr>
            <a:r>
              <a:rPr kumimoji="1" lang="ja-JP" altLang="en-US" dirty="0" smtClean="0"/>
              <a:t>学校薬剤師に聞いてみてください。学校の薬品管理も学校薬剤師の立派な仕事です。</a:t>
            </a:r>
            <a:endParaRPr kumimoji="1" lang="en-US" altLang="ja-JP" dirty="0" smtClean="0"/>
          </a:p>
        </p:txBody>
      </p:sp>
    </p:spTree>
    <p:extLst>
      <p:ext uri="{BB962C8B-B14F-4D97-AF65-F5344CB8AC3E}">
        <p14:creationId xmlns:p14="http://schemas.microsoft.com/office/powerpoint/2010/main" val="1123009326"/>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3" name="Rectangle 2"/>
          <p:cNvSpPr>
            <a:spLocks noGrp="1" noRot="1" noChangeAspect="1" noChangeArrowheads="1" noTextEdit="1"/>
          </p:cNvSpPr>
          <p:nvPr>
            <p:ph type="sldImg"/>
          </p:nvPr>
        </p:nvSpPr>
        <p:spPr>
          <a:ln/>
        </p:spPr>
      </p:sp>
      <p:sp>
        <p:nvSpPr>
          <p:cNvPr id="35844" name="Rectangle 3"/>
          <p:cNvSpPr>
            <a:spLocks noGrp="1" noChangeArrowheads="1"/>
          </p:cNvSpPr>
          <p:nvPr>
            <p:ph type="body" idx="1"/>
          </p:nvPr>
        </p:nvSpPr>
        <p:spPr>
          <a:noFill/>
          <a:ln/>
        </p:spPr>
        <p:txBody>
          <a:bodyPr/>
          <a:lstStyle/>
          <a:p>
            <a:pPr defTabSz="898174">
              <a:defRPr/>
            </a:pPr>
            <a:r>
              <a:rPr lang="ja-JP" altLang="en-US" dirty="0" smtClean="0">
                <a:solidFill>
                  <a:schemeClr val="bg1"/>
                </a:solidFill>
                <a:effectLst>
                  <a:outerShdw blurRad="38100" dist="38100" dir="2700000" algn="tl">
                    <a:srgbClr val="000000">
                      <a:alpha val="43137"/>
                    </a:srgbClr>
                  </a:outerShdw>
                </a:effectLst>
              </a:rPr>
              <a:t>●・・・読む。・・・１．汚れで塩素要求量が多い。有機物が多いということです。</a:t>
            </a:r>
            <a:endParaRPr lang="en-US" altLang="ja-JP" dirty="0" smtClean="0">
              <a:solidFill>
                <a:schemeClr val="bg1"/>
              </a:solidFill>
              <a:effectLst>
                <a:outerShdw blurRad="38100" dist="38100" dir="2700000" algn="tl">
                  <a:srgbClr val="000000">
                    <a:alpha val="43137"/>
                  </a:srgbClr>
                </a:outerShdw>
              </a:effectLst>
            </a:endParaRPr>
          </a:p>
          <a:p>
            <a:pPr defTabSz="898174">
              <a:defRPr/>
            </a:pPr>
            <a:r>
              <a:rPr lang="ja-JP" altLang="en-US" dirty="0" smtClean="0">
                <a:solidFill>
                  <a:schemeClr val="bg1"/>
                </a:solidFill>
                <a:effectLst>
                  <a:outerShdw blurRad="38100" dist="38100" dir="2700000" algn="tl">
                    <a:srgbClr val="000000">
                      <a:alpha val="43137"/>
                    </a:srgbClr>
                  </a:outerShdw>
                </a:effectLst>
              </a:rPr>
              <a:t>●・・・読む。・・・２．アンモニアなどが多い</a:t>
            </a:r>
            <a:endParaRPr lang="en-US" altLang="ja-JP" dirty="0" smtClean="0">
              <a:solidFill>
                <a:schemeClr val="bg1"/>
              </a:solidFill>
              <a:effectLst>
                <a:outerShdw blurRad="38100" dist="38100" dir="2700000" algn="tl">
                  <a:srgbClr val="000000">
                    <a:alpha val="43137"/>
                  </a:srgbClr>
                </a:outerShdw>
              </a:effectLst>
            </a:endParaRPr>
          </a:p>
          <a:p>
            <a:pPr defTabSz="898174">
              <a:defRPr/>
            </a:pPr>
            <a:r>
              <a:rPr lang="ja-JP" altLang="en-US" dirty="0" smtClean="0">
                <a:solidFill>
                  <a:schemeClr val="bg1"/>
                </a:solidFill>
                <a:effectLst>
                  <a:outerShdw blurRad="38100" dist="38100" dir="2700000" algn="tl">
                    <a:srgbClr val="000000">
                      <a:alpha val="43137"/>
                    </a:srgbClr>
                  </a:outerShdw>
                </a:effectLst>
              </a:rPr>
              <a:t>●・・・読む。・・・３．殺菌力が弱い</a:t>
            </a:r>
            <a:endParaRPr lang="en-US" altLang="ja-JP" dirty="0" smtClean="0">
              <a:solidFill>
                <a:schemeClr val="bg1"/>
              </a:solidFill>
              <a:effectLst>
                <a:outerShdw blurRad="38100" dist="38100" dir="2700000" algn="tl">
                  <a:srgbClr val="000000">
                    <a:alpha val="43137"/>
                  </a:srgbClr>
                </a:outerShdw>
              </a:effectLst>
            </a:endParaRPr>
          </a:p>
          <a:p>
            <a:pPr defTabSz="898174">
              <a:defRPr/>
            </a:pPr>
            <a:r>
              <a:rPr lang="ja-JP" altLang="en-US" dirty="0" smtClean="0">
                <a:solidFill>
                  <a:schemeClr val="bg1"/>
                </a:solidFill>
                <a:effectLst>
                  <a:outerShdw blurRad="38100" dist="38100" dir="2700000" algn="tl">
                    <a:srgbClr val="000000">
                      <a:alpha val="43137"/>
                    </a:srgbClr>
                  </a:outerShdw>
                </a:effectLst>
              </a:rPr>
              <a:t>●・・・読む。・・・４．ＮＨＣｌ２、ＮＣｌ３が多い</a:t>
            </a:r>
            <a:endParaRPr lang="en-US" altLang="ja-JP" dirty="0" smtClean="0">
              <a:solidFill>
                <a:schemeClr val="bg1"/>
              </a:solidFill>
              <a:effectLst>
                <a:outerShdw blurRad="38100" dist="38100" dir="2700000" algn="tl">
                  <a:srgbClr val="000000">
                    <a:alpha val="43137"/>
                  </a:srgbClr>
                </a:outerShdw>
              </a:effectLst>
            </a:endParaRPr>
          </a:p>
          <a:p>
            <a:pPr defTabSz="898174">
              <a:defRPr/>
            </a:pPr>
            <a:r>
              <a:rPr lang="ja-JP" altLang="en-US" dirty="0" smtClean="0">
                <a:solidFill>
                  <a:schemeClr val="bg1"/>
                </a:solidFill>
                <a:effectLst>
                  <a:outerShdw blurRad="38100" dist="38100" dir="2700000" algn="tl">
                    <a:srgbClr val="000000">
                      <a:alpha val="43137"/>
                    </a:srgbClr>
                  </a:outerShdw>
                </a:effectLst>
              </a:rPr>
              <a:t>●・・・読む。・・・５．藻の発生・・・塩素の管理が出来てないってことですね。</a:t>
            </a:r>
            <a:endParaRPr lang="en-US" altLang="ja-JP" dirty="0" smtClean="0">
              <a:solidFill>
                <a:schemeClr val="bg1"/>
              </a:solidFill>
              <a:effectLst>
                <a:outerShdw blurRad="38100" dist="38100" dir="2700000" algn="tl">
                  <a:srgbClr val="000000">
                    <a:alpha val="43137"/>
                  </a:srgbClr>
                </a:outerShdw>
              </a:effectLst>
            </a:endParaRPr>
          </a:p>
          <a:p>
            <a:pPr defTabSz="898174">
              <a:defRPr/>
            </a:pPr>
            <a:r>
              <a:rPr lang="ja-JP" altLang="en-US" dirty="0" smtClean="0">
                <a:solidFill>
                  <a:schemeClr val="bg1"/>
                </a:solidFill>
                <a:effectLst>
                  <a:outerShdw blurRad="38100" dist="38100" dir="2700000" algn="tl">
                    <a:srgbClr val="000000">
                      <a:alpha val="43137"/>
                    </a:srgbClr>
                  </a:outerShdw>
                </a:effectLst>
              </a:rPr>
              <a:t>●・・・読む。・・・６．これの原因はいくつかあります。</a:t>
            </a:r>
            <a:endParaRPr lang="en-US" altLang="ja-JP" dirty="0" smtClean="0">
              <a:solidFill>
                <a:schemeClr val="bg1"/>
              </a:solidFill>
              <a:effectLst>
                <a:outerShdw blurRad="38100" dist="38100" dir="2700000" algn="tl">
                  <a:srgbClr val="000000">
                    <a:alpha val="43137"/>
                  </a:srgbClr>
                </a:outerShdw>
              </a:effectLst>
            </a:endParaRPr>
          </a:p>
          <a:p>
            <a:pPr defTabSz="898174">
              <a:defRPr/>
            </a:pPr>
            <a:r>
              <a:rPr lang="ja-JP" altLang="en-US" dirty="0" smtClean="0">
                <a:solidFill>
                  <a:schemeClr val="bg1"/>
                </a:solidFill>
                <a:effectLst>
                  <a:outerShdw blurRad="38100" dist="38100" dir="2700000" algn="tl">
                    <a:srgbClr val="000000">
                      <a:alpha val="43137"/>
                    </a:srgbClr>
                  </a:outerShdw>
                </a:effectLst>
              </a:rPr>
              <a:t>これから、ひとつずつお話します。</a:t>
            </a:r>
            <a:endParaRPr lang="en-US" altLang="ja-JP" dirty="0" smtClean="0">
              <a:solidFill>
                <a:schemeClr val="bg1"/>
              </a:solidFill>
              <a:effectLst>
                <a:outerShdw blurRad="38100" dist="38100" dir="2700000" algn="tl">
                  <a:srgbClr val="000000">
                    <a:alpha val="43137"/>
                  </a:srgbClr>
                </a:outerShdw>
              </a:effectLst>
            </a:endParaRPr>
          </a:p>
          <a:p>
            <a:pPr defTabSz="898174">
              <a:defRPr/>
            </a:pPr>
            <a:endParaRPr lang="en-US" altLang="ja-JP" dirty="0" smtClean="0">
              <a:solidFill>
                <a:schemeClr val="bg1"/>
              </a:solidFill>
              <a:effectLst>
                <a:outerShdw blurRad="38100" dist="38100" dir="2700000" algn="tl">
                  <a:srgbClr val="000000">
                    <a:alpha val="43137"/>
                  </a:srgbClr>
                </a:outerShdw>
              </a:effectLst>
            </a:endParaRPr>
          </a:p>
          <a:p>
            <a:pPr defTabSz="898174">
              <a:defRPr/>
            </a:pPr>
            <a:endParaRPr lang="en-US" altLang="ja-JP" dirty="0" smtClean="0">
              <a:solidFill>
                <a:schemeClr val="bg1"/>
              </a:solidFill>
              <a:effectLst>
                <a:outerShdw blurRad="38100" dist="38100" dir="2700000" algn="tl">
                  <a:srgbClr val="000000">
                    <a:alpha val="43137"/>
                  </a:srgbClr>
                </a:outerShdw>
              </a:effectLst>
            </a:endParaRPr>
          </a:p>
          <a:p>
            <a:pPr defTabSz="898174">
              <a:defRPr/>
            </a:pPr>
            <a:endParaRPr lang="en-US" altLang="ja-JP" dirty="0" smtClean="0">
              <a:solidFill>
                <a:schemeClr val="bg1"/>
              </a:solidFill>
              <a:effectLst>
                <a:outerShdw blurRad="38100" dist="38100" dir="2700000" algn="tl">
                  <a:srgbClr val="000000">
                    <a:alpha val="43137"/>
                  </a:srgbClr>
                </a:outerShdw>
              </a:effectLst>
            </a:endParaRPr>
          </a:p>
          <a:p>
            <a:pPr defTabSz="898174">
              <a:defRPr/>
            </a:pPr>
            <a:endParaRPr lang="en-US" altLang="ja-JP" dirty="0" smtClean="0">
              <a:solidFill>
                <a:schemeClr val="bg1"/>
              </a:solidFill>
              <a:effectLst>
                <a:outerShdw blurRad="38100" dist="38100" dir="2700000" algn="tl">
                  <a:srgbClr val="000000">
                    <a:alpha val="43137"/>
                  </a:srgbClr>
                </a:outerShdw>
              </a:effectLst>
            </a:endParaRPr>
          </a:p>
          <a:p>
            <a:pPr eaLnBrk="1" hangingPunct="1"/>
            <a:endParaRPr lang="ja-JP" altLang="ja-JP" dirty="0" smtClean="0"/>
          </a:p>
        </p:txBody>
      </p:sp>
    </p:spTree>
    <p:extLst>
      <p:ext uri="{BB962C8B-B14F-4D97-AF65-F5344CB8AC3E}">
        <p14:creationId xmlns:p14="http://schemas.microsoft.com/office/powerpoint/2010/main" val="1956144202"/>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3" name="Rectangle 2"/>
          <p:cNvSpPr>
            <a:spLocks noGrp="1" noRot="1" noChangeAspect="1" noChangeArrowheads="1" noTextEdit="1"/>
          </p:cNvSpPr>
          <p:nvPr>
            <p:ph type="sldImg"/>
          </p:nvPr>
        </p:nvSpPr>
        <p:spPr>
          <a:ln/>
        </p:spPr>
      </p:sp>
      <p:sp>
        <p:nvSpPr>
          <p:cNvPr id="35844" name="Rectangle 3"/>
          <p:cNvSpPr>
            <a:spLocks noGrp="1" noChangeArrowheads="1"/>
          </p:cNvSpPr>
          <p:nvPr>
            <p:ph type="body" idx="1"/>
          </p:nvPr>
        </p:nvSpPr>
        <p:spPr>
          <a:noFill/>
          <a:ln/>
        </p:spPr>
        <p:txBody>
          <a:bodyPr/>
          <a:lstStyle/>
          <a:p>
            <a:pPr eaLnBrk="1" hangingPunct="1"/>
            <a:endParaRPr lang="ja-JP" altLang="ja-JP" dirty="0" smtClean="0"/>
          </a:p>
        </p:txBody>
      </p:sp>
    </p:spTree>
    <p:extLst>
      <p:ext uri="{BB962C8B-B14F-4D97-AF65-F5344CB8AC3E}">
        <p14:creationId xmlns:p14="http://schemas.microsoft.com/office/powerpoint/2010/main" val="1107828060"/>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3" name="Rectangle 2"/>
          <p:cNvSpPr>
            <a:spLocks noGrp="1" noRot="1" noChangeAspect="1" noChangeArrowheads="1" noTextEdit="1"/>
          </p:cNvSpPr>
          <p:nvPr>
            <p:ph type="sldImg"/>
          </p:nvPr>
        </p:nvSpPr>
        <p:spPr>
          <a:ln/>
        </p:spPr>
      </p:sp>
      <p:sp>
        <p:nvSpPr>
          <p:cNvPr id="35844" name="Rectangle 3"/>
          <p:cNvSpPr>
            <a:spLocks noGrp="1" noChangeArrowheads="1"/>
          </p:cNvSpPr>
          <p:nvPr>
            <p:ph type="body" idx="1"/>
          </p:nvPr>
        </p:nvSpPr>
        <p:spPr>
          <a:noFill/>
          <a:ln/>
        </p:spPr>
        <p:txBody>
          <a:bodyPr/>
          <a:lstStyle/>
          <a:p>
            <a:pPr eaLnBrk="1" hangingPunct="1"/>
            <a:endParaRPr lang="ja-JP" altLang="ja-JP" dirty="0" smtClean="0"/>
          </a:p>
        </p:txBody>
      </p:sp>
    </p:spTree>
    <p:extLst>
      <p:ext uri="{BB962C8B-B14F-4D97-AF65-F5344CB8AC3E}">
        <p14:creationId xmlns:p14="http://schemas.microsoft.com/office/powerpoint/2010/main" val="669607186"/>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3" name="Rectangle 2"/>
          <p:cNvSpPr>
            <a:spLocks noGrp="1" noRot="1" noChangeAspect="1" noChangeArrowheads="1" noTextEdit="1"/>
          </p:cNvSpPr>
          <p:nvPr>
            <p:ph type="sldImg"/>
          </p:nvPr>
        </p:nvSpPr>
        <p:spPr>
          <a:ln/>
        </p:spPr>
      </p:sp>
      <p:sp>
        <p:nvSpPr>
          <p:cNvPr id="35844" name="Rectangle 3"/>
          <p:cNvSpPr>
            <a:spLocks noGrp="1" noChangeArrowheads="1"/>
          </p:cNvSpPr>
          <p:nvPr>
            <p:ph type="body" idx="1"/>
          </p:nvPr>
        </p:nvSpPr>
        <p:spPr>
          <a:noFill/>
          <a:ln/>
        </p:spPr>
        <p:txBody>
          <a:bodyPr/>
          <a:lstStyle/>
          <a:p>
            <a:pPr eaLnBrk="1" hangingPunct="1"/>
            <a:endParaRPr lang="ja-JP" altLang="ja-JP" dirty="0" smtClean="0"/>
          </a:p>
        </p:txBody>
      </p:sp>
    </p:spTree>
    <p:extLst>
      <p:ext uri="{BB962C8B-B14F-4D97-AF65-F5344CB8AC3E}">
        <p14:creationId xmlns:p14="http://schemas.microsoft.com/office/powerpoint/2010/main" val="88898581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3" name="Rectangle 2"/>
          <p:cNvSpPr>
            <a:spLocks noGrp="1" noRot="1" noChangeAspect="1" noChangeArrowheads="1" noTextEdit="1"/>
          </p:cNvSpPr>
          <p:nvPr>
            <p:ph type="sldImg"/>
          </p:nvPr>
        </p:nvSpPr>
        <p:spPr>
          <a:ln/>
        </p:spPr>
      </p:sp>
      <p:sp>
        <p:nvSpPr>
          <p:cNvPr id="35844" name="Rectangle 3"/>
          <p:cNvSpPr>
            <a:spLocks noGrp="1" noChangeArrowheads="1"/>
          </p:cNvSpPr>
          <p:nvPr>
            <p:ph type="body" idx="1"/>
          </p:nvPr>
        </p:nvSpPr>
        <p:spPr>
          <a:noFill/>
          <a:ln/>
        </p:spPr>
        <p:txBody>
          <a:bodyPr/>
          <a:lstStyle/>
          <a:p>
            <a:pPr eaLnBrk="1" hangingPunct="1"/>
            <a:endParaRPr lang="ja-JP" altLang="ja-JP" dirty="0" smtClean="0"/>
          </a:p>
        </p:txBody>
      </p:sp>
    </p:spTree>
    <p:extLst>
      <p:ext uri="{BB962C8B-B14F-4D97-AF65-F5344CB8AC3E}">
        <p14:creationId xmlns:p14="http://schemas.microsoft.com/office/powerpoint/2010/main" val="1913804876"/>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3" name="Rectangle 2"/>
          <p:cNvSpPr>
            <a:spLocks noGrp="1" noRot="1" noChangeAspect="1" noChangeArrowheads="1" noTextEdit="1"/>
          </p:cNvSpPr>
          <p:nvPr>
            <p:ph type="sldImg"/>
          </p:nvPr>
        </p:nvSpPr>
        <p:spPr>
          <a:ln/>
        </p:spPr>
      </p:sp>
      <p:sp>
        <p:nvSpPr>
          <p:cNvPr id="35844" name="Rectangle 3"/>
          <p:cNvSpPr>
            <a:spLocks noGrp="1" noChangeArrowheads="1"/>
          </p:cNvSpPr>
          <p:nvPr>
            <p:ph type="body" idx="1"/>
          </p:nvPr>
        </p:nvSpPr>
        <p:spPr>
          <a:noFill/>
          <a:ln/>
        </p:spPr>
        <p:txBody>
          <a:bodyPr/>
          <a:lstStyle/>
          <a:p>
            <a:pPr eaLnBrk="1" hangingPunct="1"/>
            <a:endParaRPr lang="ja-JP" altLang="ja-JP" dirty="0" smtClean="0"/>
          </a:p>
        </p:txBody>
      </p:sp>
    </p:spTree>
    <p:extLst>
      <p:ext uri="{BB962C8B-B14F-4D97-AF65-F5344CB8AC3E}">
        <p14:creationId xmlns:p14="http://schemas.microsoft.com/office/powerpoint/2010/main" val="3472612294"/>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3" name="Rectangle 2"/>
          <p:cNvSpPr>
            <a:spLocks noGrp="1" noRot="1" noChangeAspect="1" noChangeArrowheads="1" noTextEdit="1"/>
          </p:cNvSpPr>
          <p:nvPr>
            <p:ph type="sldImg"/>
          </p:nvPr>
        </p:nvSpPr>
        <p:spPr>
          <a:ln/>
        </p:spPr>
      </p:sp>
      <p:sp>
        <p:nvSpPr>
          <p:cNvPr id="35844" name="Rectangle 3"/>
          <p:cNvSpPr>
            <a:spLocks noGrp="1" noChangeArrowheads="1"/>
          </p:cNvSpPr>
          <p:nvPr>
            <p:ph type="body" idx="1"/>
          </p:nvPr>
        </p:nvSpPr>
        <p:spPr>
          <a:noFill/>
          <a:ln/>
        </p:spPr>
        <p:txBody>
          <a:bodyPr/>
          <a:lstStyle/>
          <a:p>
            <a:pPr eaLnBrk="1" hangingPunct="1"/>
            <a:endParaRPr lang="ja-JP" altLang="ja-JP" dirty="0" smtClean="0"/>
          </a:p>
        </p:txBody>
      </p:sp>
    </p:spTree>
    <p:extLst>
      <p:ext uri="{BB962C8B-B14F-4D97-AF65-F5344CB8AC3E}">
        <p14:creationId xmlns:p14="http://schemas.microsoft.com/office/powerpoint/2010/main" val="3545529181"/>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3" name="Rectangle 2"/>
          <p:cNvSpPr>
            <a:spLocks noGrp="1" noRot="1" noChangeAspect="1" noChangeArrowheads="1" noTextEdit="1"/>
          </p:cNvSpPr>
          <p:nvPr>
            <p:ph type="sldImg"/>
          </p:nvPr>
        </p:nvSpPr>
        <p:spPr>
          <a:ln/>
        </p:spPr>
      </p:sp>
      <p:sp>
        <p:nvSpPr>
          <p:cNvPr id="35844" name="Rectangle 3"/>
          <p:cNvSpPr>
            <a:spLocks noGrp="1" noChangeArrowheads="1"/>
          </p:cNvSpPr>
          <p:nvPr>
            <p:ph type="body" idx="1"/>
          </p:nvPr>
        </p:nvSpPr>
        <p:spPr>
          <a:noFill/>
          <a:ln/>
        </p:spPr>
        <p:txBody>
          <a:bodyPr/>
          <a:lstStyle/>
          <a:p>
            <a:pPr eaLnBrk="1" hangingPunct="1"/>
            <a:endParaRPr lang="ja-JP" altLang="ja-JP" dirty="0" smtClean="0"/>
          </a:p>
        </p:txBody>
      </p:sp>
    </p:spTree>
    <p:extLst>
      <p:ext uri="{BB962C8B-B14F-4D97-AF65-F5344CB8AC3E}">
        <p14:creationId xmlns:p14="http://schemas.microsoft.com/office/powerpoint/2010/main" val="4219255063"/>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3" name="Rectangle 2"/>
          <p:cNvSpPr>
            <a:spLocks noGrp="1" noRot="1" noChangeAspect="1" noChangeArrowheads="1" noTextEdit="1"/>
          </p:cNvSpPr>
          <p:nvPr>
            <p:ph type="sldImg"/>
          </p:nvPr>
        </p:nvSpPr>
        <p:spPr>
          <a:ln/>
        </p:spPr>
      </p:sp>
      <p:sp>
        <p:nvSpPr>
          <p:cNvPr id="35844" name="Rectangle 3"/>
          <p:cNvSpPr>
            <a:spLocks noGrp="1" noChangeArrowheads="1"/>
          </p:cNvSpPr>
          <p:nvPr>
            <p:ph type="body" idx="1"/>
          </p:nvPr>
        </p:nvSpPr>
        <p:spPr>
          <a:noFill/>
          <a:ln/>
        </p:spPr>
        <p:txBody>
          <a:bodyPr/>
          <a:lstStyle/>
          <a:p>
            <a:pPr eaLnBrk="1" hangingPunct="1"/>
            <a:endParaRPr lang="ja-JP" altLang="ja-JP" dirty="0" smtClean="0"/>
          </a:p>
        </p:txBody>
      </p:sp>
    </p:spTree>
    <p:extLst>
      <p:ext uri="{BB962C8B-B14F-4D97-AF65-F5344CB8AC3E}">
        <p14:creationId xmlns:p14="http://schemas.microsoft.com/office/powerpoint/2010/main" val="1657586455"/>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3" name="Rectangle 2"/>
          <p:cNvSpPr>
            <a:spLocks noGrp="1" noRot="1" noChangeAspect="1" noChangeArrowheads="1" noTextEdit="1"/>
          </p:cNvSpPr>
          <p:nvPr>
            <p:ph type="sldImg"/>
          </p:nvPr>
        </p:nvSpPr>
        <p:spPr>
          <a:ln/>
        </p:spPr>
      </p:sp>
      <p:sp>
        <p:nvSpPr>
          <p:cNvPr id="35844" name="Rectangle 3"/>
          <p:cNvSpPr>
            <a:spLocks noGrp="1" noChangeArrowheads="1"/>
          </p:cNvSpPr>
          <p:nvPr>
            <p:ph type="body" idx="1"/>
          </p:nvPr>
        </p:nvSpPr>
        <p:spPr>
          <a:noFill/>
          <a:ln/>
        </p:spPr>
        <p:txBody>
          <a:bodyPr/>
          <a:lstStyle/>
          <a:p>
            <a:pPr eaLnBrk="1" hangingPunct="1"/>
            <a:endParaRPr lang="ja-JP" altLang="ja-JP" dirty="0" smtClean="0"/>
          </a:p>
        </p:txBody>
      </p:sp>
    </p:spTree>
    <p:extLst>
      <p:ext uri="{BB962C8B-B14F-4D97-AF65-F5344CB8AC3E}">
        <p14:creationId xmlns:p14="http://schemas.microsoft.com/office/powerpoint/2010/main" val="4204556505"/>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1192213" y="1255713"/>
            <a:ext cx="4510087" cy="3381375"/>
          </a:xfrm>
        </p:spPr>
      </p:sp>
      <p:sp>
        <p:nvSpPr>
          <p:cNvPr id="3" name="ノート プレースホルダー 2"/>
          <p:cNvSpPr>
            <a:spLocks noGrp="1"/>
          </p:cNvSpPr>
          <p:nvPr>
            <p:ph type="body" idx="1"/>
          </p:nvPr>
        </p:nvSpPr>
        <p:spPr/>
        <p:txBody>
          <a:bodyPr/>
          <a:lstStyle/>
          <a:p>
            <a:r>
              <a:rPr kumimoji="1" lang="ja-JP" altLang="en-US" dirty="0" smtClean="0"/>
              <a:t>こんにちは。いつもお世話になっています。</a:t>
            </a:r>
            <a:endParaRPr kumimoji="1" lang="en-US" altLang="ja-JP" dirty="0" smtClean="0"/>
          </a:p>
          <a:p>
            <a:r>
              <a:rPr kumimoji="1" lang="ja-JP" altLang="en-US" dirty="0" smtClean="0"/>
              <a:t>和歌山県学校薬剤師会の西前です。　どうぞ、宜しくお願いします。</a:t>
            </a:r>
            <a:endParaRPr kumimoji="1" lang="en-US" altLang="ja-JP" dirty="0" smtClean="0"/>
          </a:p>
          <a:p>
            <a:endParaRPr kumimoji="1" lang="en-US" altLang="ja-JP" dirty="0" smtClean="0"/>
          </a:p>
          <a:p>
            <a:r>
              <a:rPr kumimoji="1" lang="ja-JP" altLang="en-US" dirty="0" smtClean="0"/>
              <a:t>今日、</a:t>
            </a:r>
            <a:r>
              <a:rPr kumimoji="1" lang="en-US" altLang="ja-JP" dirty="0" smtClean="0"/>
              <a:t>『</a:t>
            </a:r>
            <a:r>
              <a:rPr lang="ja-JP" altLang="en-US" dirty="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保健学習の実際と学校に必要な医薬品の基礎知識</a:t>
            </a:r>
            <a:r>
              <a:rPr kumimoji="1" lang="en-US" altLang="ja-JP" dirty="0" smtClean="0"/>
              <a:t>』</a:t>
            </a:r>
            <a:r>
              <a:rPr kumimoji="1" lang="ja-JP" altLang="en-US" dirty="0" smtClean="0"/>
              <a:t>ということでお話させていただきます。</a:t>
            </a:r>
            <a:endParaRPr kumimoji="1" lang="en-US" altLang="ja-JP" dirty="0" smtClean="0"/>
          </a:p>
        </p:txBody>
      </p:sp>
    </p:spTree>
    <p:extLst>
      <p:ext uri="{BB962C8B-B14F-4D97-AF65-F5344CB8AC3E}">
        <p14:creationId xmlns:p14="http://schemas.microsoft.com/office/powerpoint/2010/main" val="2359685397"/>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1192213" y="1255713"/>
            <a:ext cx="4510087" cy="3381375"/>
          </a:xfrm>
        </p:spPr>
      </p:sp>
      <p:sp>
        <p:nvSpPr>
          <p:cNvPr id="3" name="ノート プレースホルダー 2"/>
          <p:cNvSpPr>
            <a:spLocks noGrp="1"/>
          </p:cNvSpPr>
          <p:nvPr>
            <p:ph type="body" idx="1"/>
          </p:nvPr>
        </p:nvSpPr>
        <p:spPr/>
        <p:txBody>
          <a:bodyPr/>
          <a:lstStyle/>
          <a:p>
            <a:r>
              <a:rPr kumimoji="1" lang="ja-JP" altLang="en-US" dirty="0" smtClean="0"/>
              <a:t>まず、はじめに、</a:t>
            </a:r>
            <a:r>
              <a:rPr lang="ja-JP" altLang="en-US" dirty="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学校のおける医薬品の管理についての話です。</a:t>
            </a:r>
            <a:endParaRPr lang="en-US" altLang="ja-JP" dirty="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a:p>
            <a:endParaRPr lang="en-US" altLang="ja-JP" dirty="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endParaRPr>
          </a:p>
          <a:p>
            <a:r>
              <a:rPr kumimoji="1" lang="ja-JP" altLang="en-US" dirty="0" smtClean="0"/>
              <a:t>医薬品、医薬部外品、化粧品というのは、薬事法に難しいふうに書かれています。</a:t>
            </a:r>
            <a:endParaRPr kumimoji="1" lang="en-US" altLang="ja-JP" dirty="0" smtClean="0"/>
          </a:p>
          <a:p>
            <a:endParaRPr kumimoji="1" lang="en-US" altLang="ja-JP" dirty="0" smtClean="0"/>
          </a:p>
          <a:p>
            <a:r>
              <a:rPr kumimoji="1" lang="ja-JP" altLang="en-US" dirty="0" smtClean="0"/>
              <a:t>医薬品は・・・　医薬部外品は・・・化粧品は・・・・</a:t>
            </a:r>
            <a:endParaRPr kumimoji="1" lang="en-US" altLang="ja-JP" dirty="0" smtClean="0"/>
          </a:p>
          <a:p>
            <a:endParaRPr kumimoji="1" lang="en-US" altLang="ja-JP" dirty="0" smtClean="0"/>
          </a:p>
          <a:p>
            <a:r>
              <a:rPr kumimoji="1" lang="ja-JP" altLang="en-US" b="1" dirty="0" smtClean="0">
                <a:solidFill>
                  <a:srgbClr val="FF0000"/>
                </a:solidFill>
              </a:rPr>
              <a:t>薬用＝医薬部外品</a:t>
            </a:r>
            <a:endParaRPr kumimoji="1" lang="ja-JP" altLang="en-US" b="1" dirty="0">
              <a:solidFill>
                <a:srgbClr val="FF0000"/>
              </a:solidFill>
            </a:endParaRPr>
          </a:p>
        </p:txBody>
      </p:sp>
    </p:spTree>
    <p:extLst>
      <p:ext uri="{BB962C8B-B14F-4D97-AF65-F5344CB8AC3E}">
        <p14:creationId xmlns:p14="http://schemas.microsoft.com/office/powerpoint/2010/main" val="1203567436"/>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1192213" y="1255713"/>
            <a:ext cx="4510087" cy="3381375"/>
          </a:xfrm>
        </p:spPr>
      </p:sp>
      <p:sp>
        <p:nvSpPr>
          <p:cNvPr id="3" name="ノート プレースホルダー 2"/>
          <p:cNvSpPr>
            <a:spLocks noGrp="1"/>
          </p:cNvSpPr>
          <p:nvPr>
            <p:ph type="body" idx="1"/>
          </p:nvPr>
        </p:nvSpPr>
        <p:spPr/>
        <p:txBody>
          <a:bodyPr/>
          <a:lstStyle/>
          <a:p>
            <a:r>
              <a:rPr kumimoji="1" lang="ja-JP" altLang="en-US" dirty="0" smtClean="0"/>
              <a:t>医薬品と医薬部外品の説明・・・</a:t>
            </a:r>
            <a:endParaRPr kumimoji="1" lang="en-US" altLang="ja-JP" dirty="0" smtClean="0"/>
          </a:p>
          <a:p>
            <a:endParaRPr kumimoji="1" lang="en-US" altLang="ja-JP" dirty="0" smtClean="0"/>
          </a:p>
          <a:p>
            <a:r>
              <a:rPr kumimoji="1" lang="ja-JP" altLang="en-US" dirty="0" smtClean="0"/>
              <a:t>大正製薬さんには怒られますが、効くのか、効かないのか、分からないっていうくらいのもの、なんですね。</a:t>
            </a:r>
            <a:endParaRPr kumimoji="1" lang="en-US" altLang="ja-JP" dirty="0" smtClean="0"/>
          </a:p>
          <a:p>
            <a:endParaRPr kumimoji="1" lang="en-US" altLang="ja-JP" dirty="0" smtClean="0"/>
          </a:p>
          <a:p>
            <a:r>
              <a:rPr kumimoji="1" lang="ja-JP" altLang="en-US" dirty="0" smtClean="0"/>
              <a:t>私は好きなので、飲みますけど・・・。</a:t>
            </a:r>
            <a:endParaRPr kumimoji="1" lang="ja-JP" altLang="en-US" dirty="0"/>
          </a:p>
        </p:txBody>
      </p:sp>
    </p:spTree>
    <p:extLst>
      <p:ext uri="{BB962C8B-B14F-4D97-AF65-F5344CB8AC3E}">
        <p14:creationId xmlns:p14="http://schemas.microsoft.com/office/powerpoint/2010/main" val="846587712"/>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1192213" y="1255713"/>
            <a:ext cx="4510087" cy="3381375"/>
          </a:xfrm>
        </p:spPr>
      </p:sp>
      <p:sp>
        <p:nvSpPr>
          <p:cNvPr id="3" name="ノート プレースホルダー 2"/>
          <p:cNvSpPr>
            <a:spLocks noGrp="1"/>
          </p:cNvSpPr>
          <p:nvPr>
            <p:ph type="body" idx="1"/>
          </p:nvPr>
        </p:nvSpPr>
        <p:spPr/>
        <p:txBody>
          <a:bodyPr/>
          <a:lstStyle/>
          <a:p>
            <a:r>
              <a:rPr lang="ja-JP" altLang="ja-JP" b="0" u="none" dirty="0" smtClean="0"/>
              <a:t>ロドデノールは</a:t>
            </a:r>
            <a:r>
              <a:rPr lang="ja-JP" altLang="ja-JP" b="0" u="none" dirty="0" smtClean="0">
                <a:hlinkClick r:id="rId3" tooltip="カネボウ化粧品"/>
              </a:rPr>
              <a:t>カネボウ化粧品</a:t>
            </a:r>
            <a:r>
              <a:rPr lang="ja-JP" altLang="ja-JP" b="0" u="none" dirty="0" smtClean="0"/>
              <a:t>が開発した</a:t>
            </a:r>
            <a:r>
              <a:rPr lang="ja-JP" altLang="ja-JP" b="0" u="none" dirty="0" smtClean="0">
                <a:hlinkClick r:id="rId4" tooltip="医薬部外品"/>
              </a:rPr>
              <a:t>医薬部外品</a:t>
            </a:r>
            <a:r>
              <a:rPr lang="ja-JP" altLang="ja-JP" b="0" u="none" dirty="0" smtClean="0">
                <a:hlinkClick r:id="rId5" tooltip="有効成分"/>
              </a:rPr>
              <a:t>有効成分</a:t>
            </a:r>
            <a:r>
              <a:rPr lang="ja-JP" altLang="ja-JP" b="0" u="none" dirty="0" smtClean="0"/>
              <a:t>。</a:t>
            </a:r>
            <a:endParaRPr lang="en-US" altLang="ja-JP" b="0" u="none" dirty="0" smtClean="0"/>
          </a:p>
          <a:p>
            <a:endParaRPr lang="en-US" altLang="ja-JP" b="0" u="none" dirty="0" smtClean="0"/>
          </a:p>
          <a:p>
            <a:endParaRPr lang="ja-JP" altLang="en-US" dirty="0">
              <a:latin typeface="+mn-lt"/>
              <a:ea typeface="+mn-ea"/>
            </a:endParaRPr>
          </a:p>
          <a:p>
            <a:r>
              <a:rPr lang="ja-JP" altLang="en-US" dirty="0">
                <a:latin typeface="+mn-lt"/>
                <a:ea typeface="+mn-ea"/>
              </a:rPr>
              <a:t> ＜カネボウブランシールスペリア＞</a:t>
            </a:r>
          </a:p>
          <a:p>
            <a:r>
              <a:rPr lang="ja-JP" altLang="en-US" dirty="0">
                <a:latin typeface="+mn-lt"/>
                <a:ea typeface="+mn-ea"/>
              </a:rPr>
              <a:t>・ホワイトディープクリアコンディショナー全７品</a:t>
            </a:r>
          </a:p>
          <a:p>
            <a:r>
              <a:rPr lang="ja-JP" altLang="en-US" dirty="0">
                <a:latin typeface="+mn-lt"/>
                <a:ea typeface="+mn-ea"/>
              </a:rPr>
              <a:t>・ホワイトディープミルキィコンディショナー全３品</a:t>
            </a:r>
          </a:p>
          <a:p>
            <a:r>
              <a:rPr lang="ja-JP" altLang="en-US" dirty="0">
                <a:latin typeface="+mn-lt"/>
                <a:ea typeface="+mn-ea"/>
              </a:rPr>
              <a:t>・ホワイトディープナイトコンディショナー全４品</a:t>
            </a:r>
          </a:p>
          <a:p>
            <a:r>
              <a:rPr lang="ja-JP" altLang="en-US" dirty="0">
                <a:latin typeface="+mn-lt"/>
                <a:ea typeface="+mn-ea"/>
              </a:rPr>
              <a:t>・ホワイトディープマスク</a:t>
            </a:r>
          </a:p>
          <a:p>
            <a:r>
              <a:rPr lang="ja-JP" altLang="en-US" dirty="0">
                <a:latin typeface="+mn-lt"/>
                <a:ea typeface="+mn-ea"/>
              </a:rPr>
              <a:t>・ホワイトディープＵＶデイプロテクター</a:t>
            </a:r>
          </a:p>
          <a:p>
            <a:r>
              <a:rPr lang="ja-JP" altLang="en-US" dirty="0">
                <a:latin typeface="+mn-lt"/>
                <a:ea typeface="+mn-ea"/>
              </a:rPr>
              <a:t>＜ｓｕｉｓａｉ＞</a:t>
            </a:r>
          </a:p>
          <a:p>
            <a:r>
              <a:rPr lang="ja-JP" altLang="en-US" dirty="0">
                <a:latin typeface="+mn-lt"/>
                <a:ea typeface="+mn-ea"/>
              </a:rPr>
              <a:t>・ホワイトニングエッセンス</a:t>
            </a:r>
          </a:p>
          <a:p>
            <a:r>
              <a:rPr lang="ja-JP" altLang="en-US" dirty="0">
                <a:latin typeface="+mn-lt"/>
                <a:ea typeface="+mn-ea"/>
              </a:rPr>
              <a:t>＜トワニー＞</a:t>
            </a:r>
          </a:p>
          <a:p>
            <a:r>
              <a:rPr lang="ja-JP" altLang="en-US" dirty="0">
                <a:latin typeface="+mn-lt"/>
                <a:ea typeface="+mn-ea"/>
              </a:rPr>
              <a:t>・エスティチュードホワイトロ－ション全６品</a:t>
            </a:r>
          </a:p>
          <a:p>
            <a:r>
              <a:rPr lang="ja-JP" altLang="en-US" dirty="0">
                <a:latin typeface="+mn-lt"/>
                <a:ea typeface="+mn-ea"/>
              </a:rPr>
              <a:t>・エスティチュードホワイトＵＶプロテクトセラム</a:t>
            </a:r>
          </a:p>
          <a:p>
            <a:r>
              <a:rPr lang="ja-JP" altLang="en-US" dirty="0">
                <a:latin typeface="+mn-lt"/>
                <a:ea typeface="+mn-ea"/>
              </a:rPr>
              <a:t>・エスティチュードホワイトクリアタイトマスク</a:t>
            </a:r>
          </a:p>
          <a:p>
            <a:r>
              <a:rPr lang="ja-JP" altLang="en-US" dirty="0">
                <a:latin typeface="+mn-lt"/>
                <a:ea typeface="+mn-ea"/>
              </a:rPr>
              <a:t>・センチュリーザ・ローション全２品</a:t>
            </a:r>
            <a:endParaRPr lang="en-US" altLang="ja-JP" b="0" u="none" dirty="0" smtClean="0"/>
          </a:p>
          <a:p>
            <a:r>
              <a:rPr lang="en-US" altLang="ja-JP" dirty="0" smtClean="0"/>
              <a:t>CF</a:t>
            </a:r>
            <a:r>
              <a:rPr lang="ja-JP" altLang="en-US" dirty="0" smtClean="0"/>
              <a:t>）</a:t>
            </a:r>
            <a:endParaRPr lang="en-US" altLang="ja-JP" dirty="0" smtClean="0"/>
          </a:p>
          <a:p>
            <a:r>
              <a:rPr lang="ja-JP" altLang="en-US" dirty="0" smtClean="0"/>
              <a:t>「医薬品」</a:t>
            </a:r>
            <a:r>
              <a:rPr lang="ja-JP" altLang="en-US" dirty="0"/>
              <a:t>、「</a:t>
            </a:r>
            <a:r>
              <a:rPr lang="ja-JP" altLang="en-US" dirty="0" smtClean="0"/>
              <a:t>医薬部外品」</a:t>
            </a:r>
            <a:r>
              <a:rPr lang="ja-JP" altLang="en-US" dirty="0"/>
              <a:t>及び「化粧品」では、基本的に人に及ぼす作用の強さに違いが</a:t>
            </a:r>
            <a:r>
              <a:rPr lang="ja-JP" altLang="en-US" dirty="0" smtClean="0"/>
              <a:t>あります。</a:t>
            </a:r>
            <a:endParaRPr lang="en-US" altLang="ja-JP" dirty="0" smtClean="0"/>
          </a:p>
          <a:p>
            <a:endParaRPr lang="en-US" altLang="ja-JP" dirty="0" smtClean="0"/>
          </a:p>
          <a:p>
            <a:r>
              <a:rPr lang="ja-JP" altLang="en-US" dirty="0" smtClean="0"/>
              <a:t>一般的</a:t>
            </a:r>
            <a:r>
              <a:rPr lang="ja-JP" altLang="en-US" dirty="0"/>
              <a:t>に、人に対する有効性の高さは、「医薬品」</a:t>
            </a:r>
            <a:r>
              <a:rPr lang="en-US" altLang="ja-JP" dirty="0"/>
              <a:t>&gt;</a:t>
            </a:r>
            <a:r>
              <a:rPr lang="ja-JP" altLang="en-US" dirty="0"/>
              <a:t>「医薬部外品」</a:t>
            </a:r>
            <a:r>
              <a:rPr lang="en-US" altLang="ja-JP" dirty="0"/>
              <a:t>&gt;</a:t>
            </a:r>
            <a:r>
              <a:rPr lang="ja-JP" altLang="en-US" dirty="0"/>
              <a:t>「化粧品」であり</a:t>
            </a:r>
            <a:r>
              <a:rPr lang="ja-JP" altLang="en-US" dirty="0" smtClean="0"/>
              <a:t>、</a:t>
            </a:r>
            <a:endParaRPr lang="en-US" altLang="ja-JP" dirty="0" smtClean="0"/>
          </a:p>
          <a:p>
            <a:endParaRPr lang="en-US" altLang="ja-JP" dirty="0" smtClean="0"/>
          </a:p>
          <a:p>
            <a:r>
              <a:rPr lang="ja-JP" altLang="en-US" dirty="0" smtClean="0"/>
              <a:t>安全性</a:t>
            </a:r>
            <a:r>
              <a:rPr lang="ja-JP" altLang="en-US" dirty="0"/>
              <a:t>の高さは、「化粧品」</a:t>
            </a:r>
            <a:r>
              <a:rPr lang="en-US" altLang="ja-JP" dirty="0"/>
              <a:t>&gt;</a:t>
            </a:r>
            <a:r>
              <a:rPr lang="ja-JP" altLang="en-US" dirty="0"/>
              <a:t>「医薬部外品」</a:t>
            </a:r>
            <a:r>
              <a:rPr lang="en-US" altLang="ja-JP" dirty="0"/>
              <a:t>&gt;</a:t>
            </a:r>
            <a:r>
              <a:rPr lang="ja-JP" altLang="en-US" dirty="0"/>
              <a:t>「医薬品」と考えられます</a:t>
            </a:r>
            <a:r>
              <a:rPr lang="ja-JP" altLang="en-US" dirty="0" smtClean="0"/>
              <a:t>。</a:t>
            </a:r>
            <a:endParaRPr lang="en-US" altLang="ja-JP" dirty="0" smtClean="0"/>
          </a:p>
          <a:p>
            <a:endParaRPr lang="en-US" altLang="ja-JP" dirty="0" smtClean="0"/>
          </a:p>
          <a:p>
            <a:r>
              <a:rPr lang="ja-JP" altLang="en-US" dirty="0" smtClean="0"/>
              <a:t>した</a:t>
            </a:r>
            <a:r>
              <a:rPr lang="ja-JP" altLang="en-US" dirty="0"/>
              <a:t>がつて、「医薬品」は</a:t>
            </a:r>
            <a:r>
              <a:rPr lang="ja-JP" altLang="en-US" dirty="0" smtClean="0"/>
              <a:t>、楽剤師</a:t>
            </a:r>
            <a:r>
              <a:rPr lang="ja-JP" altLang="en-US" dirty="0"/>
              <a:t>などの専門家による指導・助言に基づき使用することが大切です。</a:t>
            </a:r>
            <a:endParaRPr kumimoji="1" lang="ja-JP" altLang="en-US" dirty="0"/>
          </a:p>
        </p:txBody>
      </p:sp>
    </p:spTree>
    <p:extLst>
      <p:ext uri="{BB962C8B-B14F-4D97-AF65-F5344CB8AC3E}">
        <p14:creationId xmlns:p14="http://schemas.microsoft.com/office/powerpoint/2010/main" val="2402861588"/>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1192213" y="1255713"/>
            <a:ext cx="4510087" cy="3381375"/>
          </a:xfrm>
        </p:spPr>
      </p:sp>
      <p:sp>
        <p:nvSpPr>
          <p:cNvPr id="3" name="ノート プレースホルダー 2"/>
          <p:cNvSpPr>
            <a:spLocks noGrp="1"/>
          </p:cNvSpPr>
          <p:nvPr>
            <p:ph type="body" idx="1"/>
          </p:nvPr>
        </p:nvSpPr>
        <p:spPr/>
        <p:txBody>
          <a:bodyPr/>
          <a:lstStyle/>
          <a:p>
            <a:endParaRPr kumimoji="1" lang="en-US" altLang="ja-JP" dirty="0" smtClean="0"/>
          </a:p>
          <a:p>
            <a:endParaRPr kumimoji="1" lang="en-US" altLang="ja-JP" dirty="0" smtClean="0"/>
          </a:p>
          <a:p>
            <a:endParaRPr kumimoji="1" lang="en-US" altLang="ja-JP" dirty="0" smtClean="0"/>
          </a:p>
          <a:p>
            <a:endParaRPr kumimoji="1" lang="en-US" altLang="ja-JP" dirty="0" smtClean="0"/>
          </a:p>
          <a:p>
            <a:endParaRPr kumimoji="1" lang="en-US" altLang="ja-JP" dirty="0" smtClean="0"/>
          </a:p>
          <a:p>
            <a:r>
              <a:rPr kumimoji="1" lang="en-US" altLang="ja-JP" dirty="0" smtClean="0"/>
              <a:t>CF)</a:t>
            </a:r>
          </a:p>
          <a:p>
            <a:r>
              <a:rPr kumimoji="1" lang="ja-JP" altLang="en-US" dirty="0" smtClean="0"/>
              <a:t>一般用医薬品はオーバーザカウンターって言いまして、カウンター越しに買う医薬品ということです。</a:t>
            </a:r>
            <a:endParaRPr kumimoji="1" lang="en-US" altLang="ja-JP" dirty="0" smtClean="0"/>
          </a:p>
          <a:p>
            <a:endParaRPr kumimoji="1" lang="en-US" altLang="ja-JP" dirty="0" smtClean="0"/>
          </a:p>
          <a:p>
            <a:r>
              <a:rPr lang="ja-JP" altLang="en-US" dirty="0" smtClean="0"/>
              <a:t>処方箋で出た医薬品っていうのは、その患者</a:t>
            </a:r>
            <a:r>
              <a:rPr lang="ja-JP" altLang="en-US" dirty="0"/>
              <a:t>の疾病の症状や年齢などを考慮して処方されることから、処方された人以外の人が使用すると危険なこともあります</a:t>
            </a:r>
            <a:r>
              <a:rPr lang="ja-JP" altLang="en-US" dirty="0" smtClean="0"/>
              <a:t>。</a:t>
            </a:r>
            <a:endParaRPr lang="en-US" altLang="ja-JP" dirty="0" smtClean="0"/>
          </a:p>
          <a:p>
            <a:r>
              <a:rPr lang="ja-JP" altLang="en-US" dirty="0" smtClean="0"/>
              <a:t>シップでも</a:t>
            </a:r>
            <a:endParaRPr lang="en-US" altLang="ja-JP" dirty="0"/>
          </a:p>
          <a:p>
            <a:endParaRPr lang="en-US" altLang="ja-JP" dirty="0"/>
          </a:p>
          <a:p>
            <a:r>
              <a:rPr lang="ja-JP" altLang="en-US" dirty="0"/>
              <a:t>一般の人が、楽剤師等から提供された適切な情報に基づき、自らの判</a:t>
            </a:r>
            <a:r>
              <a:rPr lang="en-US" altLang="ja-JP" dirty="0"/>
              <a:t>Wi</a:t>
            </a:r>
            <a:r>
              <a:rPr lang="ja-JP" altLang="en-US" dirty="0"/>
              <a:t>で購入し、自らの責任で使用する医薬品であって、軽度な疾病に伴う症状の改善、生活習慣病などの疾病に伴う症状発現の予防、生活の質の改善。向上、健康状態の自己検査、健康の維持・増進、その他保健衛生を目的とするものです。なお、一般用医薬品は、</a:t>
            </a:r>
            <a:r>
              <a:rPr lang="en-US" altLang="ja-JP" dirty="0"/>
              <a:t>OTC(Over the </a:t>
            </a:r>
            <a:r>
              <a:rPr lang="en-US" altLang="ja-JP" dirty="0" err="1"/>
              <a:t>cOunter</a:t>
            </a:r>
            <a:r>
              <a:rPr lang="en-US" altLang="ja-JP" dirty="0"/>
              <a:t>)</a:t>
            </a:r>
            <a:r>
              <a:rPr lang="ja-JP" altLang="en-US" dirty="0"/>
              <a:t>医薬品、市販薬、大衆薬とも呼ばれています。</a:t>
            </a:r>
            <a:endParaRPr kumimoji="1" lang="ja-JP" altLang="en-US" dirty="0"/>
          </a:p>
        </p:txBody>
      </p:sp>
    </p:spTree>
    <p:extLst>
      <p:ext uri="{BB962C8B-B14F-4D97-AF65-F5344CB8AC3E}">
        <p14:creationId xmlns:p14="http://schemas.microsoft.com/office/powerpoint/2010/main" val="60482677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60419" name="Rectangle 3"/>
          <p:cNvSpPr>
            <a:spLocks noGrp="1" noChangeArrowheads="1"/>
          </p:cNvSpPr>
          <p:nvPr>
            <p:ph type="body" idx="1"/>
          </p:nvPr>
        </p:nvSpPr>
        <p:spPr bwMode="auto">
          <a:noFill/>
        </p:spPr>
        <p:txBody>
          <a:bodyPr wrap="square" numCol="1" anchor="t" anchorCtr="0" compatLnSpc="1">
            <a:prstTxWarp prst="textNoShape">
              <a:avLst/>
            </a:prstTxWarp>
          </a:bodyPr>
          <a:lstStyle/>
          <a:p>
            <a:r>
              <a:rPr lang="ja-JP" altLang="en-US" smtClean="0"/>
              <a:t>一、２～３月の（前）年度末頃に、次年度の学校保健計画及び学校安全計画の立案が行われる。</a:t>
            </a:r>
          </a:p>
          <a:p>
            <a:endParaRPr lang="ja-JP" altLang="en-US" smtClean="0"/>
          </a:p>
          <a:p>
            <a:r>
              <a:rPr lang="ja-JP" altLang="en-US" smtClean="0"/>
              <a:t>二、従事とは、環境衛生検査を学校薬剤師自身が行う場合、学校職員又は検査業者が行う場合に、学校長や養護教諭等に対して、指導・助言・事後措置を行える（連携）体制を整備する必要があることを指す。</a:t>
            </a:r>
          </a:p>
          <a:p>
            <a:endParaRPr lang="ja-JP" altLang="en-US" smtClean="0"/>
          </a:p>
          <a:p>
            <a:r>
              <a:rPr lang="ja-JP" altLang="en-US" smtClean="0"/>
              <a:t>四、五、学校医、学校歯科医、養護教諭等と連携・協力ができる体制を整備する必要がある。</a:t>
            </a:r>
          </a:p>
          <a:p>
            <a:endParaRPr lang="ja-JP" altLang="en-US" smtClean="0"/>
          </a:p>
          <a:p>
            <a:r>
              <a:rPr lang="ja-JP" altLang="en-US" smtClean="0"/>
              <a:t>六、管理台帳の有無を確認し、臨機応変に適切な助言が必要である。</a:t>
            </a:r>
          </a:p>
          <a:p>
            <a:r>
              <a:rPr lang="ja-JP" altLang="en-US" smtClean="0"/>
              <a:t>　　（薬品、薬物等の在庫量や使用頻度についても必要に応じ助言をする。）</a:t>
            </a:r>
          </a:p>
        </p:txBody>
      </p:sp>
    </p:spTree>
    <p:extLst>
      <p:ext uri="{BB962C8B-B14F-4D97-AF65-F5344CB8AC3E}">
        <p14:creationId xmlns:p14="http://schemas.microsoft.com/office/powerpoint/2010/main" val="2011019075"/>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1192213" y="1255713"/>
            <a:ext cx="4510087" cy="3381375"/>
          </a:xfrm>
        </p:spPr>
      </p:sp>
      <p:sp>
        <p:nvSpPr>
          <p:cNvPr id="3" name="ノート プレースホルダー 2"/>
          <p:cNvSpPr>
            <a:spLocks noGrp="1"/>
          </p:cNvSpPr>
          <p:nvPr>
            <p:ph type="body" idx="1"/>
          </p:nvPr>
        </p:nvSpPr>
        <p:spPr/>
        <p:txBody>
          <a:bodyPr/>
          <a:lstStyle/>
          <a:p>
            <a:pPr algn="l"/>
            <a:r>
              <a:rPr lang="ja-JP" altLang="en-US" dirty="0" smtClean="0">
                <a:solidFill>
                  <a:prstClr val="white"/>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一般用医薬品の分類です。</a:t>
            </a:r>
            <a:endParaRPr lang="ja-JP" altLang="en-US" dirty="0">
              <a:solidFill>
                <a:prstClr val="white"/>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p:txBody>
      </p:sp>
    </p:spTree>
    <p:extLst>
      <p:ext uri="{BB962C8B-B14F-4D97-AF65-F5344CB8AC3E}">
        <p14:creationId xmlns:p14="http://schemas.microsoft.com/office/powerpoint/2010/main" val="2078482166"/>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1192213" y="1255713"/>
            <a:ext cx="4510087" cy="3381375"/>
          </a:xfrm>
        </p:spPr>
      </p:sp>
      <p:sp>
        <p:nvSpPr>
          <p:cNvPr id="3" name="ノート プレースホルダー 2"/>
          <p:cNvSpPr>
            <a:spLocks noGrp="1"/>
          </p:cNvSpPr>
          <p:nvPr>
            <p:ph type="body" idx="1"/>
          </p:nvPr>
        </p:nvSpPr>
        <p:spPr/>
        <p:txBody>
          <a:bodyPr/>
          <a:lstStyle/>
          <a:p>
            <a:r>
              <a:rPr lang="ja-JP" altLang="en-US" dirty="0" smtClean="0"/>
              <a:t>ここからが、医薬品の管理についてのお話です。</a:t>
            </a:r>
            <a:endParaRPr lang="en-US" altLang="ja-JP" dirty="0" smtClean="0"/>
          </a:p>
          <a:p>
            <a:endParaRPr lang="en-US" altLang="ja-JP" dirty="0" smtClean="0"/>
          </a:p>
          <a:p>
            <a:r>
              <a:rPr lang="ja-JP" altLang="en-US" dirty="0" smtClean="0"/>
              <a:t>説明・・・。★</a:t>
            </a:r>
            <a:endParaRPr lang="en-US" altLang="ja-JP" dirty="0" smtClean="0"/>
          </a:p>
          <a:p>
            <a:endParaRPr lang="en-US" altLang="ja-JP" dirty="0" smtClean="0"/>
          </a:p>
          <a:p>
            <a:r>
              <a:rPr lang="ja-JP" altLang="en-US" dirty="0" smtClean="0"/>
              <a:t>一般用医薬品の購入は</a:t>
            </a:r>
            <a:r>
              <a:rPr lang="ja-JP" altLang="en-US" dirty="0"/>
              <a:t>、</a:t>
            </a:r>
            <a:r>
              <a:rPr lang="ja-JP" altLang="en-US" dirty="0" smtClean="0"/>
              <a:t>養護の先生だけで</a:t>
            </a:r>
            <a:r>
              <a:rPr lang="ja-JP" altLang="en-US" dirty="0"/>
              <a:t>判断せず、</a:t>
            </a:r>
            <a:r>
              <a:rPr lang="ja-JP" altLang="en-US" dirty="0" smtClean="0"/>
              <a:t>必ず、校長先生に</a:t>
            </a:r>
            <a:r>
              <a:rPr lang="ja-JP" altLang="en-US" dirty="0"/>
              <a:t>相談し</a:t>
            </a:r>
            <a:r>
              <a:rPr lang="ja-JP" altLang="en-US" dirty="0" smtClean="0"/>
              <a:t>、また、学校</a:t>
            </a:r>
            <a:r>
              <a:rPr lang="ja-JP" altLang="en-US" dirty="0"/>
              <a:t>薬剤師の指導・助言を受け</a:t>
            </a:r>
            <a:r>
              <a:rPr lang="ja-JP" altLang="en-US" dirty="0" smtClean="0"/>
              <a:t>、決めるように</a:t>
            </a:r>
            <a:r>
              <a:rPr lang="ja-JP" altLang="en-US" dirty="0"/>
              <a:t>してください</a:t>
            </a:r>
            <a:r>
              <a:rPr lang="ja-JP" altLang="en-US" dirty="0" smtClean="0"/>
              <a:t>。</a:t>
            </a:r>
            <a:endParaRPr lang="en-US" altLang="ja-JP" dirty="0" smtClean="0"/>
          </a:p>
          <a:p>
            <a:endParaRPr lang="en-US" altLang="ja-JP" dirty="0" smtClean="0"/>
          </a:p>
          <a:p>
            <a:r>
              <a:rPr lang="ja-JP" altLang="en-US" dirty="0" smtClean="0"/>
              <a:t>★★★また、年度初めに、</a:t>
            </a:r>
            <a:r>
              <a:rPr lang="ja-JP" altLang="en-US" dirty="0"/>
              <a:t>養護教諭が教職員に</a:t>
            </a:r>
            <a:r>
              <a:rPr lang="ja-JP" altLang="en-US" dirty="0" smtClean="0"/>
              <a:t>対して、保健室にどのような一般用医薬品があるか、周知してください。</a:t>
            </a:r>
            <a:endParaRPr kumimoji="1" lang="ja-JP" altLang="en-US" dirty="0"/>
          </a:p>
        </p:txBody>
      </p:sp>
    </p:spTree>
    <p:extLst>
      <p:ext uri="{BB962C8B-B14F-4D97-AF65-F5344CB8AC3E}">
        <p14:creationId xmlns:p14="http://schemas.microsoft.com/office/powerpoint/2010/main" val="3261369769"/>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1192213" y="1255713"/>
            <a:ext cx="4510087" cy="3381375"/>
          </a:xfrm>
        </p:spPr>
      </p:sp>
      <p:sp>
        <p:nvSpPr>
          <p:cNvPr id="3" name="ノート プレースホルダー 2"/>
          <p:cNvSpPr>
            <a:spLocks noGrp="1"/>
          </p:cNvSpPr>
          <p:nvPr>
            <p:ph type="body" idx="1"/>
          </p:nvPr>
        </p:nvSpPr>
        <p:spPr/>
        <p:txBody>
          <a:bodyPr/>
          <a:lstStyle/>
          <a:p>
            <a:r>
              <a:rPr lang="ja-JP" altLang="en-US" dirty="0" smtClean="0"/>
              <a:t>あとで、管理簿の例をお見せします。</a:t>
            </a:r>
            <a:endParaRPr lang="ja-JP" altLang="en-US" dirty="0"/>
          </a:p>
        </p:txBody>
      </p:sp>
    </p:spTree>
    <p:extLst>
      <p:ext uri="{BB962C8B-B14F-4D97-AF65-F5344CB8AC3E}">
        <p14:creationId xmlns:p14="http://schemas.microsoft.com/office/powerpoint/2010/main" val="1344760972"/>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1192213" y="1255713"/>
            <a:ext cx="4510087" cy="3381375"/>
          </a:xfrm>
        </p:spPr>
      </p:sp>
      <p:sp>
        <p:nvSpPr>
          <p:cNvPr id="3" name="ノート プレースホルダー 2"/>
          <p:cNvSpPr>
            <a:spLocks noGrp="1"/>
          </p:cNvSpPr>
          <p:nvPr>
            <p:ph type="body" idx="1"/>
          </p:nvPr>
        </p:nvSpPr>
        <p:spPr/>
        <p:txBody>
          <a:bodyPr/>
          <a:lstStyle/>
          <a:p>
            <a:pPr defTabSz="931050"/>
            <a:r>
              <a:rPr lang="ja-JP" altLang="en-US" dirty="0" smtClean="0"/>
              <a:t>このグラフを見てください。</a:t>
            </a:r>
            <a:endParaRPr lang="en-US" altLang="ja-JP" dirty="0" smtClean="0"/>
          </a:p>
          <a:p>
            <a:pPr defTabSz="931050"/>
            <a:endParaRPr lang="en-US" altLang="ja-JP" dirty="0" smtClean="0"/>
          </a:p>
          <a:p>
            <a:pPr defTabSz="931050">
              <a:defRPr/>
            </a:pPr>
            <a:r>
              <a:rPr lang="ja-JP" altLang="en-US" dirty="0" smtClean="0"/>
              <a:t>平成</a:t>
            </a:r>
            <a:r>
              <a:rPr lang="en-US" altLang="ja-JP" dirty="0" smtClean="0"/>
              <a:t>19</a:t>
            </a:r>
            <a:r>
              <a:rPr lang="ja-JP" altLang="en-US" dirty="0" smtClean="0"/>
              <a:t>年度に取った、データです。</a:t>
            </a:r>
            <a:endParaRPr lang="en-US" altLang="ja-JP" dirty="0" smtClean="0"/>
          </a:p>
          <a:p>
            <a:pPr defTabSz="931050">
              <a:defRPr/>
            </a:pPr>
            <a:endParaRPr lang="en-US" altLang="ja-JP" dirty="0" smtClean="0"/>
          </a:p>
          <a:p>
            <a:pPr defTabSz="931050">
              <a:defRPr/>
            </a:pPr>
            <a:r>
              <a:rPr lang="ja-JP" altLang="en-US" dirty="0" smtClean="0"/>
              <a:t>一般用医薬品を置いている小学校、中学校及び高等学校の割合は、いずれも</a:t>
            </a:r>
            <a:r>
              <a:rPr lang="en-US" altLang="ja-JP" dirty="0" smtClean="0"/>
              <a:t>98%</a:t>
            </a:r>
            <a:r>
              <a:rPr lang="ja-JP" altLang="en-US" dirty="0" smtClean="0"/>
              <a:t>を超えており、ほとんどすべての学校において一般用医薬品が常備されているということです。</a:t>
            </a:r>
          </a:p>
          <a:p>
            <a:endParaRPr lang="ja-JP" altLang="en-US" dirty="0" smtClean="0"/>
          </a:p>
          <a:p>
            <a:endParaRPr lang="en-US" altLang="ja-JP" dirty="0" smtClean="0"/>
          </a:p>
          <a:p>
            <a:endParaRPr lang="ja-JP" altLang="en-US" dirty="0"/>
          </a:p>
        </p:txBody>
      </p:sp>
    </p:spTree>
    <p:extLst>
      <p:ext uri="{BB962C8B-B14F-4D97-AF65-F5344CB8AC3E}">
        <p14:creationId xmlns:p14="http://schemas.microsoft.com/office/powerpoint/2010/main" val="2589815969"/>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1192213" y="1255713"/>
            <a:ext cx="4510087" cy="3381375"/>
          </a:xfrm>
        </p:spPr>
      </p:sp>
      <p:sp>
        <p:nvSpPr>
          <p:cNvPr id="3" name="ノート プレースホルダー 2"/>
          <p:cNvSpPr>
            <a:spLocks noGrp="1"/>
          </p:cNvSpPr>
          <p:nvPr>
            <p:ph type="body" idx="1"/>
          </p:nvPr>
        </p:nvSpPr>
        <p:spPr/>
        <p:txBody>
          <a:bodyPr/>
          <a:lstStyle/>
          <a:p>
            <a:r>
              <a:rPr lang="ja-JP" altLang="en-US" dirty="0" smtClean="0"/>
              <a:t>そのうちわけは、・・・。解熱、風邪、胃腸、酔い止め</a:t>
            </a:r>
            <a:endParaRPr lang="en-US" altLang="ja-JP" dirty="0" smtClean="0"/>
          </a:p>
          <a:p>
            <a:endParaRPr lang="en-US" altLang="ja-JP" dirty="0" smtClean="0"/>
          </a:p>
          <a:p>
            <a:r>
              <a:rPr lang="ja-JP" altLang="en-US" dirty="0" smtClean="0"/>
              <a:t>★★★これは、</a:t>
            </a:r>
            <a:r>
              <a:rPr lang="ja-JP" altLang="en-US" dirty="0" err="1" smtClean="0"/>
              <a:t>いち</a:t>
            </a:r>
            <a:r>
              <a:rPr lang="ja-JP" altLang="en-US" dirty="0" smtClean="0"/>
              <a:t>学校薬剤師の考えですが、これは、売上げのことなんですが、薬局の方に怒られるかもしれませんが、</a:t>
            </a:r>
            <a:endParaRPr lang="en-US" altLang="ja-JP" dirty="0" smtClean="0"/>
          </a:p>
          <a:p>
            <a:endParaRPr lang="en-US" altLang="ja-JP" dirty="0" smtClean="0"/>
          </a:p>
          <a:p>
            <a:r>
              <a:rPr lang="ja-JP" altLang="en-US" dirty="0" smtClean="0"/>
              <a:t>基本的には、服用する、一般用医薬品は学校に置かないほうが、良いと、思います。</a:t>
            </a:r>
            <a:endParaRPr lang="en-US" altLang="ja-JP" dirty="0" smtClean="0"/>
          </a:p>
          <a:p>
            <a:endParaRPr lang="en-US" altLang="ja-JP" dirty="0" smtClean="0"/>
          </a:p>
          <a:p>
            <a:r>
              <a:rPr lang="ja-JP" altLang="en-US" dirty="0" smtClean="0"/>
              <a:t>置く場合は、先ほどからお話しています。購入の手順や教師間での共通の理解を踏んでいただきたいですね。</a:t>
            </a:r>
            <a:endParaRPr lang="en-US" altLang="ja-JP" dirty="0" smtClean="0"/>
          </a:p>
          <a:p>
            <a:endParaRPr lang="en-US" altLang="ja-JP" dirty="0" smtClean="0"/>
          </a:p>
          <a:p>
            <a:endParaRPr lang="en-US" altLang="ja-JP" dirty="0" smtClean="0"/>
          </a:p>
          <a:p>
            <a:endParaRPr lang="ja-JP" altLang="en-US" dirty="0"/>
          </a:p>
        </p:txBody>
      </p:sp>
    </p:spTree>
    <p:extLst>
      <p:ext uri="{BB962C8B-B14F-4D97-AF65-F5344CB8AC3E}">
        <p14:creationId xmlns:p14="http://schemas.microsoft.com/office/powerpoint/2010/main" val="2243970864"/>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1192213" y="1255713"/>
            <a:ext cx="4510087" cy="3381375"/>
          </a:xfrm>
        </p:spPr>
      </p:sp>
      <p:sp>
        <p:nvSpPr>
          <p:cNvPr id="3" name="ノート プレースホルダー 2"/>
          <p:cNvSpPr>
            <a:spLocks noGrp="1"/>
          </p:cNvSpPr>
          <p:nvPr>
            <p:ph type="body" idx="1"/>
          </p:nvPr>
        </p:nvSpPr>
        <p:spPr/>
        <p:txBody>
          <a:bodyPr/>
          <a:lstStyle/>
          <a:p>
            <a:r>
              <a:rPr lang="ja-JP" altLang="en-US" dirty="0" smtClean="0"/>
              <a:t>次に、外用のお薬ですが、</a:t>
            </a:r>
            <a:endParaRPr lang="en-US" altLang="ja-JP" dirty="0" smtClean="0"/>
          </a:p>
          <a:p>
            <a:endParaRPr lang="en-US" altLang="ja-JP" dirty="0" smtClean="0"/>
          </a:p>
          <a:p>
            <a:r>
              <a:rPr lang="ja-JP" altLang="en-US" dirty="0" smtClean="0"/>
              <a:t>百歩譲って、シップは良いとして、点眼薬はまずいですね。</a:t>
            </a:r>
            <a:endParaRPr lang="en-US" altLang="ja-JP" dirty="0" smtClean="0"/>
          </a:p>
          <a:p>
            <a:endParaRPr lang="en-US" altLang="ja-JP" dirty="0" smtClean="0"/>
          </a:p>
          <a:p>
            <a:r>
              <a:rPr lang="ja-JP" altLang="en-US" dirty="0" smtClean="0"/>
              <a:t>この点眼薬の内容はわかりませんが・・・。使い捨てなのか、そうでないのか。</a:t>
            </a:r>
            <a:endParaRPr lang="en-US" altLang="ja-JP" dirty="0" smtClean="0"/>
          </a:p>
          <a:p>
            <a:endParaRPr lang="en-US" altLang="ja-JP" dirty="0" smtClean="0"/>
          </a:p>
          <a:p>
            <a:r>
              <a:rPr lang="ja-JP" altLang="en-US" dirty="0" smtClean="0"/>
              <a:t>製薬会社から依頼されて、点眼薬の分析を行ったことがありますが、・・・。</a:t>
            </a:r>
          </a:p>
          <a:p>
            <a:endParaRPr lang="en-US" altLang="ja-JP" dirty="0" smtClean="0"/>
          </a:p>
          <a:p>
            <a:endParaRPr lang="ja-JP" altLang="en-US" dirty="0"/>
          </a:p>
        </p:txBody>
      </p:sp>
    </p:spTree>
    <p:extLst>
      <p:ext uri="{BB962C8B-B14F-4D97-AF65-F5344CB8AC3E}">
        <p14:creationId xmlns:p14="http://schemas.microsoft.com/office/powerpoint/2010/main" val="3129760007"/>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1192213" y="1255713"/>
            <a:ext cx="4510087" cy="3381375"/>
          </a:xfrm>
        </p:spPr>
      </p:sp>
      <p:sp>
        <p:nvSpPr>
          <p:cNvPr id="3" name="ノート プレースホルダー 2"/>
          <p:cNvSpPr>
            <a:spLocks noGrp="1"/>
          </p:cNvSpPr>
          <p:nvPr>
            <p:ph type="body" idx="1"/>
          </p:nvPr>
        </p:nvSpPr>
        <p:spPr/>
        <p:txBody>
          <a:bodyPr/>
          <a:lstStyle/>
          <a:p>
            <a:r>
              <a:rPr lang="ja-JP" altLang="en-US" dirty="0" smtClean="0"/>
              <a:t>それを踏まえて、日本学校保健会の</a:t>
            </a:r>
            <a:r>
              <a:rPr lang="en-US" altLang="ja-JP" dirty="0" smtClean="0"/>
              <a:t>Q&amp;A</a:t>
            </a:r>
            <a:r>
              <a:rPr lang="ja-JP" altLang="en-US" dirty="0" smtClean="0"/>
              <a:t>をお見せいたします。</a:t>
            </a:r>
            <a:endParaRPr lang="en-US" altLang="ja-JP" dirty="0" smtClean="0"/>
          </a:p>
          <a:p>
            <a:endParaRPr lang="en-US" altLang="ja-JP" dirty="0" smtClean="0"/>
          </a:p>
        </p:txBody>
      </p:sp>
    </p:spTree>
    <p:extLst>
      <p:ext uri="{BB962C8B-B14F-4D97-AF65-F5344CB8AC3E}">
        <p14:creationId xmlns:p14="http://schemas.microsoft.com/office/powerpoint/2010/main" val="3014922227"/>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1192213" y="1255713"/>
            <a:ext cx="4510087" cy="3381375"/>
          </a:xfrm>
        </p:spPr>
      </p:sp>
      <p:sp>
        <p:nvSpPr>
          <p:cNvPr id="3" name="ノート プレースホルダー 2"/>
          <p:cNvSpPr>
            <a:spLocks noGrp="1"/>
          </p:cNvSpPr>
          <p:nvPr>
            <p:ph type="body" idx="1"/>
          </p:nvPr>
        </p:nvSpPr>
        <p:spPr/>
        <p:txBody>
          <a:bodyPr/>
          <a:lstStyle/>
          <a:p>
            <a:endParaRPr lang="ja-JP" altLang="en-US" dirty="0"/>
          </a:p>
        </p:txBody>
      </p:sp>
    </p:spTree>
    <p:extLst>
      <p:ext uri="{BB962C8B-B14F-4D97-AF65-F5344CB8AC3E}">
        <p14:creationId xmlns:p14="http://schemas.microsoft.com/office/powerpoint/2010/main" val="3803610692"/>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Tree>
    <p:extLst>
      <p:ext uri="{BB962C8B-B14F-4D97-AF65-F5344CB8AC3E}">
        <p14:creationId xmlns:p14="http://schemas.microsoft.com/office/powerpoint/2010/main" val="3205734010"/>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1192213" y="1255713"/>
            <a:ext cx="4510087" cy="3381375"/>
          </a:xfrm>
        </p:spPr>
      </p:sp>
      <p:sp>
        <p:nvSpPr>
          <p:cNvPr id="3" name="ノート プレースホルダー 2"/>
          <p:cNvSpPr>
            <a:spLocks noGrp="1"/>
          </p:cNvSpPr>
          <p:nvPr>
            <p:ph type="body" idx="1"/>
          </p:nvPr>
        </p:nvSpPr>
        <p:spPr/>
        <p:txBody>
          <a:bodyPr/>
          <a:lstStyle/>
          <a:p>
            <a:pPr defTabSz="931050"/>
            <a:r>
              <a:rPr lang="ja-JP" altLang="en-US" dirty="0" smtClean="0"/>
              <a:t>学校では、医療用医薬品を預かる場合もあると思います。いろんな疾病のある児童がいらっしゃると思いますので、</a:t>
            </a:r>
            <a:endParaRPr lang="en-US" altLang="ja-JP" dirty="0" smtClean="0"/>
          </a:p>
          <a:p>
            <a:pPr defTabSz="931050"/>
            <a:endParaRPr lang="en-US" altLang="ja-JP" dirty="0" smtClean="0"/>
          </a:p>
          <a:p>
            <a:pPr defTabSz="931050"/>
            <a:r>
              <a:rPr lang="ja-JP" altLang="en-US" dirty="0" smtClean="0"/>
              <a:t>スライド説明・・・。</a:t>
            </a:r>
            <a:endParaRPr lang="en-US" altLang="ja-JP" dirty="0" smtClean="0"/>
          </a:p>
          <a:p>
            <a:endParaRPr lang="en-US" altLang="ja-JP" dirty="0" smtClean="0"/>
          </a:p>
          <a:p>
            <a:endParaRPr lang="en-US" altLang="ja-JP" dirty="0" smtClean="0"/>
          </a:p>
          <a:p>
            <a:endParaRPr lang="en-US" altLang="ja-JP" dirty="0" smtClean="0"/>
          </a:p>
          <a:p>
            <a:r>
              <a:rPr lang="en-US" altLang="ja-JP" dirty="0" smtClean="0"/>
              <a:t>CF)</a:t>
            </a:r>
          </a:p>
          <a:p>
            <a:r>
              <a:rPr lang="ja-JP" altLang="en-US" dirty="0" smtClean="0"/>
              <a:t>学校</a:t>
            </a:r>
            <a:r>
              <a:rPr lang="ja-JP" altLang="en-US" dirty="0"/>
              <a:t>では、様々な疾病のある児童生徒が在籍していることがあります。学校において医療用医薬品を預かる場合もあります。</a:t>
            </a:r>
            <a:endParaRPr lang="en-US" altLang="ja-JP" dirty="0"/>
          </a:p>
          <a:p>
            <a:r>
              <a:rPr lang="ja-JP" altLang="en-US" dirty="0"/>
              <a:t>預かる場合には、保護者、児童生徒、主治医、学校医、学校歯科医、学校薬剤師、教育委員会等と十分話し合い、共通理解を図りましょう。</a:t>
            </a:r>
            <a:endParaRPr lang="en-US" altLang="ja-JP" dirty="0"/>
          </a:p>
          <a:p>
            <a:r>
              <a:rPr lang="ja-JP" altLang="en-US" dirty="0"/>
              <a:t>また、学校内の先生においても、他の先生方に周知徹底し、共通の理解を得ることが、必要不可欠です。</a:t>
            </a:r>
            <a:endParaRPr lang="en-US" altLang="ja-JP" dirty="0"/>
          </a:p>
          <a:p>
            <a:endParaRPr lang="ja-JP" altLang="en-US" dirty="0"/>
          </a:p>
          <a:p>
            <a:r>
              <a:rPr lang="ja-JP" altLang="en-US" dirty="0"/>
              <a:t>学校への依頼がない児童生徒が自己管理している場合については、どんな医療用医薬品を持参しているのか把握しておくことが大切です。</a:t>
            </a:r>
            <a:endParaRPr lang="en-US" altLang="ja-JP" dirty="0"/>
          </a:p>
          <a:p>
            <a:r>
              <a:rPr lang="ja-JP" altLang="en-US" dirty="0"/>
              <a:t>このような児童生徒に対しては、保護者との連携を密にし、情報共有をした上で、児童生徒の自己管理の支援をしていただけたらと思います。</a:t>
            </a:r>
            <a:endParaRPr kumimoji="1" lang="ja-JP" altLang="en-US" dirty="0"/>
          </a:p>
        </p:txBody>
      </p:sp>
    </p:spTree>
    <p:extLst>
      <p:ext uri="{BB962C8B-B14F-4D97-AF65-F5344CB8AC3E}">
        <p14:creationId xmlns:p14="http://schemas.microsoft.com/office/powerpoint/2010/main" val="333988079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8.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0.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1.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2.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3.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4.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5.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6.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7.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8.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9.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0.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1.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2.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3.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4.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5.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6.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7.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8.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9.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0.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61.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62.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3.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4.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5.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6.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7.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8.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9.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0.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71.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72.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73.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74.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5.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6.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7.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8.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9.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0.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81.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82.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83.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84.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85.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86.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7.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8.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9.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0.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91.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92.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93.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94.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95.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96.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97.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98.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9.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00.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201.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202.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203.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204.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205.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206.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207.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208.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209.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0.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11.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12.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13.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14.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15.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16.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17.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18.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19.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0.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21.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22.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23.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24.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25.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26.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27.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28.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29.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0.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31.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32.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33.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34.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35.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36.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37.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38.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39.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0.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41.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42.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43.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44.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45.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46.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47.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48.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49.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0.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51.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52.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53.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54.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55.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56.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57.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58.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59.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0.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61.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62.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63.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64.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65.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66.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67.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68.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69.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0.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71.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72.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73.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74.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75.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76.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77.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78.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79.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0.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81.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82.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83.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84.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85.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86.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87.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88.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89.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0.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91.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92.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93.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94.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95.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96.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97.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298.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299.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00.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301.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302.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303.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304.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305.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306.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307.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308.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309.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0.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311.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312.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313.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314.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315.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316.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317.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318.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319.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0.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321.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322.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323.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324.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325.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326.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327.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328.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329.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0.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331.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332.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333.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334.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335.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336.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337.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338.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339.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0.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341.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342.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343.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344.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345.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346.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347.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348.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349.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0.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351.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352.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353.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354.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355.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356.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357.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358.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359.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0.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361.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362.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363.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364.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365.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366.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367.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368.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369.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0.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371.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lstStyle/>
          <a:p>
            <a:r>
              <a:rPr kumimoji="1" lang="ja-JP" altLang="en-US" smtClean="0"/>
              <a:t>マスター タイトルの書式設定</a:t>
            </a:r>
            <a:endParaRPr kumimoji="1" lang="ja-JP" altLang="en-US"/>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kumimoji="1" lang="ja-JP" altLang="en-US" smtClean="0"/>
              <a:t>マスター サブタイトルの書式設定</a:t>
            </a:r>
            <a:endParaRPr kumimoji="1" lang="ja-JP" altLang="en-US"/>
          </a:p>
        </p:txBody>
      </p:sp>
      <p:sp>
        <p:nvSpPr>
          <p:cNvPr id="4" name="日付プレースホルダー 3"/>
          <p:cNvSpPr>
            <a:spLocks noGrp="1"/>
          </p:cNvSpPr>
          <p:nvPr>
            <p:ph type="dt" sz="half" idx="10"/>
          </p:nvPr>
        </p:nvSpPr>
        <p:spPr/>
        <p:txBody>
          <a:bodyPr/>
          <a:lstStyle/>
          <a:p>
            <a:fld id="{0FDD79F3-F104-4C60-A98A-722E08F6E29A}" type="datetime1">
              <a:rPr kumimoji="1" lang="ja-JP" altLang="en-US" smtClean="0"/>
              <a:t>2013/10/6</a:t>
            </a:fld>
            <a:endParaRPr kumimoji="1" lang="ja-JP" altLang="en-US" dirty="0"/>
          </a:p>
        </p:txBody>
      </p:sp>
      <p:sp>
        <p:nvSpPr>
          <p:cNvPr id="5" name="フッター プレースホルダー 4"/>
          <p:cNvSpPr>
            <a:spLocks noGrp="1"/>
          </p:cNvSpPr>
          <p:nvPr>
            <p:ph type="ftr" sz="quarter" idx="11"/>
          </p:nvPr>
        </p:nvSpPr>
        <p:spPr/>
        <p:txBody>
          <a:bodyPr/>
          <a:lstStyle/>
          <a:p>
            <a:endParaRPr kumimoji="1" lang="ja-JP" altLang="en-US" dirty="0"/>
          </a:p>
        </p:txBody>
      </p:sp>
      <p:sp>
        <p:nvSpPr>
          <p:cNvPr id="6" name="スライド番号プレースホルダー 5"/>
          <p:cNvSpPr>
            <a:spLocks noGrp="1"/>
          </p:cNvSpPr>
          <p:nvPr>
            <p:ph type="sldNum" sz="quarter" idx="12"/>
          </p:nvPr>
        </p:nvSpPr>
        <p:spPr/>
        <p:txBody>
          <a:bodyPr/>
          <a:lstStyle/>
          <a:p>
            <a:fld id="{54FC1471-9611-4F70-BB03-7F8E6079736B}" type="slidenum">
              <a:rPr kumimoji="1" lang="ja-JP" altLang="en-US" smtClean="0"/>
              <a:pPr/>
              <a:t>‹#›</a:t>
            </a:fld>
            <a:endParaRPr kumimoji="1" lang="ja-JP" altLang="en-US" dirty="0"/>
          </a:p>
        </p:txBody>
      </p:sp>
    </p:spTree>
    <p:extLst>
      <p:ext uri="{BB962C8B-B14F-4D97-AF65-F5344CB8AC3E}">
        <p14:creationId xmlns:p14="http://schemas.microsoft.com/office/powerpoint/2010/main" val="295191660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縦書きテキスト プレースホルダー 2"/>
          <p:cNvSpPr>
            <a:spLocks noGrp="1"/>
          </p:cNvSpPr>
          <p:nvPr>
            <p:ph type="body" orient="vert" idx="1"/>
          </p:nvPr>
        </p:nvSpPr>
        <p:spPr/>
        <p:txBody>
          <a:bodyPr vert="eaVert"/>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10"/>
          </p:nvPr>
        </p:nvSpPr>
        <p:spPr/>
        <p:txBody>
          <a:bodyPr/>
          <a:lstStyle/>
          <a:p>
            <a:fld id="{689A623E-82FB-4D8C-AE11-C956BD82DBEA}" type="datetime1">
              <a:rPr kumimoji="1" lang="ja-JP" altLang="en-US" smtClean="0"/>
              <a:t>2013/10/6</a:t>
            </a:fld>
            <a:endParaRPr kumimoji="1" lang="ja-JP" altLang="en-US" dirty="0"/>
          </a:p>
        </p:txBody>
      </p:sp>
      <p:sp>
        <p:nvSpPr>
          <p:cNvPr id="5" name="フッター プレースホルダー 4"/>
          <p:cNvSpPr>
            <a:spLocks noGrp="1"/>
          </p:cNvSpPr>
          <p:nvPr>
            <p:ph type="ftr" sz="quarter" idx="11"/>
          </p:nvPr>
        </p:nvSpPr>
        <p:spPr/>
        <p:txBody>
          <a:bodyPr/>
          <a:lstStyle/>
          <a:p>
            <a:endParaRPr kumimoji="1" lang="ja-JP" altLang="en-US" dirty="0"/>
          </a:p>
        </p:txBody>
      </p:sp>
      <p:sp>
        <p:nvSpPr>
          <p:cNvPr id="6" name="スライド番号プレースホルダー 5"/>
          <p:cNvSpPr>
            <a:spLocks noGrp="1"/>
          </p:cNvSpPr>
          <p:nvPr>
            <p:ph type="sldNum" sz="quarter" idx="12"/>
          </p:nvPr>
        </p:nvSpPr>
        <p:spPr/>
        <p:txBody>
          <a:bodyPr/>
          <a:lstStyle/>
          <a:p>
            <a:fld id="{54FC1471-9611-4F70-BB03-7F8E6079736B}" type="slidenum">
              <a:rPr kumimoji="1" lang="ja-JP" altLang="en-US" smtClean="0"/>
              <a:pPr/>
              <a:t>‹#›</a:t>
            </a:fld>
            <a:endParaRPr kumimoji="1" lang="ja-JP" altLang="en-US" dirty="0"/>
          </a:p>
        </p:txBody>
      </p:sp>
    </p:spTree>
    <p:extLst>
      <p:ext uri="{BB962C8B-B14F-4D97-AF65-F5344CB8AC3E}">
        <p14:creationId xmlns:p14="http://schemas.microsoft.com/office/powerpoint/2010/main" val="2154287042"/>
      </p:ext>
    </p:extLst>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縦書きテキスト プレースホルダー 2"/>
          <p:cNvSpPr>
            <a:spLocks noGrp="1"/>
          </p:cNvSpPr>
          <p:nvPr>
            <p:ph type="body" orient="vert" idx="1"/>
          </p:nvPr>
        </p:nvSpPr>
        <p:spPr/>
        <p:txBody>
          <a:bodyPr vert="eaVert"/>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10"/>
          </p:nvPr>
        </p:nvSpPr>
        <p:spPr/>
        <p:txBody>
          <a:bodyPr/>
          <a:lstStyle/>
          <a:p>
            <a:fld id="{1EE8F0A3-3B04-4518-8AF9-7AC8F2562D5E}" type="datetime1">
              <a:rPr lang="ja-JP" altLang="en-US" smtClean="0">
                <a:solidFill>
                  <a:prstClr val="black">
                    <a:tint val="75000"/>
                  </a:prstClr>
                </a:solidFill>
              </a:rPr>
              <a:pPr/>
              <a:t>2013/10/6</a:t>
            </a:fld>
            <a:endParaRPr lang="ja-JP" altLang="en-US">
              <a:solidFill>
                <a:prstClr val="black">
                  <a:tint val="75000"/>
                </a:prstClr>
              </a:solidFill>
            </a:endParaRPr>
          </a:p>
        </p:txBody>
      </p:sp>
      <p:sp>
        <p:nvSpPr>
          <p:cNvPr id="5" name="フッター プレースホルダー 4"/>
          <p:cNvSpPr>
            <a:spLocks noGrp="1"/>
          </p:cNvSpPr>
          <p:nvPr>
            <p:ph type="ftr" sz="quarter" idx="11"/>
          </p:nvPr>
        </p:nvSpPr>
        <p:spPr/>
        <p:txBody>
          <a:bodyPr/>
          <a:lstStyle/>
          <a:p>
            <a:endParaRPr lang="ja-JP" altLang="en-US">
              <a:solidFill>
                <a:prstClr val="black">
                  <a:tint val="75000"/>
                </a:prstClr>
              </a:solidFill>
            </a:endParaRPr>
          </a:p>
        </p:txBody>
      </p:sp>
      <p:sp>
        <p:nvSpPr>
          <p:cNvPr id="6" name="スライド番号プレースホルダー 5"/>
          <p:cNvSpPr>
            <a:spLocks noGrp="1"/>
          </p:cNvSpPr>
          <p:nvPr>
            <p:ph type="sldNum" sz="quarter" idx="12"/>
          </p:nvPr>
        </p:nvSpPr>
        <p:spPr/>
        <p:txBody>
          <a:bodyPr/>
          <a:lstStyle/>
          <a:p>
            <a:fld id="{4A04BFD9-D3C2-4FB0-A5D3-412782AB5565}"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2662783023"/>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38"/>
            <a:ext cx="2057400" cy="5851525"/>
          </a:xfrm>
        </p:spPr>
        <p:txBody>
          <a:bodyPr vert="eaVert"/>
          <a:lstStyle/>
          <a:p>
            <a:r>
              <a:rPr kumimoji="1" lang="ja-JP" altLang="en-US" smtClean="0"/>
              <a:t>マスター タイトルの書式設定</a:t>
            </a:r>
            <a:endParaRPr kumimoji="1" lang="ja-JP" altLang="en-US"/>
          </a:p>
        </p:txBody>
      </p:sp>
      <p:sp>
        <p:nvSpPr>
          <p:cNvPr id="3" name="縦書きテキスト プレースホルダー 2"/>
          <p:cNvSpPr>
            <a:spLocks noGrp="1"/>
          </p:cNvSpPr>
          <p:nvPr>
            <p:ph type="body" orient="vert" idx="1"/>
          </p:nvPr>
        </p:nvSpPr>
        <p:spPr>
          <a:xfrm>
            <a:off x="457200" y="274638"/>
            <a:ext cx="6019800" cy="5851525"/>
          </a:xfrm>
        </p:spPr>
        <p:txBody>
          <a:bodyPr vert="eaVert"/>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10"/>
          </p:nvPr>
        </p:nvSpPr>
        <p:spPr/>
        <p:txBody>
          <a:bodyPr/>
          <a:lstStyle/>
          <a:p>
            <a:fld id="{19591A0B-0601-4F6A-995C-7D2E7F06C514}" type="datetime1">
              <a:rPr lang="ja-JP" altLang="en-US" smtClean="0">
                <a:solidFill>
                  <a:prstClr val="black">
                    <a:tint val="75000"/>
                  </a:prstClr>
                </a:solidFill>
              </a:rPr>
              <a:pPr/>
              <a:t>2013/10/6</a:t>
            </a:fld>
            <a:endParaRPr lang="ja-JP" altLang="en-US">
              <a:solidFill>
                <a:prstClr val="black">
                  <a:tint val="75000"/>
                </a:prstClr>
              </a:solidFill>
            </a:endParaRPr>
          </a:p>
        </p:txBody>
      </p:sp>
      <p:sp>
        <p:nvSpPr>
          <p:cNvPr id="5" name="フッター プレースホルダー 4"/>
          <p:cNvSpPr>
            <a:spLocks noGrp="1"/>
          </p:cNvSpPr>
          <p:nvPr>
            <p:ph type="ftr" sz="quarter" idx="11"/>
          </p:nvPr>
        </p:nvSpPr>
        <p:spPr/>
        <p:txBody>
          <a:bodyPr/>
          <a:lstStyle/>
          <a:p>
            <a:endParaRPr lang="ja-JP" altLang="en-US">
              <a:solidFill>
                <a:prstClr val="black">
                  <a:tint val="75000"/>
                </a:prstClr>
              </a:solidFill>
            </a:endParaRPr>
          </a:p>
        </p:txBody>
      </p:sp>
      <p:sp>
        <p:nvSpPr>
          <p:cNvPr id="6" name="スライド番号プレースホルダー 5"/>
          <p:cNvSpPr>
            <a:spLocks noGrp="1"/>
          </p:cNvSpPr>
          <p:nvPr>
            <p:ph type="sldNum" sz="quarter" idx="12"/>
          </p:nvPr>
        </p:nvSpPr>
        <p:spPr/>
        <p:txBody>
          <a:bodyPr/>
          <a:lstStyle/>
          <a:p>
            <a:fld id="{4A04BFD9-D3C2-4FB0-A5D3-412782AB5565}"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3287343989"/>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1143000" y="1122363"/>
            <a:ext cx="6858000" cy="2387600"/>
          </a:xfrm>
        </p:spPr>
        <p:txBody>
          <a:bodyPr anchor="b"/>
          <a:lstStyle>
            <a:lvl1pPr algn="ctr">
              <a:defRPr sz="4500"/>
            </a:lvl1pPr>
          </a:lstStyle>
          <a:p>
            <a:r>
              <a:rPr kumimoji="1" lang="ja-JP" altLang="en-US" smtClean="0"/>
              <a:t>マスター タイトルの書式設定</a:t>
            </a:r>
            <a:endParaRPr kumimoji="1" lang="ja-JP" altLang="en-US"/>
          </a:p>
        </p:txBody>
      </p:sp>
      <p:sp>
        <p:nvSpPr>
          <p:cNvPr id="3" name="サブタイトル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kumimoji="1" lang="ja-JP" altLang="en-US" smtClean="0"/>
              <a:t>マスター サブタイトルの書式設定</a:t>
            </a:r>
            <a:endParaRPr kumimoji="1" lang="ja-JP" altLang="en-US"/>
          </a:p>
        </p:txBody>
      </p:sp>
      <p:sp>
        <p:nvSpPr>
          <p:cNvPr id="4" name="日付プレースホルダー 3"/>
          <p:cNvSpPr>
            <a:spLocks noGrp="1"/>
          </p:cNvSpPr>
          <p:nvPr>
            <p:ph type="dt" sz="half" idx="10"/>
          </p:nvPr>
        </p:nvSpPr>
        <p:spPr/>
        <p:txBody>
          <a:bodyPr/>
          <a:lstStyle/>
          <a:p>
            <a:fld id="{646BA1FB-8D5D-40B7-A5AD-B0403AFD2DDF}" type="datetime1">
              <a:rPr lang="ja-JP" altLang="en-US" smtClean="0">
                <a:solidFill>
                  <a:prstClr val="black">
                    <a:tint val="75000"/>
                  </a:prstClr>
                </a:solidFill>
              </a:rPr>
              <a:pPr/>
              <a:t>2013/10/6</a:t>
            </a:fld>
            <a:endParaRPr lang="ja-JP" altLang="en-US" dirty="0">
              <a:solidFill>
                <a:prstClr val="black">
                  <a:tint val="75000"/>
                </a:prstClr>
              </a:solidFill>
            </a:endParaRPr>
          </a:p>
        </p:txBody>
      </p:sp>
      <p:sp>
        <p:nvSpPr>
          <p:cNvPr id="5" name="フッター プレースホルダー 4"/>
          <p:cNvSpPr>
            <a:spLocks noGrp="1"/>
          </p:cNvSpPr>
          <p:nvPr>
            <p:ph type="ftr" sz="quarter" idx="11"/>
          </p:nvPr>
        </p:nvSpPr>
        <p:spPr/>
        <p:txBody>
          <a:bodyPr/>
          <a:lstStyle/>
          <a:p>
            <a:endParaRPr lang="ja-JP" altLang="en-US" dirty="0">
              <a:solidFill>
                <a:prstClr val="black">
                  <a:tint val="75000"/>
                </a:prstClr>
              </a:solidFill>
            </a:endParaRPr>
          </a:p>
        </p:txBody>
      </p:sp>
      <p:sp>
        <p:nvSpPr>
          <p:cNvPr id="6" name="スライド番号プレースホルダー 5"/>
          <p:cNvSpPr>
            <a:spLocks noGrp="1"/>
          </p:cNvSpPr>
          <p:nvPr>
            <p:ph type="sldNum" sz="quarter" idx="12"/>
          </p:nvPr>
        </p:nvSpPr>
        <p:spPr/>
        <p:txBody>
          <a:bodyPr/>
          <a:lstStyle/>
          <a:p>
            <a:fld id="{D8C58238-56D9-4262-8DF7-9268417E109E}" type="slidenum">
              <a:rPr lang="ja-JP" altLang="en-US" smtClean="0">
                <a:solidFill>
                  <a:prstClr val="black">
                    <a:tint val="75000"/>
                  </a:prstClr>
                </a:solidFill>
              </a:rPr>
              <a:pPr/>
              <a:t>‹#›</a:t>
            </a:fld>
            <a:endParaRPr lang="ja-JP" altLang="en-US" dirty="0">
              <a:solidFill>
                <a:prstClr val="black">
                  <a:tint val="75000"/>
                </a:prstClr>
              </a:solidFill>
            </a:endParaRPr>
          </a:p>
        </p:txBody>
      </p:sp>
    </p:spTree>
    <p:extLst>
      <p:ext uri="{BB962C8B-B14F-4D97-AF65-F5344CB8AC3E}">
        <p14:creationId xmlns:p14="http://schemas.microsoft.com/office/powerpoint/2010/main" val="3883363880"/>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コンテンツ プレースホルダー 2"/>
          <p:cNvSpPr>
            <a:spLocks noGrp="1"/>
          </p:cNvSpPr>
          <p:nvPr>
            <p:ph idx="1"/>
          </p:nvPr>
        </p:nvSpPr>
        <p:spPr/>
        <p:txBody>
          <a:body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10"/>
          </p:nvPr>
        </p:nvSpPr>
        <p:spPr/>
        <p:txBody>
          <a:bodyPr/>
          <a:lstStyle/>
          <a:p>
            <a:fld id="{1791F12E-9724-46C4-9BAF-2ED1E66D0E0F}" type="datetime1">
              <a:rPr lang="ja-JP" altLang="en-US" smtClean="0">
                <a:solidFill>
                  <a:prstClr val="black">
                    <a:tint val="75000"/>
                  </a:prstClr>
                </a:solidFill>
              </a:rPr>
              <a:pPr/>
              <a:t>2013/10/6</a:t>
            </a:fld>
            <a:endParaRPr lang="ja-JP" altLang="en-US" dirty="0">
              <a:solidFill>
                <a:prstClr val="black">
                  <a:tint val="75000"/>
                </a:prstClr>
              </a:solidFill>
            </a:endParaRPr>
          </a:p>
        </p:txBody>
      </p:sp>
      <p:sp>
        <p:nvSpPr>
          <p:cNvPr id="5" name="フッター プレースホルダー 4"/>
          <p:cNvSpPr>
            <a:spLocks noGrp="1"/>
          </p:cNvSpPr>
          <p:nvPr>
            <p:ph type="ftr" sz="quarter" idx="11"/>
          </p:nvPr>
        </p:nvSpPr>
        <p:spPr/>
        <p:txBody>
          <a:bodyPr/>
          <a:lstStyle/>
          <a:p>
            <a:endParaRPr lang="ja-JP" altLang="en-US" dirty="0">
              <a:solidFill>
                <a:prstClr val="black">
                  <a:tint val="75000"/>
                </a:prstClr>
              </a:solidFill>
            </a:endParaRPr>
          </a:p>
        </p:txBody>
      </p:sp>
      <p:sp>
        <p:nvSpPr>
          <p:cNvPr id="6" name="スライド番号プレースホルダー 5"/>
          <p:cNvSpPr>
            <a:spLocks noGrp="1"/>
          </p:cNvSpPr>
          <p:nvPr>
            <p:ph type="sldNum" sz="quarter" idx="12"/>
          </p:nvPr>
        </p:nvSpPr>
        <p:spPr/>
        <p:txBody>
          <a:bodyPr/>
          <a:lstStyle/>
          <a:p>
            <a:fld id="{D8C58238-56D9-4262-8DF7-9268417E109E}" type="slidenum">
              <a:rPr lang="ja-JP" altLang="en-US" smtClean="0">
                <a:solidFill>
                  <a:prstClr val="black">
                    <a:tint val="75000"/>
                  </a:prstClr>
                </a:solidFill>
              </a:rPr>
              <a:pPr/>
              <a:t>‹#›</a:t>
            </a:fld>
            <a:endParaRPr lang="ja-JP" altLang="en-US" dirty="0">
              <a:solidFill>
                <a:prstClr val="black">
                  <a:tint val="75000"/>
                </a:prstClr>
              </a:solidFill>
            </a:endParaRPr>
          </a:p>
        </p:txBody>
      </p:sp>
    </p:spTree>
    <p:extLst>
      <p:ext uri="{BB962C8B-B14F-4D97-AF65-F5344CB8AC3E}">
        <p14:creationId xmlns:p14="http://schemas.microsoft.com/office/powerpoint/2010/main" val="1775387074"/>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623888" y="1709741"/>
            <a:ext cx="7886700" cy="2852737"/>
          </a:xfrm>
        </p:spPr>
        <p:txBody>
          <a:bodyPr anchor="b"/>
          <a:lstStyle>
            <a:lvl1pPr>
              <a:defRPr sz="4500"/>
            </a:lvl1pPr>
          </a:lstStyle>
          <a:p>
            <a:r>
              <a:rPr kumimoji="1" lang="ja-JP" altLang="en-US" smtClean="0"/>
              <a:t>マスター タイトルの書式設定</a:t>
            </a:r>
            <a:endParaRPr kumimoji="1" lang="ja-JP" altLang="en-US"/>
          </a:p>
        </p:txBody>
      </p:sp>
      <p:sp>
        <p:nvSpPr>
          <p:cNvPr id="3" name="テキスト プレースホルダー 2"/>
          <p:cNvSpPr>
            <a:spLocks noGrp="1"/>
          </p:cNvSpPr>
          <p:nvPr>
            <p:ph type="body" idx="1"/>
          </p:nvPr>
        </p:nvSpPr>
        <p:spPr>
          <a:xfrm>
            <a:off x="623888" y="4589466"/>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kumimoji="1" lang="ja-JP" altLang="en-US" smtClean="0"/>
              <a:t>マスター テキストの書式設定</a:t>
            </a:r>
          </a:p>
        </p:txBody>
      </p:sp>
      <p:sp>
        <p:nvSpPr>
          <p:cNvPr id="4" name="日付プレースホルダー 3"/>
          <p:cNvSpPr>
            <a:spLocks noGrp="1"/>
          </p:cNvSpPr>
          <p:nvPr>
            <p:ph type="dt" sz="half" idx="10"/>
          </p:nvPr>
        </p:nvSpPr>
        <p:spPr/>
        <p:txBody>
          <a:bodyPr/>
          <a:lstStyle/>
          <a:p>
            <a:fld id="{6974EAC1-753B-455E-B9DD-6B59B64E2425}" type="datetime1">
              <a:rPr lang="ja-JP" altLang="en-US" smtClean="0">
                <a:solidFill>
                  <a:prstClr val="black">
                    <a:tint val="75000"/>
                  </a:prstClr>
                </a:solidFill>
              </a:rPr>
              <a:pPr/>
              <a:t>2013/10/6</a:t>
            </a:fld>
            <a:endParaRPr lang="ja-JP" altLang="en-US" dirty="0">
              <a:solidFill>
                <a:prstClr val="black">
                  <a:tint val="75000"/>
                </a:prstClr>
              </a:solidFill>
            </a:endParaRPr>
          </a:p>
        </p:txBody>
      </p:sp>
      <p:sp>
        <p:nvSpPr>
          <p:cNvPr id="5" name="フッター プレースホルダー 4"/>
          <p:cNvSpPr>
            <a:spLocks noGrp="1"/>
          </p:cNvSpPr>
          <p:nvPr>
            <p:ph type="ftr" sz="quarter" idx="11"/>
          </p:nvPr>
        </p:nvSpPr>
        <p:spPr/>
        <p:txBody>
          <a:bodyPr/>
          <a:lstStyle/>
          <a:p>
            <a:endParaRPr lang="ja-JP" altLang="en-US" dirty="0">
              <a:solidFill>
                <a:prstClr val="black">
                  <a:tint val="75000"/>
                </a:prstClr>
              </a:solidFill>
            </a:endParaRPr>
          </a:p>
        </p:txBody>
      </p:sp>
      <p:sp>
        <p:nvSpPr>
          <p:cNvPr id="6" name="スライド番号プレースホルダー 5"/>
          <p:cNvSpPr>
            <a:spLocks noGrp="1"/>
          </p:cNvSpPr>
          <p:nvPr>
            <p:ph type="sldNum" sz="quarter" idx="12"/>
          </p:nvPr>
        </p:nvSpPr>
        <p:spPr/>
        <p:txBody>
          <a:bodyPr/>
          <a:lstStyle/>
          <a:p>
            <a:fld id="{D8C58238-56D9-4262-8DF7-9268417E109E}" type="slidenum">
              <a:rPr lang="ja-JP" altLang="en-US" smtClean="0">
                <a:solidFill>
                  <a:prstClr val="black">
                    <a:tint val="75000"/>
                  </a:prstClr>
                </a:solidFill>
              </a:rPr>
              <a:pPr/>
              <a:t>‹#›</a:t>
            </a:fld>
            <a:endParaRPr lang="ja-JP" altLang="en-US" dirty="0">
              <a:solidFill>
                <a:prstClr val="black">
                  <a:tint val="75000"/>
                </a:prstClr>
              </a:solidFill>
            </a:endParaRPr>
          </a:p>
        </p:txBody>
      </p:sp>
    </p:spTree>
    <p:extLst>
      <p:ext uri="{BB962C8B-B14F-4D97-AF65-F5344CB8AC3E}">
        <p14:creationId xmlns:p14="http://schemas.microsoft.com/office/powerpoint/2010/main" val="1776748227"/>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コンテンツ プレースホルダー 2"/>
          <p:cNvSpPr>
            <a:spLocks noGrp="1"/>
          </p:cNvSpPr>
          <p:nvPr>
            <p:ph sz="half" idx="1"/>
          </p:nvPr>
        </p:nvSpPr>
        <p:spPr>
          <a:xfrm>
            <a:off x="628650" y="1825625"/>
            <a:ext cx="3886200" cy="4351338"/>
          </a:xfrm>
        </p:spPr>
        <p:txBody>
          <a:body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コンテンツ プレースホルダー 3"/>
          <p:cNvSpPr>
            <a:spLocks noGrp="1"/>
          </p:cNvSpPr>
          <p:nvPr>
            <p:ph sz="half" idx="2"/>
          </p:nvPr>
        </p:nvSpPr>
        <p:spPr>
          <a:xfrm>
            <a:off x="4629150" y="1825625"/>
            <a:ext cx="3886200" cy="4351338"/>
          </a:xfrm>
        </p:spPr>
        <p:txBody>
          <a:body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5" name="日付プレースホルダー 4"/>
          <p:cNvSpPr>
            <a:spLocks noGrp="1"/>
          </p:cNvSpPr>
          <p:nvPr>
            <p:ph type="dt" sz="half" idx="10"/>
          </p:nvPr>
        </p:nvSpPr>
        <p:spPr/>
        <p:txBody>
          <a:bodyPr/>
          <a:lstStyle/>
          <a:p>
            <a:fld id="{622A3CD8-D2CE-4F88-8BEE-7D2DB9A58F0E}" type="datetime1">
              <a:rPr lang="ja-JP" altLang="en-US" smtClean="0">
                <a:solidFill>
                  <a:prstClr val="black">
                    <a:tint val="75000"/>
                  </a:prstClr>
                </a:solidFill>
              </a:rPr>
              <a:pPr/>
              <a:t>2013/10/6</a:t>
            </a:fld>
            <a:endParaRPr lang="ja-JP" altLang="en-US" dirty="0">
              <a:solidFill>
                <a:prstClr val="black">
                  <a:tint val="75000"/>
                </a:prstClr>
              </a:solidFill>
            </a:endParaRPr>
          </a:p>
        </p:txBody>
      </p:sp>
      <p:sp>
        <p:nvSpPr>
          <p:cNvPr id="6" name="フッター プレースホルダー 5"/>
          <p:cNvSpPr>
            <a:spLocks noGrp="1"/>
          </p:cNvSpPr>
          <p:nvPr>
            <p:ph type="ftr" sz="quarter" idx="11"/>
          </p:nvPr>
        </p:nvSpPr>
        <p:spPr/>
        <p:txBody>
          <a:bodyPr/>
          <a:lstStyle/>
          <a:p>
            <a:endParaRPr lang="ja-JP" altLang="en-US" dirty="0">
              <a:solidFill>
                <a:prstClr val="black">
                  <a:tint val="75000"/>
                </a:prstClr>
              </a:solidFill>
            </a:endParaRPr>
          </a:p>
        </p:txBody>
      </p:sp>
      <p:sp>
        <p:nvSpPr>
          <p:cNvPr id="7" name="スライド番号プレースホルダー 6"/>
          <p:cNvSpPr>
            <a:spLocks noGrp="1"/>
          </p:cNvSpPr>
          <p:nvPr>
            <p:ph type="sldNum" sz="quarter" idx="12"/>
          </p:nvPr>
        </p:nvSpPr>
        <p:spPr/>
        <p:txBody>
          <a:bodyPr/>
          <a:lstStyle/>
          <a:p>
            <a:fld id="{D8C58238-56D9-4262-8DF7-9268417E109E}" type="slidenum">
              <a:rPr lang="ja-JP" altLang="en-US" smtClean="0">
                <a:solidFill>
                  <a:prstClr val="black">
                    <a:tint val="75000"/>
                  </a:prstClr>
                </a:solidFill>
              </a:rPr>
              <a:pPr/>
              <a:t>‹#›</a:t>
            </a:fld>
            <a:endParaRPr lang="ja-JP" altLang="en-US" dirty="0">
              <a:solidFill>
                <a:prstClr val="black">
                  <a:tint val="75000"/>
                </a:prstClr>
              </a:solidFill>
            </a:endParaRPr>
          </a:p>
        </p:txBody>
      </p:sp>
    </p:spTree>
    <p:extLst>
      <p:ext uri="{BB962C8B-B14F-4D97-AF65-F5344CB8AC3E}">
        <p14:creationId xmlns:p14="http://schemas.microsoft.com/office/powerpoint/2010/main" val="3744344894"/>
      </p:ext>
    </p:extLst>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629841" y="365128"/>
            <a:ext cx="7886700" cy="1325563"/>
          </a:xfrm>
        </p:spPr>
        <p:txBody>
          <a:bodyPr/>
          <a:lstStyle/>
          <a:p>
            <a:r>
              <a:rPr kumimoji="1" lang="ja-JP" altLang="en-US" smtClean="0"/>
              <a:t>マスター タイトルの書式設定</a:t>
            </a:r>
            <a:endParaRPr kumimoji="1" lang="ja-JP" altLang="en-US"/>
          </a:p>
        </p:txBody>
      </p:sp>
      <p:sp>
        <p:nvSpPr>
          <p:cNvPr id="3" name="テキスト プレースホルダー 2"/>
          <p:cNvSpPr>
            <a:spLocks noGrp="1"/>
          </p:cNvSpPr>
          <p:nvPr>
            <p:ph type="body" idx="1"/>
          </p:nvPr>
        </p:nvSpPr>
        <p:spPr>
          <a:xfrm>
            <a:off x="629842"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kumimoji="1" lang="ja-JP" altLang="en-US" smtClean="0"/>
              <a:t>マスター テキストの書式設定</a:t>
            </a:r>
          </a:p>
        </p:txBody>
      </p:sp>
      <p:sp>
        <p:nvSpPr>
          <p:cNvPr id="4" name="コンテンツ プレースホルダー 3"/>
          <p:cNvSpPr>
            <a:spLocks noGrp="1"/>
          </p:cNvSpPr>
          <p:nvPr>
            <p:ph sz="half" idx="2"/>
          </p:nvPr>
        </p:nvSpPr>
        <p:spPr>
          <a:xfrm>
            <a:off x="629842" y="2505075"/>
            <a:ext cx="3868340" cy="3684588"/>
          </a:xfrm>
        </p:spPr>
        <p:txBody>
          <a:body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5" name="テキスト プレースホルダー 4"/>
          <p:cNvSpPr>
            <a:spLocks noGrp="1"/>
          </p:cNvSpPr>
          <p:nvPr>
            <p:ph type="body" sz="quarter" idx="3"/>
          </p:nvPr>
        </p:nvSpPr>
        <p:spPr>
          <a:xfrm>
            <a:off x="4629151"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kumimoji="1" lang="ja-JP" altLang="en-US" smtClean="0"/>
              <a:t>マスター テキストの書式設定</a:t>
            </a:r>
          </a:p>
        </p:txBody>
      </p:sp>
      <p:sp>
        <p:nvSpPr>
          <p:cNvPr id="6" name="コンテンツ プレースホルダー 5"/>
          <p:cNvSpPr>
            <a:spLocks noGrp="1"/>
          </p:cNvSpPr>
          <p:nvPr>
            <p:ph sz="quarter" idx="4"/>
          </p:nvPr>
        </p:nvSpPr>
        <p:spPr>
          <a:xfrm>
            <a:off x="4629151" y="2505075"/>
            <a:ext cx="3887391" cy="3684588"/>
          </a:xfrm>
        </p:spPr>
        <p:txBody>
          <a:body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7" name="日付プレースホルダー 6"/>
          <p:cNvSpPr>
            <a:spLocks noGrp="1"/>
          </p:cNvSpPr>
          <p:nvPr>
            <p:ph type="dt" sz="half" idx="10"/>
          </p:nvPr>
        </p:nvSpPr>
        <p:spPr/>
        <p:txBody>
          <a:bodyPr/>
          <a:lstStyle/>
          <a:p>
            <a:fld id="{0D0B426C-787E-41E0-AE6B-931375B63EF0}" type="datetime1">
              <a:rPr lang="ja-JP" altLang="en-US" smtClean="0">
                <a:solidFill>
                  <a:prstClr val="black">
                    <a:tint val="75000"/>
                  </a:prstClr>
                </a:solidFill>
              </a:rPr>
              <a:pPr/>
              <a:t>2013/10/6</a:t>
            </a:fld>
            <a:endParaRPr lang="ja-JP" altLang="en-US" dirty="0">
              <a:solidFill>
                <a:prstClr val="black">
                  <a:tint val="75000"/>
                </a:prstClr>
              </a:solidFill>
            </a:endParaRPr>
          </a:p>
        </p:txBody>
      </p:sp>
      <p:sp>
        <p:nvSpPr>
          <p:cNvPr id="8" name="フッター プレースホルダー 7"/>
          <p:cNvSpPr>
            <a:spLocks noGrp="1"/>
          </p:cNvSpPr>
          <p:nvPr>
            <p:ph type="ftr" sz="quarter" idx="11"/>
          </p:nvPr>
        </p:nvSpPr>
        <p:spPr/>
        <p:txBody>
          <a:bodyPr/>
          <a:lstStyle/>
          <a:p>
            <a:endParaRPr lang="ja-JP" altLang="en-US" dirty="0">
              <a:solidFill>
                <a:prstClr val="black">
                  <a:tint val="75000"/>
                </a:prstClr>
              </a:solidFill>
            </a:endParaRPr>
          </a:p>
        </p:txBody>
      </p:sp>
      <p:sp>
        <p:nvSpPr>
          <p:cNvPr id="9" name="スライド番号プレースホルダー 8"/>
          <p:cNvSpPr>
            <a:spLocks noGrp="1"/>
          </p:cNvSpPr>
          <p:nvPr>
            <p:ph type="sldNum" sz="quarter" idx="12"/>
          </p:nvPr>
        </p:nvSpPr>
        <p:spPr/>
        <p:txBody>
          <a:bodyPr/>
          <a:lstStyle/>
          <a:p>
            <a:fld id="{D8C58238-56D9-4262-8DF7-9268417E109E}" type="slidenum">
              <a:rPr lang="ja-JP" altLang="en-US" smtClean="0">
                <a:solidFill>
                  <a:prstClr val="black">
                    <a:tint val="75000"/>
                  </a:prstClr>
                </a:solidFill>
              </a:rPr>
              <a:pPr/>
              <a:t>‹#›</a:t>
            </a:fld>
            <a:endParaRPr lang="ja-JP" altLang="en-US" dirty="0">
              <a:solidFill>
                <a:prstClr val="black">
                  <a:tint val="75000"/>
                </a:prstClr>
              </a:solidFill>
            </a:endParaRPr>
          </a:p>
        </p:txBody>
      </p:sp>
    </p:spTree>
    <p:extLst>
      <p:ext uri="{BB962C8B-B14F-4D97-AF65-F5344CB8AC3E}">
        <p14:creationId xmlns:p14="http://schemas.microsoft.com/office/powerpoint/2010/main" val="3661661094"/>
      </p:ext>
    </p:extLst>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日付プレースホルダー 2"/>
          <p:cNvSpPr>
            <a:spLocks noGrp="1"/>
          </p:cNvSpPr>
          <p:nvPr>
            <p:ph type="dt" sz="half" idx="10"/>
          </p:nvPr>
        </p:nvSpPr>
        <p:spPr/>
        <p:txBody>
          <a:bodyPr/>
          <a:lstStyle/>
          <a:p>
            <a:fld id="{369D5584-2B51-4B2C-959B-94475A5D04DC}" type="datetime1">
              <a:rPr lang="ja-JP" altLang="en-US" smtClean="0">
                <a:solidFill>
                  <a:prstClr val="black">
                    <a:tint val="75000"/>
                  </a:prstClr>
                </a:solidFill>
              </a:rPr>
              <a:pPr/>
              <a:t>2013/10/6</a:t>
            </a:fld>
            <a:endParaRPr lang="ja-JP" altLang="en-US" dirty="0">
              <a:solidFill>
                <a:prstClr val="black">
                  <a:tint val="75000"/>
                </a:prstClr>
              </a:solidFill>
            </a:endParaRPr>
          </a:p>
        </p:txBody>
      </p:sp>
      <p:sp>
        <p:nvSpPr>
          <p:cNvPr id="4" name="フッター プレースホルダー 3"/>
          <p:cNvSpPr>
            <a:spLocks noGrp="1"/>
          </p:cNvSpPr>
          <p:nvPr>
            <p:ph type="ftr" sz="quarter" idx="11"/>
          </p:nvPr>
        </p:nvSpPr>
        <p:spPr/>
        <p:txBody>
          <a:bodyPr/>
          <a:lstStyle/>
          <a:p>
            <a:endParaRPr lang="ja-JP" altLang="en-US" dirty="0">
              <a:solidFill>
                <a:prstClr val="black">
                  <a:tint val="75000"/>
                </a:prstClr>
              </a:solidFill>
            </a:endParaRPr>
          </a:p>
        </p:txBody>
      </p:sp>
      <p:sp>
        <p:nvSpPr>
          <p:cNvPr id="5" name="スライド番号プレースホルダー 4"/>
          <p:cNvSpPr>
            <a:spLocks noGrp="1"/>
          </p:cNvSpPr>
          <p:nvPr>
            <p:ph type="sldNum" sz="quarter" idx="12"/>
          </p:nvPr>
        </p:nvSpPr>
        <p:spPr/>
        <p:txBody>
          <a:bodyPr/>
          <a:lstStyle/>
          <a:p>
            <a:fld id="{D8C58238-56D9-4262-8DF7-9268417E109E}" type="slidenum">
              <a:rPr lang="ja-JP" altLang="en-US" smtClean="0">
                <a:solidFill>
                  <a:prstClr val="black">
                    <a:tint val="75000"/>
                  </a:prstClr>
                </a:solidFill>
              </a:rPr>
              <a:pPr/>
              <a:t>‹#›</a:t>
            </a:fld>
            <a:endParaRPr lang="ja-JP" altLang="en-US" dirty="0">
              <a:solidFill>
                <a:prstClr val="black">
                  <a:tint val="75000"/>
                </a:prstClr>
              </a:solidFill>
            </a:endParaRPr>
          </a:p>
        </p:txBody>
      </p:sp>
    </p:spTree>
    <p:extLst>
      <p:ext uri="{BB962C8B-B14F-4D97-AF65-F5344CB8AC3E}">
        <p14:creationId xmlns:p14="http://schemas.microsoft.com/office/powerpoint/2010/main" val="2623453731"/>
      </p:ext>
    </p:extLst>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ー 1"/>
          <p:cNvSpPr>
            <a:spLocks noGrp="1"/>
          </p:cNvSpPr>
          <p:nvPr>
            <p:ph type="dt" sz="half" idx="10"/>
          </p:nvPr>
        </p:nvSpPr>
        <p:spPr/>
        <p:txBody>
          <a:bodyPr/>
          <a:lstStyle/>
          <a:p>
            <a:fld id="{BA1FB530-B331-42E3-AC63-2586EAED5B0B}" type="datetime1">
              <a:rPr lang="ja-JP" altLang="en-US" smtClean="0">
                <a:solidFill>
                  <a:prstClr val="black">
                    <a:tint val="75000"/>
                  </a:prstClr>
                </a:solidFill>
              </a:rPr>
              <a:pPr/>
              <a:t>2013/10/6</a:t>
            </a:fld>
            <a:endParaRPr lang="ja-JP" altLang="en-US" dirty="0">
              <a:solidFill>
                <a:prstClr val="black">
                  <a:tint val="75000"/>
                </a:prstClr>
              </a:solidFill>
            </a:endParaRPr>
          </a:p>
        </p:txBody>
      </p:sp>
      <p:sp>
        <p:nvSpPr>
          <p:cNvPr id="3" name="フッター プレースホルダー 2"/>
          <p:cNvSpPr>
            <a:spLocks noGrp="1"/>
          </p:cNvSpPr>
          <p:nvPr>
            <p:ph type="ftr" sz="quarter" idx="11"/>
          </p:nvPr>
        </p:nvSpPr>
        <p:spPr/>
        <p:txBody>
          <a:bodyPr/>
          <a:lstStyle/>
          <a:p>
            <a:endParaRPr lang="ja-JP" altLang="en-US" dirty="0">
              <a:solidFill>
                <a:prstClr val="black">
                  <a:tint val="75000"/>
                </a:prstClr>
              </a:solidFill>
            </a:endParaRPr>
          </a:p>
        </p:txBody>
      </p:sp>
      <p:sp>
        <p:nvSpPr>
          <p:cNvPr id="4" name="スライド番号プレースホルダー 3"/>
          <p:cNvSpPr>
            <a:spLocks noGrp="1"/>
          </p:cNvSpPr>
          <p:nvPr>
            <p:ph type="sldNum" sz="quarter" idx="12"/>
          </p:nvPr>
        </p:nvSpPr>
        <p:spPr/>
        <p:txBody>
          <a:bodyPr/>
          <a:lstStyle/>
          <a:p>
            <a:fld id="{D8C58238-56D9-4262-8DF7-9268417E109E}" type="slidenum">
              <a:rPr lang="ja-JP" altLang="en-US" smtClean="0">
                <a:solidFill>
                  <a:prstClr val="black">
                    <a:tint val="75000"/>
                  </a:prstClr>
                </a:solidFill>
              </a:rPr>
              <a:pPr/>
              <a:t>‹#›</a:t>
            </a:fld>
            <a:endParaRPr lang="ja-JP" altLang="en-US" dirty="0">
              <a:solidFill>
                <a:prstClr val="black">
                  <a:tint val="75000"/>
                </a:prstClr>
              </a:solidFill>
            </a:endParaRPr>
          </a:p>
        </p:txBody>
      </p:sp>
    </p:spTree>
    <p:extLst>
      <p:ext uri="{BB962C8B-B14F-4D97-AF65-F5344CB8AC3E}">
        <p14:creationId xmlns:p14="http://schemas.microsoft.com/office/powerpoint/2010/main" val="3939999888"/>
      </p:ext>
    </p:extLst>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629841" y="457200"/>
            <a:ext cx="2949178" cy="1600200"/>
          </a:xfrm>
        </p:spPr>
        <p:txBody>
          <a:bodyPr anchor="b"/>
          <a:lstStyle>
            <a:lvl1pPr>
              <a:defRPr sz="2400"/>
            </a:lvl1pPr>
          </a:lstStyle>
          <a:p>
            <a:r>
              <a:rPr kumimoji="1" lang="ja-JP" altLang="en-US" smtClean="0"/>
              <a:t>マスター タイトルの書式設定</a:t>
            </a:r>
            <a:endParaRPr kumimoji="1" lang="ja-JP" altLang="en-US"/>
          </a:p>
        </p:txBody>
      </p:sp>
      <p:sp>
        <p:nvSpPr>
          <p:cNvPr id="3" name="コンテンツ プレースホルダー 2"/>
          <p:cNvSpPr>
            <a:spLocks noGrp="1"/>
          </p:cNvSpPr>
          <p:nvPr>
            <p:ph idx="1"/>
          </p:nvPr>
        </p:nvSpPr>
        <p:spPr>
          <a:xfrm>
            <a:off x="3887391" y="987428"/>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テキスト プレースホルダー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kumimoji="1" lang="ja-JP" altLang="en-US" smtClean="0"/>
              <a:t>マスター テキストの書式設定</a:t>
            </a:r>
          </a:p>
        </p:txBody>
      </p:sp>
      <p:sp>
        <p:nvSpPr>
          <p:cNvPr id="5" name="日付プレースホルダー 4"/>
          <p:cNvSpPr>
            <a:spLocks noGrp="1"/>
          </p:cNvSpPr>
          <p:nvPr>
            <p:ph type="dt" sz="half" idx="10"/>
          </p:nvPr>
        </p:nvSpPr>
        <p:spPr/>
        <p:txBody>
          <a:bodyPr/>
          <a:lstStyle/>
          <a:p>
            <a:fld id="{14D8A658-4791-4F23-8D7B-664278E2E5BD}" type="datetime1">
              <a:rPr lang="ja-JP" altLang="en-US" smtClean="0">
                <a:solidFill>
                  <a:prstClr val="black">
                    <a:tint val="75000"/>
                  </a:prstClr>
                </a:solidFill>
              </a:rPr>
              <a:pPr/>
              <a:t>2013/10/6</a:t>
            </a:fld>
            <a:endParaRPr lang="ja-JP" altLang="en-US" dirty="0">
              <a:solidFill>
                <a:prstClr val="black">
                  <a:tint val="75000"/>
                </a:prstClr>
              </a:solidFill>
            </a:endParaRPr>
          </a:p>
        </p:txBody>
      </p:sp>
      <p:sp>
        <p:nvSpPr>
          <p:cNvPr id="6" name="フッター プレースホルダー 5"/>
          <p:cNvSpPr>
            <a:spLocks noGrp="1"/>
          </p:cNvSpPr>
          <p:nvPr>
            <p:ph type="ftr" sz="quarter" idx="11"/>
          </p:nvPr>
        </p:nvSpPr>
        <p:spPr/>
        <p:txBody>
          <a:bodyPr/>
          <a:lstStyle/>
          <a:p>
            <a:endParaRPr lang="ja-JP" altLang="en-US" dirty="0">
              <a:solidFill>
                <a:prstClr val="black">
                  <a:tint val="75000"/>
                </a:prstClr>
              </a:solidFill>
            </a:endParaRPr>
          </a:p>
        </p:txBody>
      </p:sp>
      <p:sp>
        <p:nvSpPr>
          <p:cNvPr id="7" name="スライド番号プレースホルダー 6"/>
          <p:cNvSpPr>
            <a:spLocks noGrp="1"/>
          </p:cNvSpPr>
          <p:nvPr>
            <p:ph type="sldNum" sz="quarter" idx="12"/>
          </p:nvPr>
        </p:nvSpPr>
        <p:spPr/>
        <p:txBody>
          <a:bodyPr/>
          <a:lstStyle/>
          <a:p>
            <a:fld id="{D8C58238-56D9-4262-8DF7-9268417E109E}" type="slidenum">
              <a:rPr lang="ja-JP" altLang="en-US" smtClean="0">
                <a:solidFill>
                  <a:prstClr val="black">
                    <a:tint val="75000"/>
                  </a:prstClr>
                </a:solidFill>
              </a:rPr>
              <a:pPr/>
              <a:t>‹#›</a:t>
            </a:fld>
            <a:endParaRPr lang="ja-JP" altLang="en-US" dirty="0">
              <a:solidFill>
                <a:prstClr val="black">
                  <a:tint val="75000"/>
                </a:prstClr>
              </a:solidFill>
            </a:endParaRPr>
          </a:p>
        </p:txBody>
      </p:sp>
    </p:spTree>
    <p:extLst>
      <p:ext uri="{BB962C8B-B14F-4D97-AF65-F5344CB8AC3E}">
        <p14:creationId xmlns:p14="http://schemas.microsoft.com/office/powerpoint/2010/main" val="217297064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38"/>
            <a:ext cx="2057400" cy="5851525"/>
          </a:xfrm>
        </p:spPr>
        <p:txBody>
          <a:bodyPr vert="eaVert"/>
          <a:lstStyle/>
          <a:p>
            <a:r>
              <a:rPr kumimoji="1" lang="ja-JP" altLang="en-US" smtClean="0"/>
              <a:t>マスター タイトルの書式設定</a:t>
            </a:r>
            <a:endParaRPr kumimoji="1" lang="ja-JP" altLang="en-US"/>
          </a:p>
        </p:txBody>
      </p:sp>
      <p:sp>
        <p:nvSpPr>
          <p:cNvPr id="3" name="縦書きテキスト プレースホルダー 2"/>
          <p:cNvSpPr>
            <a:spLocks noGrp="1"/>
          </p:cNvSpPr>
          <p:nvPr>
            <p:ph type="body" orient="vert" idx="1"/>
          </p:nvPr>
        </p:nvSpPr>
        <p:spPr>
          <a:xfrm>
            <a:off x="457200" y="274638"/>
            <a:ext cx="6019800" cy="5851525"/>
          </a:xfrm>
        </p:spPr>
        <p:txBody>
          <a:bodyPr vert="eaVert"/>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10"/>
          </p:nvPr>
        </p:nvSpPr>
        <p:spPr/>
        <p:txBody>
          <a:bodyPr/>
          <a:lstStyle/>
          <a:p>
            <a:fld id="{0BAF910D-54FA-431F-B618-38EBD83725E3}" type="datetime1">
              <a:rPr kumimoji="1" lang="ja-JP" altLang="en-US" smtClean="0"/>
              <a:t>2013/10/6</a:t>
            </a:fld>
            <a:endParaRPr kumimoji="1" lang="ja-JP" altLang="en-US" dirty="0"/>
          </a:p>
        </p:txBody>
      </p:sp>
      <p:sp>
        <p:nvSpPr>
          <p:cNvPr id="5" name="フッター プレースホルダー 4"/>
          <p:cNvSpPr>
            <a:spLocks noGrp="1"/>
          </p:cNvSpPr>
          <p:nvPr>
            <p:ph type="ftr" sz="quarter" idx="11"/>
          </p:nvPr>
        </p:nvSpPr>
        <p:spPr/>
        <p:txBody>
          <a:bodyPr/>
          <a:lstStyle/>
          <a:p>
            <a:endParaRPr kumimoji="1" lang="ja-JP" altLang="en-US" dirty="0"/>
          </a:p>
        </p:txBody>
      </p:sp>
      <p:sp>
        <p:nvSpPr>
          <p:cNvPr id="6" name="スライド番号プレースホルダー 5"/>
          <p:cNvSpPr>
            <a:spLocks noGrp="1"/>
          </p:cNvSpPr>
          <p:nvPr>
            <p:ph type="sldNum" sz="quarter" idx="12"/>
          </p:nvPr>
        </p:nvSpPr>
        <p:spPr/>
        <p:txBody>
          <a:bodyPr/>
          <a:lstStyle/>
          <a:p>
            <a:fld id="{54FC1471-9611-4F70-BB03-7F8E6079736B}" type="slidenum">
              <a:rPr kumimoji="1" lang="ja-JP" altLang="en-US" smtClean="0"/>
              <a:pPr/>
              <a:t>‹#›</a:t>
            </a:fld>
            <a:endParaRPr kumimoji="1" lang="ja-JP" altLang="en-US" dirty="0"/>
          </a:p>
        </p:txBody>
      </p:sp>
    </p:spTree>
    <p:extLst>
      <p:ext uri="{BB962C8B-B14F-4D97-AF65-F5344CB8AC3E}">
        <p14:creationId xmlns:p14="http://schemas.microsoft.com/office/powerpoint/2010/main" val="3045952330"/>
      </p:ext>
    </p:extLst>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629841" y="457200"/>
            <a:ext cx="2949178" cy="1600200"/>
          </a:xfrm>
        </p:spPr>
        <p:txBody>
          <a:bodyPr anchor="b"/>
          <a:lstStyle>
            <a:lvl1pPr>
              <a:defRPr sz="2400"/>
            </a:lvl1pPr>
          </a:lstStyle>
          <a:p>
            <a:r>
              <a:rPr kumimoji="1" lang="ja-JP" altLang="en-US" smtClean="0"/>
              <a:t>マスター タイトルの書式設定</a:t>
            </a:r>
            <a:endParaRPr kumimoji="1" lang="ja-JP" altLang="en-US"/>
          </a:p>
        </p:txBody>
      </p:sp>
      <p:sp>
        <p:nvSpPr>
          <p:cNvPr id="3" name="図プレースホルダー 2"/>
          <p:cNvSpPr>
            <a:spLocks noGrp="1"/>
          </p:cNvSpPr>
          <p:nvPr>
            <p:ph type="pic" idx="1"/>
          </p:nvPr>
        </p:nvSpPr>
        <p:spPr>
          <a:xfrm>
            <a:off x="3887391" y="987428"/>
            <a:ext cx="462915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kumimoji="1" lang="ja-JP" altLang="en-US" dirty="0"/>
          </a:p>
        </p:txBody>
      </p:sp>
      <p:sp>
        <p:nvSpPr>
          <p:cNvPr id="4" name="テキスト プレースホルダー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kumimoji="1" lang="ja-JP" altLang="en-US" smtClean="0"/>
              <a:t>マスター テキストの書式設定</a:t>
            </a:r>
          </a:p>
        </p:txBody>
      </p:sp>
      <p:sp>
        <p:nvSpPr>
          <p:cNvPr id="5" name="日付プレースホルダー 4"/>
          <p:cNvSpPr>
            <a:spLocks noGrp="1"/>
          </p:cNvSpPr>
          <p:nvPr>
            <p:ph type="dt" sz="half" idx="10"/>
          </p:nvPr>
        </p:nvSpPr>
        <p:spPr/>
        <p:txBody>
          <a:bodyPr/>
          <a:lstStyle/>
          <a:p>
            <a:fld id="{B6A08CF9-4421-4795-A28D-4039DD59D8BF}" type="datetime1">
              <a:rPr lang="ja-JP" altLang="en-US" smtClean="0">
                <a:solidFill>
                  <a:prstClr val="black">
                    <a:tint val="75000"/>
                  </a:prstClr>
                </a:solidFill>
              </a:rPr>
              <a:pPr/>
              <a:t>2013/10/6</a:t>
            </a:fld>
            <a:endParaRPr lang="ja-JP" altLang="en-US" dirty="0">
              <a:solidFill>
                <a:prstClr val="black">
                  <a:tint val="75000"/>
                </a:prstClr>
              </a:solidFill>
            </a:endParaRPr>
          </a:p>
        </p:txBody>
      </p:sp>
      <p:sp>
        <p:nvSpPr>
          <p:cNvPr id="6" name="フッター プレースホルダー 5"/>
          <p:cNvSpPr>
            <a:spLocks noGrp="1"/>
          </p:cNvSpPr>
          <p:nvPr>
            <p:ph type="ftr" sz="quarter" idx="11"/>
          </p:nvPr>
        </p:nvSpPr>
        <p:spPr/>
        <p:txBody>
          <a:bodyPr/>
          <a:lstStyle/>
          <a:p>
            <a:endParaRPr lang="ja-JP" altLang="en-US" dirty="0">
              <a:solidFill>
                <a:prstClr val="black">
                  <a:tint val="75000"/>
                </a:prstClr>
              </a:solidFill>
            </a:endParaRPr>
          </a:p>
        </p:txBody>
      </p:sp>
      <p:sp>
        <p:nvSpPr>
          <p:cNvPr id="7" name="スライド番号プレースホルダー 6"/>
          <p:cNvSpPr>
            <a:spLocks noGrp="1"/>
          </p:cNvSpPr>
          <p:nvPr>
            <p:ph type="sldNum" sz="quarter" idx="12"/>
          </p:nvPr>
        </p:nvSpPr>
        <p:spPr/>
        <p:txBody>
          <a:bodyPr/>
          <a:lstStyle/>
          <a:p>
            <a:fld id="{D8C58238-56D9-4262-8DF7-9268417E109E}" type="slidenum">
              <a:rPr lang="ja-JP" altLang="en-US" smtClean="0">
                <a:solidFill>
                  <a:prstClr val="black">
                    <a:tint val="75000"/>
                  </a:prstClr>
                </a:solidFill>
              </a:rPr>
              <a:pPr/>
              <a:t>‹#›</a:t>
            </a:fld>
            <a:endParaRPr lang="ja-JP" altLang="en-US" dirty="0">
              <a:solidFill>
                <a:prstClr val="black">
                  <a:tint val="75000"/>
                </a:prstClr>
              </a:solidFill>
            </a:endParaRPr>
          </a:p>
        </p:txBody>
      </p:sp>
    </p:spTree>
    <p:extLst>
      <p:ext uri="{BB962C8B-B14F-4D97-AF65-F5344CB8AC3E}">
        <p14:creationId xmlns:p14="http://schemas.microsoft.com/office/powerpoint/2010/main" val="499385469"/>
      </p:ext>
    </p:extLst>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縦書きテキスト プレースホルダー 2"/>
          <p:cNvSpPr>
            <a:spLocks noGrp="1"/>
          </p:cNvSpPr>
          <p:nvPr>
            <p:ph type="body" orient="vert" idx="1"/>
          </p:nvPr>
        </p:nvSpPr>
        <p:spPr/>
        <p:txBody>
          <a:bodyPr vert="eaVert"/>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10"/>
          </p:nvPr>
        </p:nvSpPr>
        <p:spPr/>
        <p:txBody>
          <a:bodyPr/>
          <a:lstStyle/>
          <a:p>
            <a:fld id="{D20C807F-0091-4933-A4AA-C08078CBC566}" type="datetime1">
              <a:rPr lang="ja-JP" altLang="en-US" smtClean="0">
                <a:solidFill>
                  <a:prstClr val="black">
                    <a:tint val="75000"/>
                  </a:prstClr>
                </a:solidFill>
              </a:rPr>
              <a:pPr/>
              <a:t>2013/10/6</a:t>
            </a:fld>
            <a:endParaRPr lang="ja-JP" altLang="en-US" dirty="0">
              <a:solidFill>
                <a:prstClr val="black">
                  <a:tint val="75000"/>
                </a:prstClr>
              </a:solidFill>
            </a:endParaRPr>
          </a:p>
        </p:txBody>
      </p:sp>
      <p:sp>
        <p:nvSpPr>
          <p:cNvPr id="5" name="フッター プレースホルダー 4"/>
          <p:cNvSpPr>
            <a:spLocks noGrp="1"/>
          </p:cNvSpPr>
          <p:nvPr>
            <p:ph type="ftr" sz="quarter" idx="11"/>
          </p:nvPr>
        </p:nvSpPr>
        <p:spPr/>
        <p:txBody>
          <a:bodyPr/>
          <a:lstStyle/>
          <a:p>
            <a:endParaRPr lang="ja-JP" altLang="en-US" dirty="0">
              <a:solidFill>
                <a:prstClr val="black">
                  <a:tint val="75000"/>
                </a:prstClr>
              </a:solidFill>
            </a:endParaRPr>
          </a:p>
        </p:txBody>
      </p:sp>
      <p:sp>
        <p:nvSpPr>
          <p:cNvPr id="6" name="スライド番号プレースホルダー 5"/>
          <p:cNvSpPr>
            <a:spLocks noGrp="1"/>
          </p:cNvSpPr>
          <p:nvPr>
            <p:ph type="sldNum" sz="quarter" idx="12"/>
          </p:nvPr>
        </p:nvSpPr>
        <p:spPr/>
        <p:txBody>
          <a:bodyPr/>
          <a:lstStyle/>
          <a:p>
            <a:fld id="{D8C58238-56D9-4262-8DF7-9268417E109E}" type="slidenum">
              <a:rPr lang="ja-JP" altLang="en-US" smtClean="0">
                <a:solidFill>
                  <a:prstClr val="black">
                    <a:tint val="75000"/>
                  </a:prstClr>
                </a:solidFill>
              </a:rPr>
              <a:pPr/>
              <a:t>‹#›</a:t>
            </a:fld>
            <a:endParaRPr lang="ja-JP" altLang="en-US" dirty="0">
              <a:solidFill>
                <a:prstClr val="black">
                  <a:tint val="75000"/>
                </a:prstClr>
              </a:solidFill>
            </a:endParaRPr>
          </a:p>
        </p:txBody>
      </p:sp>
    </p:spTree>
    <p:extLst>
      <p:ext uri="{BB962C8B-B14F-4D97-AF65-F5344CB8AC3E}">
        <p14:creationId xmlns:p14="http://schemas.microsoft.com/office/powerpoint/2010/main" val="3853614376"/>
      </p:ext>
    </p:extLst>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543676" y="365125"/>
            <a:ext cx="1971675" cy="5811838"/>
          </a:xfrm>
        </p:spPr>
        <p:txBody>
          <a:bodyPr vert="eaVert"/>
          <a:lstStyle/>
          <a:p>
            <a:r>
              <a:rPr kumimoji="1" lang="ja-JP" altLang="en-US" smtClean="0"/>
              <a:t>マスター タイトルの書式設定</a:t>
            </a:r>
            <a:endParaRPr kumimoji="1" lang="ja-JP" altLang="en-US"/>
          </a:p>
        </p:txBody>
      </p:sp>
      <p:sp>
        <p:nvSpPr>
          <p:cNvPr id="3" name="縦書きテキスト プレースホルダー 2"/>
          <p:cNvSpPr>
            <a:spLocks noGrp="1"/>
          </p:cNvSpPr>
          <p:nvPr>
            <p:ph type="body" orient="vert" idx="1"/>
          </p:nvPr>
        </p:nvSpPr>
        <p:spPr>
          <a:xfrm>
            <a:off x="628651" y="365125"/>
            <a:ext cx="5800725" cy="5811838"/>
          </a:xfrm>
        </p:spPr>
        <p:txBody>
          <a:bodyPr vert="eaVert"/>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10"/>
          </p:nvPr>
        </p:nvSpPr>
        <p:spPr/>
        <p:txBody>
          <a:bodyPr/>
          <a:lstStyle/>
          <a:p>
            <a:fld id="{17E9F034-A1AF-4304-B848-9066C833D637}" type="datetime1">
              <a:rPr lang="ja-JP" altLang="en-US" smtClean="0">
                <a:solidFill>
                  <a:prstClr val="black">
                    <a:tint val="75000"/>
                  </a:prstClr>
                </a:solidFill>
              </a:rPr>
              <a:pPr/>
              <a:t>2013/10/6</a:t>
            </a:fld>
            <a:endParaRPr lang="ja-JP" altLang="en-US" dirty="0">
              <a:solidFill>
                <a:prstClr val="black">
                  <a:tint val="75000"/>
                </a:prstClr>
              </a:solidFill>
            </a:endParaRPr>
          </a:p>
        </p:txBody>
      </p:sp>
      <p:sp>
        <p:nvSpPr>
          <p:cNvPr id="5" name="フッター プレースホルダー 4"/>
          <p:cNvSpPr>
            <a:spLocks noGrp="1"/>
          </p:cNvSpPr>
          <p:nvPr>
            <p:ph type="ftr" sz="quarter" idx="11"/>
          </p:nvPr>
        </p:nvSpPr>
        <p:spPr/>
        <p:txBody>
          <a:bodyPr/>
          <a:lstStyle/>
          <a:p>
            <a:endParaRPr lang="ja-JP" altLang="en-US" dirty="0">
              <a:solidFill>
                <a:prstClr val="black">
                  <a:tint val="75000"/>
                </a:prstClr>
              </a:solidFill>
            </a:endParaRPr>
          </a:p>
        </p:txBody>
      </p:sp>
      <p:sp>
        <p:nvSpPr>
          <p:cNvPr id="6" name="スライド番号プレースホルダー 5"/>
          <p:cNvSpPr>
            <a:spLocks noGrp="1"/>
          </p:cNvSpPr>
          <p:nvPr>
            <p:ph type="sldNum" sz="quarter" idx="12"/>
          </p:nvPr>
        </p:nvSpPr>
        <p:spPr/>
        <p:txBody>
          <a:bodyPr/>
          <a:lstStyle/>
          <a:p>
            <a:fld id="{D8C58238-56D9-4262-8DF7-9268417E109E}" type="slidenum">
              <a:rPr lang="ja-JP" altLang="en-US" smtClean="0">
                <a:solidFill>
                  <a:prstClr val="black">
                    <a:tint val="75000"/>
                  </a:prstClr>
                </a:solidFill>
              </a:rPr>
              <a:pPr/>
              <a:t>‹#›</a:t>
            </a:fld>
            <a:endParaRPr lang="ja-JP" altLang="en-US" dirty="0">
              <a:solidFill>
                <a:prstClr val="black">
                  <a:tint val="75000"/>
                </a:prstClr>
              </a:solidFill>
            </a:endParaRPr>
          </a:p>
        </p:txBody>
      </p:sp>
    </p:spTree>
    <p:extLst>
      <p:ext uri="{BB962C8B-B14F-4D97-AF65-F5344CB8AC3E}">
        <p14:creationId xmlns:p14="http://schemas.microsoft.com/office/powerpoint/2010/main" val="1359993633"/>
      </p:ext>
    </p:extLst>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type="objOnly">
  <p:cSld name="コンテンツ">
    <p:spTree>
      <p:nvGrpSpPr>
        <p:cNvPr id="1" name=""/>
        <p:cNvGrpSpPr/>
        <p:nvPr/>
      </p:nvGrpSpPr>
      <p:grpSpPr>
        <a:xfrm>
          <a:off x="0" y="0"/>
          <a:ext cx="0" cy="0"/>
          <a:chOff x="0" y="0"/>
          <a:chExt cx="0" cy="0"/>
        </a:xfrm>
      </p:grpSpPr>
      <p:sp>
        <p:nvSpPr>
          <p:cNvPr id="2" name="コンテンツ プレースホルダ 1"/>
          <p:cNvSpPr>
            <a:spLocks noGrp="1"/>
          </p:cNvSpPr>
          <p:nvPr>
            <p:ph/>
          </p:nvPr>
        </p:nvSpPr>
        <p:spPr>
          <a:xfrm>
            <a:off x="457200" y="274642"/>
            <a:ext cx="8229600" cy="5851525"/>
          </a:xfrm>
        </p:spPr>
        <p:txBody>
          <a:body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3" name="Rectangle 4"/>
          <p:cNvSpPr>
            <a:spLocks noGrp="1" noChangeArrowheads="1"/>
          </p:cNvSpPr>
          <p:nvPr>
            <p:ph type="dt" sz="half" idx="10"/>
          </p:nvPr>
        </p:nvSpPr>
        <p:spPr>
          <a:ln/>
        </p:spPr>
        <p:txBody>
          <a:bodyPr/>
          <a:lstStyle>
            <a:lvl1pPr>
              <a:defRPr/>
            </a:lvl1pPr>
          </a:lstStyle>
          <a:p>
            <a:pPr>
              <a:defRPr/>
            </a:pPr>
            <a:fld id="{B7FA1A43-5520-47C4-AFF6-5EF431EA192A}" type="datetime1">
              <a:rPr lang="ja-JP" altLang="en-US" smtClean="0">
                <a:solidFill>
                  <a:prstClr val="black">
                    <a:tint val="75000"/>
                  </a:prstClr>
                </a:solidFill>
              </a:rPr>
              <a:pPr>
                <a:defRPr/>
              </a:pPr>
              <a:t>2013/10/6</a:t>
            </a:fld>
            <a:endParaRPr lang="en-US" altLang="ja-JP" dirty="0">
              <a:solidFill>
                <a:prstClr val="black">
                  <a:tint val="75000"/>
                </a:prstClr>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en-US" altLang="ja-JP" dirty="0">
              <a:solidFill>
                <a:prstClr val="black">
                  <a:tint val="75000"/>
                </a:prstClr>
              </a:solidFill>
            </a:endParaRPr>
          </a:p>
        </p:txBody>
      </p:sp>
      <p:sp>
        <p:nvSpPr>
          <p:cNvPr id="5" name="Rectangle 6"/>
          <p:cNvSpPr>
            <a:spLocks noGrp="1" noChangeArrowheads="1"/>
          </p:cNvSpPr>
          <p:nvPr>
            <p:ph type="sldNum" sz="quarter" idx="12"/>
          </p:nvPr>
        </p:nvSpPr>
        <p:spPr>
          <a:ln/>
        </p:spPr>
        <p:txBody>
          <a:bodyPr/>
          <a:lstStyle>
            <a:lvl1pPr>
              <a:defRPr/>
            </a:lvl1pPr>
          </a:lstStyle>
          <a:p>
            <a:pPr>
              <a:defRPr/>
            </a:pPr>
            <a:fld id="{EC0D7875-69C2-4F94-8C06-39D37747DAA7}" type="slidenum">
              <a:rPr lang="en-US" altLang="ja-JP">
                <a:solidFill>
                  <a:prstClr val="black">
                    <a:tint val="75000"/>
                  </a:prstClr>
                </a:solidFill>
              </a:rPr>
              <a:pPr>
                <a:defRPr/>
              </a:pPr>
              <a:t>‹#›</a:t>
            </a:fld>
            <a:endParaRPr lang="en-US" altLang="ja-JP" dirty="0">
              <a:solidFill>
                <a:prstClr val="black">
                  <a:tint val="75000"/>
                </a:prstClr>
              </a:solidFill>
            </a:endParaRPr>
          </a:p>
        </p:txBody>
      </p:sp>
    </p:spTree>
    <p:extLst>
      <p:ext uri="{BB962C8B-B14F-4D97-AF65-F5344CB8AC3E}">
        <p14:creationId xmlns:p14="http://schemas.microsoft.com/office/powerpoint/2010/main" val="2904842974"/>
      </p:ext>
    </p:extLst>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1143000" y="1122363"/>
            <a:ext cx="6858000" cy="2387600"/>
          </a:xfrm>
        </p:spPr>
        <p:txBody>
          <a:bodyPr anchor="b"/>
          <a:lstStyle>
            <a:lvl1pPr algn="ctr">
              <a:defRPr sz="4500"/>
            </a:lvl1pPr>
          </a:lstStyle>
          <a:p>
            <a:r>
              <a:rPr kumimoji="1" lang="ja-JP" altLang="en-US" smtClean="0"/>
              <a:t>マスター タイトルの書式設定</a:t>
            </a:r>
            <a:endParaRPr kumimoji="1" lang="ja-JP" altLang="en-US"/>
          </a:p>
        </p:txBody>
      </p:sp>
      <p:sp>
        <p:nvSpPr>
          <p:cNvPr id="3" name="サブタイトル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kumimoji="1" lang="ja-JP" altLang="en-US" smtClean="0"/>
              <a:t>マスター サブタイトルの書式設定</a:t>
            </a:r>
            <a:endParaRPr kumimoji="1" lang="ja-JP" altLang="en-US"/>
          </a:p>
        </p:txBody>
      </p:sp>
      <p:sp>
        <p:nvSpPr>
          <p:cNvPr id="4" name="日付プレースホルダー 3"/>
          <p:cNvSpPr>
            <a:spLocks noGrp="1"/>
          </p:cNvSpPr>
          <p:nvPr>
            <p:ph type="dt" sz="half" idx="10"/>
          </p:nvPr>
        </p:nvSpPr>
        <p:spPr/>
        <p:txBody>
          <a:bodyPr/>
          <a:lstStyle/>
          <a:p>
            <a:fld id="{58E72ECC-1F0D-4936-AF05-47304E28F900}" type="datetime1">
              <a:rPr lang="ja-JP" altLang="en-US" smtClean="0">
                <a:solidFill>
                  <a:prstClr val="black">
                    <a:tint val="75000"/>
                  </a:prstClr>
                </a:solidFill>
              </a:rPr>
              <a:pPr/>
              <a:t>2013/10/6</a:t>
            </a:fld>
            <a:endParaRPr lang="ja-JP" altLang="en-US" dirty="0">
              <a:solidFill>
                <a:prstClr val="black">
                  <a:tint val="75000"/>
                </a:prstClr>
              </a:solidFill>
            </a:endParaRPr>
          </a:p>
        </p:txBody>
      </p:sp>
      <p:sp>
        <p:nvSpPr>
          <p:cNvPr id="5" name="フッター プレースホルダー 4"/>
          <p:cNvSpPr>
            <a:spLocks noGrp="1"/>
          </p:cNvSpPr>
          <p:nvPr>
            <p:ph type="ftr" sz="quarter" idx="11"/>
          </p:nvPr>
        </p:nvSpPr>
        <p:spPr/>
        <p:txBody>
          <a:bodyPr/>
          <a:lstStyle/>
          <a:p>
            <a:endParaRPr lang="ja-JP" altLang="en-US" dirty="0">
              <a:solidFill>
                <a:prstClr val="black">
                  <a:tint val="75000"/>
                </a:prstClr>
              </a:solidFill>
            </a:endParaRPr>
          </a:p>
        </p:txBody>
      </p:sp>
      <p:sp>
        <p:nvSpPr>
          <p:cNvPr id="6" name="スライド番号プレースホルダー 5"/>
          <p:cNvSpPr>
            <a:spLocks noGrp="1"/>
          </p:cNvSpPr>
          <p:nvPr>
            <p:ph type="sldNum" sz="quarter" idx="12"/>
          </p:nvPr>
        </p:nvSpPr>
        <p:spPr/>
        <p:txBody>
          <a:bodyPr/>
          <a:lstStyle/>
          <a:p>
            <a:fld id="{D8C58238-56D9-4262-8DF7-9268417E109E}" type="slidenum">
              <a:rPr lang="ja-JP" altLang="en-US" smtClean="0">
                <a:solidFill>
                  <a:prstClr val="black">
                    <a:tint val="75000"/>
                  </a:prstClr>
                </a:solidFill>
              </a:rPr>
              <a:pPr/>
              <a:t>‹#›</a:t>
            </a:fld>
            <a:endParaRPr lang="ja-JP" altLang="en-US" dirty="0">
              <a:solidFill>
                <a:prstClr val="black">
                  <a:tint val="75000"/>
                </a:prstClr>
              </a:solidFill>
            </a:endParaRPr>
          </a:p>
        </p:txBody>
      </p:sp>
    </p:spTree>
    <p:extLst>
      <p:ext uri="{BB962C8B-B14F-4D97-AF65-F5344CB8AC3E}">
        <p14:creationId xmlns:p14="http://schemas.microsoft.com/office/powerpoint/2010/main" val="1493182960"/>
      </p:ext>
    </p:extLst>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コンテンツ プレースホルダー 2"/>
          <p:cNvSpPr>
            <a:spLocks noGrp="1"/>
          </p:cNvSpPr>
          <p:nvPr>
            <p:ph idx="1"/>
          </p:nvPr>
        </p:nvSpPr>
        <p:spPr/>
        <p:txBody>
          <a:body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10"/>
          </p:nvPr>
        </p:nvSpPr>
        <p:spPr/>
        <p:txBody>
          <a:bodyPr/>
          <a:lstStyle/>
          <a:p>
            <a:fld id="{42EBCD05-4D16-43E3-B3FE-52F1EB8C90D3}" type="datetime1">
              <a:rPr lang="ja-JP" altLang="en-US" smtClean="0">
                <a:solidFill>
                  <a:prstClr val="black">
                    <a:tint val="75000"/>
                  </a:prstClr>
                </a:solidFill>
              </a:rPr>
              <a:pPr/>
              <a:t>2013/10/6</a:t>
            </a:fld>
            <a:endParaRPr lang="ja-JP" altLang="en-US" dirty="0">
              <a:solidFill>
                <a:prstClr val="black">
                  <a:tint val="75000"/>
                </a:prstClr>
              </a:solidFill>
            </a:endParaRPr>
          </a:p>
        </p:txBody>
      </p:sp>
      <p:sp>
        <p:nvSpPr>
          <p:cNvPr id="5" name="フッター プレースホルダー 4"/>
          <p:cNvSpPr>
            <a:spLocks noGrp="1"/>
          </p:cNvSpPr>
          <p:nvPr>
            <p:ph type="ftr" sz="quarter" idx="11"/>
          </p:nvPr>
        </p:nvSpPr>
        <p:spPr/>
        <p:txBody>
          <a:bodyPr/>
          <a:lstStyle/>
          <a:p>
            <a:endParaRPr lang="ja-JP" altLang="en-US" dirty="0">
              <a:solidFill>
                <a:prstClr val="black">
                  <a:tint val="75000"/>
                </a:prstClr>
              </a:solidFill>
            </a:endParaRPr>
          </a:p>
        </p:txBody>
      </p:sp>
      <p:sp>
        <p:nvSpPr>
          <p:cNvPr id="6" name="スライド番号プレースホルダー 5"/>
          <p:cNvSpPr>
            <a:spLocks noGrp="1"/>
          </p:cNvSpPr>
          <p:nvPr>
            <p:ph type="sldNum" sz="quarter" idx="12"/>
          </p:nvPr>
        </p:nvSpPr>
        <p:spPr/>
        <p:txBody>
          <a:bodyPr/>
          <a:lstStyle/>
          <a:p>
            <a:fld id="{D8C58238-56D9-4262-8DF7-9268417E109E}" type="slidenum">
              <a:rPr lang="ja-JP" altLang="en-US" smtClean="0">
                <a:solidFill>
                  <a:prstClr val="black">
                    <a:tint val="75000"/>
                  </a:prstClr>
                </a:solidFill>
              </a:rPr>
              <a:pPr/>
              <a:t>‹#›</a:t>
            </a:fld>
            <a:endParaRPr lang="ja-JP" altLang="en-US" dirty="0">
              <a:solidFill>
                <a:prstClr val="black">
                  <a:tint val="75000"/>
                </a:prstClr>
              </a:solidFill>
            </a:endParaRPr>
          </a:p>
        </p:txBody>
      </p:sp>
    </p:spTree>
    <p:extLst>
      <p:ext uri="{BB962C8B-B14F-4D97-AF65-F5344CB8AC3E}">
        <p14:creationId xmlns:p14="http://schemas.microsoft.com/office/powerpoint/2010/main" val="1007709765"/>
      </p:ext>
    </p:extLst>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623888" y="1709741"/>
            <a:ext cx="7886700" cy="2852737"/>
          </a:xfrm>
        </p:spPr>
        <p:txBody>
          <a:bodyPr anchor="b"/>
          <a:lstStyle>
            <a:lvl1pPr>
              <a:defRPr sz="4500"/>
            </a:lvl1pPr>
          </a:lstStyle>
          <a:p>
            <a:r>
              <a:rPr kumimoji="1" lang="ja-JP" altLang="en-US" smtClean="0"/>
              <a:t>マスター タイトルの書式設定</a:t>
            </a:r>
            <a:endParaRPr kumimoji="1" lang="ja-JP" altLang="en-US"/>
          </a:p>
        </p:txBody>
      </p:sp>
      <p:sp>
        <p:nvSpPr>
          <p:cNvPr id="3" name="テキスト プレースホルダー 2"/>
          <p:cNvSpPr>
            <a:spLocks noGrp="1"/>
          </p:cNvSpPr>
          <p:nvPr>
            <p:ph type="body" idx="1"/>
          </p:nvPr>
        </p:nvSpPr>
        <p:spPr>
          <a:xfrm>
            <a:off x="623888" y="4589466"/>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kumimoji="1" lang="ja-JP" altLang="en-US" smtClean="0"/>
              <a:t>マスター テキストの書式設定</a:t>
            </a:r>
          </a:p>
        </p:txBody>
      </p:sp>
      <p:sp>
        <p:nvSpPr>
          <p:cNvPr id="4" name="日付プレースホルダー 3"/>
          <p:cNvSpPr>
            <a:spLocks noGrp="1"/>
          </p:cNvSpPr>
          <p:nvPr>
            <p:ph type="dt" sz="half" idx="10"/>
          </p:nvPr>
        </p:nvSpPr>
        <p:spPr/>
        <p:txBody>
          <a:bodyPr/>
          <a:lstStyle/>
          <a:p>
            <a:fld id="{D0C3B0EA-A68C-46C6-B34F-4ED966FEF6BB}" type="datetime1">
              <a:rPr lang="ja-JP" altLang="en-US" smtClean="0">
                <a:solidFill>
                  <a:prstClr val="black">
                    <a:tint val="75000"/>
                  </a:prstClr>
                </a:solidFill>
              </a:rPr>
              <a:pPr/>
              <a:t>2013/10/6</a:t>
            </a:fld>
            <a:endParaRPr lang="ja-JP" altLang="en-US" dirty="0">
              <a:solidFill>
                <a:prstClr val="black">
                  <a:tint val="75000"/>
                </a:prstClr>
              </a:solidFill>
            </a:endParaRPr>
          </a:p>
        </p:txBody>
      </p:sp>
      <p:sp>
        <p:nvSpPr>
          <p:cNvPr id="5" name="フッター プレースホルダー 4"/>
          <p:cNvSpPr>
            <a:spLocks noGrp="1"/>
          </p:cNvSpPr>
          <p:nvPr>
            <p:ph type="ftr" sz="quarter" idx="11"/>
          </p:nvPr>
        </p:nvSpPr>
        <p:spPr/>
        <p:txBody>
          <a:bodyPr/>
          <a:lstStyle/>
          <a:p>
            <a:endParaRPr lang="ja-JP" altLang="en-US" dirty="0">
              <a:solidFill>
                <a:prstClr val="black">
                  <a:tint val="75000"/>
                </a:prstClr>
              </a:solidFill>
            </a:endParaRPr>
          </a:p>
        </p:txBody>
      </p:sp>
      <p:sp>
        <p:nvSpPr>
          <p:cNvPr id="6" name="スライド番号プレースホルダー 5"/>
          <p:cNvSpPr>
            <a:spLocks noGrp="1"/>
          </p:cNvSpPr>
          <p:nvPr>
            <p:ph type="sldNum" sz="quarter" idx="12"/>
          </p:nvPr>
        </p:nvSpPr>
        <p:spPr/>
        <p:txBody>
          <a:bodyPr/>
          <a:lstStyle/>
          <a:p>
            <a:fld id="{D8C58238-56D9-4262-8DF7-9268417E109E}" type="slidenum">
              <a:rPr lang="ja-JP" altLang="en-US" smtClean="0">
                <a:solidFill>
                  <a:prstClr val="black">
                    <a:tint val="75000"/>
                  </a:prstClr>
                </a:solidFill>
              </a:rPr>
              <a:pPr/>
              <a:t>‹#›</a:t>
            </a:fld>
            <a:endParaRPr lang="ja-JP" altLang="en-US" dirty="0">
              <a:solidFill>
                <a:prstClr val="black">
                  <a:tint val="75000"/>
                </a:prstClr>
              </a:solidFill>
            </a:endParaRPr>
          </a:p>
        </p:txBody>
      </p:sp>
    </p:spTree>
    <p:extLst>
      <p:ext uri="{BB962C8B-B14F-4D97-AF65-F5344CB8AC3E}">
        <p14:creationId xmlns:p14="http://schemas.microsoft.com/office/powerpoint/2010/main" val="3631406358"/>
      </p:ext>
    </p:extLst>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コンテンツ プレースホルダー 2"/>
          <p:cNvSpPr>
            <a:spLocks noGrp="1"/>
          </p:cNvSpPr>
          <p:nvPr>
            <p:ph sz="half" idx="1"/>
          </p:nvPr>
        </p:nvSpPr>
        <p:spPr>
          <a:xfrm>
            <a:off x="628650" y="1825625"/>
            <a:ext cx="3886200" cy="4351338"/>
          </a:xfrm>
        </p:spPr>
        <p:txBody>
          <a:body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コンテンツ プレースホルダー 3"/>
          <p:cNvSpPr>
            <a:spLocks noGrp="1"/>
          </p:cNvSpPr>
          <p:nvPr>
            <p:ph sz="half" idx="2"/>
          </p:nvPr>
        </p:nvSpPr>
        <p:spPr>
          <a:xfrm>
            <a:off x="4629150" y="1825625"/>
            <a:ext cx="3886200" cy="4351338"/>
          </a:xfrm>
        </p:spPr>
        <p:txBody>
          <a:body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5" name="日付プレースホルダー 4"/>
          <p:cNvSpPr>
            <a:spLocks noGrp="1"/>
          </p:cNvSpPr>
          <p:nvPr>
            <p:ph type="dt" sz="half" idx="10"/>
          </p:nvPr>
        </p:nvSpPr>
        <p:spPr/>
        <p:txBody>
          <a:bodyPr/>
          <a:lstStyle/>
          <a:p>
            <a:fld id="{17AA4F21-16ED-4CC6-8B32-4C443F621172}" type="datetime1">
              <a:rPr lang="ja-JP" altLang="en-US" smtClean="0">
                <a:solidFill>
                  <a:prstClr val="black">
                    <a:tint val="75000"/>
                  </a:prstClr>
                </a:solidFill>
              </a:rPr>
              <a:pPr/>
              <a:t>2013/10/6</a:t>
            </a:fld>
            <a:endParaRPr lang="ja-JP" altLang="en-US" dirty="0">
              <a:solidFill>
                <a:prstClr val="black">
                  <a:tint val="75000"/>
                </a:prstClr>
              </a:solidFill>
            </a:endParaRPr>
          </a:p>
        </p:txBody>
      </p:sp>
      <p:sp>
        <p:nvSpPr>
          <p:cNvPr id="6" name="フッター プレースホルダー 5"/>
          <p:cNvSpPr>
            <a:spLocks noGrp="1"/>
          </p:cNvSpPr>
          <p:nvPr>
            <p:ph type="ftr" sz="quarter" idx="11"/>
          </p:nvPr>
        </p:nvSpPr>
        <p:spPr/>
        <p:txBody>
          <a:bodyPr/>
          <a:lstStyle/>
          <a:p>
            <a:endParaRPr lang="ja-JP" altLang="en-US" dirty="0">
              <a:solidFill>
                <a:prstClr val="black">
                  <a:tint val="75000"/>
                </a:prstClr>
              </a:solidFill>
            </a:endParaRPr>
          </a:p>
        </p:txBody>
      </p:sp>
      <p:sp>
        <p:nvSpPr>
          <p:cNvPr id="7" name="スライド番号プレースホルダー 6"/>
          <p:cNvSpPr>
            <a:spLocks noGrp="1"/>
          </p:cNvSpPr>
          <p:nvPr>
            <p:ph type="sldNum" sz="quarter" idx="12"/>
          </p:nvPr>
        </p:nvSpPr>
        <p:spPr/>
        <p:txBody>
          <a:bodyPr/>
          <a:lstStyle/>
          <a:p>
            <a:fld id="{D8C58238-56D9-4262-8DF7-9268417E109E}" type="slidenum">
              <a:rPr lang="ja-JP" altLang="en-US" smtClean="0">
                <a:solidFill>
                  <a:prstClr val="black">
                    <a:tint val="75000"/>
                  </a:prstClr>
                </a:solidFill>
              </a:rPr>
              <a:pPr/>
              <a:t>‹#›</a:t>
            </a:fld>
            <a:endParaRPr lang="ja-JP" altLang="en-US" dirty="0">
              <a:solidFill>
                <a:prstClr val="black">
                  <a:tint val="75000"/>
                </a:prstClr>
              </a:solidFill>
            </a:endParaRPr>
          </a:p>
        </p:txBody>
      </p:sp>
    </p:spTree>
    <p:extLst>
      <p:ext uri="{BB962C8B-B14F-4D97-AF65-F5344CB8AC3E}">
        <p14:creationId xmlns:p14="http://schemas.microsoft.com/office/powerpoint/2010/main" val="2391487682"/>
      </p:ext>
    </p:extLst>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629841" y="365128"/>
            <a:ext cx="7886700" cy="1325563"/>
          </a:xfrm>
        </p:spPr>
        <p:txBody>
          <a:bodyPr/>
          <a:lstStyle/>
          <a:p>
            <a:r>
              <a:rPr kumimoji="1" lang="ja-JP" altLang="en-US" smtClean="0"/>
              <a:t>マスター タイトルの書式設定</a:t>
            </a:r>
            <a:endParaRPr kumimoji="1" lang="ja-JP" altLang="en-US"/>
          </a:p>
        </p:txBody>
      </p:sp>
      <p:sp>
        <p:nvSpPr>
          <p:cNvPr id="3" name="テキスト プレースホルダー 2"/>
          <p:cNvSpPr>
            <a:spLocks noGrp="1"/>
          </p:cNvSpPr>
          <p:nvPr>
            <p:ph type="body" idx="1"/>
          </p:nvPr>
        </p:nvSpPr>
        <p:spPr>
          <a:xfrm>
            <a:off x="629842"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kumimoji="1" lang="ja-JP" altLang="en-US" smtClean="0"/>
              <a:t>マスター テキストの書式設定</a:t>
            </a:r>
          </a:p>
        </p:txBody>
      </p:sp>
      <p:sp>
        <p:nvSpPr>
          <p:cNvPr id="4" name="コンテンツ プレースホルダー 3"/>
          <p:cNvSpPr>
            <a:spLocks noGrp="1"/>
          </p:cNvSpPr>
          <p:nvPr>
            <p:ph sz="half" idx="2"/>
          </p:nvPr>
        </p:nvSpPr>
        <p:spPr>
          <a:xfrm>
            <a:off x="629842" y="2505075"/>
            <a:ext cx="3868340" cy="3684588"/>
          </a:xfrm>
        </p:spPr>
        <p:txBody>
          <a:body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5" name="テキスト プレースホルダー 4"/>
          <p:cNvSpPr>
            <a:spLocks noGrp="1"/>
          </p:cNvSpPr>
          <p:nvPr>
            <p:ph type="body" sz="quarter" idx="3"/>
          </p:nvPr>
        </p:nvSpPr>
        <p:spPr>
          <a:xfrm>
            <a:off x="4629151"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kumimoji="1" lang="ja-JP" altLang="en-US" smtClean="0"/>
              <a:t>マスター テキストの書式設定</a:t>
            </a:r>
          </a:p>
        </p:txBody>
      </p:sp>
      <p:sp>
        <p:nvSpPr>
          <p:cNvPr id="6" name="コンテンツ プレースホルダー 5"/>
          <p:cNvSpPr>
            <a:spLocks noGrp="1"/>
          </p:cNvSpPr>
          <p:nvPr>
            <p:ph sz="quarter" idx="4"/>
          </p:nvPr>
        </p:nvSpPr>
        <p:spPr>
          <a:xfrm>
            <a:off x="4629151" y="2505075"/>
            <a:ext cx="3887391" cy="3684588"/>
          </a:xfrm>
        </p:spPr>
        <p:txBody>
          <a:body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7" name="日付プレースホルダー 6"/>
          <p:cNvSpPr>
            <a:spLocks noGrp="1"/>
          </p:cNvSpPr>
          <p:nvPr>
            <p:ph type="dt" sz="half" idx="10"/>
          </p:nvPr>
        </p:nvSpPr>
        <p:spPr/>
        <p:txBody>
          <a:bodyPr/>
          <a:lstStyle/>
          <a:p>
            <a:fld id="{FFB317DC-BE35-486C-8F23-4BAD81ADF596}" type="datetime1">
              <a:rPr lang="ja-JP" altLang="en-US" smtClean="0">
                <a:solidFill>
                  <a:prstClr val="black">
                    <a:tint val="75000"/>
                  </a:prstClr>
                </a:solidFill>
              </a:rPr>
              <a:pPr/>
              <a:t>2013/10/6</a:t>
            </a:fld>
            <a:endParaRPr lang="ja-JP" altLang="en-US" dirty="0">
              <a:solidFill>
                <a:prstClr val="black">
                  <a:tint val="75000"/>
                </a:prstClr>
              </a:solidFill>
            </a:endParaRPr>
          </a:p>
        </p:txBody>
      </p:sp>
      <p:sp>
        <p:nvSpPr>
          <p:cNvPr id="8" name="フッター プレースホルダー 7"/>
          <p:cNvSpPr>
            <a:spLocks noGrp="1"/>
          </p:cNvSpPr>
          <p:nvPr>
            <p:ph type="ftr" sz="quarter" idx="11"/>
          </p:nvPr>
        </p:nvSpPr>
        <p:spPr/>
        <p:txBody>
          <a:bodyPr/>
          <a:lstStyle/>
          <a:p>
            <a:endParaRPr lang="ja-JP" altLang="en-US" dirty="0">
              <a:solidFill>
                <a:prstClr val="black">
                  <a:tint val="75000"/>
                </a:prstClr>
              </a:solidFill>
            </a:endParaRPr>
          </a:p>
        </p:txBody>
      </p:sp>
      <p:sp>
        <p:nvSpPr>
          <p:cNvPr id="9" name="スライド番号プレースホルダー 8"/>
          <p:cNvSpPr>
            <a:spLocks noGrp="1"/>
          </p:cNvSpPr>
          <p:nvPr>
            <p:ph type="sldNum" sz="quarter" idx="12"/>
          </p:nvPr>
        </p:nvSpPr>
        <p:spPr/>
        <p:txBody>
          <a:bodyPr/>
          <a:lstStyle/>
          <a:p>
            <a:fld id="{D8C58238-56D9-4262-8DF7-9268417E109E}" type="slidenum">
              <a:rPr lang="ja-JP" altLang="en-US" smtClean="0">
                <a:solidFill>
                  <a:prstClr val="black">
                    <a:tint val="75000"/>
                  </a:prstClr>
                </a:solidFill>
              </a:rPr>
              <a:pPr/>
              <a:t>‹#›</a:t>
            </a:fld>
            <a:endParaRPr lang="ja-JP" altLang="en-US" dirty="0">
              <a:solidFill>
                <a:prstClr val="black">
                  <a:tint val="75000"/>
                </a:prstClr>
              </a:solidFill>
            </a:endParaRPr>
          </a:p>
        </p:txBody>
      </p:sp>
    </p:spTree>
    <p:extLst>
      <p:ext uri="{BB962C8B-B14F-4D97-AF65-F5344CB8AC3E}">
        <p14:creationId xmlns:p14="http://schemas.microsoft.com/office/powerpoint/2010/main" val="1593200839"/>
      </p:ext>
    </p:extLst>
  </p:cSld>
  <p:clrMapOvr>
    <a:masterClrMapping/>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日付プレースホルダー 2"/>
          <p:cNvSpPr>
            <a:spLocks noGrp="1"/>
          </p:cNvSpPr>
          <p:nvPr>
            <p:ph type="dt" sz="half" idx="10"/>
          </p:nvPr>
        </p:nvSpPr>
        <p:spPr/>
        <p:txBody>
          <a:bodyPr/>
          <a:lstStyle/>
          <a:p>
            <a:fld id="{EF8932E6-EF25-4F46-95AD-052839E0A77D}" type="datetime1">
              <a:rPr lang="ja-JP" altLang="en-US" smtClean="0">
                <a:solidFill>
                  <a:prstClr val="black">
                    <a:tint val="75000"/>
                  </a:prstClr>
                </a:solidFill>
              </a:rPr>
              <a:pPr/>
              <a:t>2013/10/6</a:t>
            </a:fld>
            <a:endParaRPr lang="ja-JP" altLang="en-US" dirty="0">
              <a:solidFill>
                <a:prstClr val="black">
                  <a:tint val="75000"/>
                </a:prstClr>
              </a:solidFill>
            </a:endParaRPr>
          </a:p>
        </p:txBody>
      </p:sp>
      <p:sp>
        <p:nvSpPr>
          <p:cNvPr id="4" name="フッター プレースホルダー 3"/>
          <p:cNvSpPr>
            <a:spLocks noGrp="1"/>
          </p:cNvSpPr>
          <p:nvPr>
            <p:ph type="ftr" sz="quarter" idx="11"/>
          </p:nvPr>
        </p:nvSpPr>
        <p:spPr/>
        <p:txBody>
          <a:bodyPr/>
          <a:lstStyle/>
          <a:p>
            <a:endParaRPr lang="ja-JP" altLang="en-US" dirty="0">
              <a:solidFill>
                <a:prstClr val="black">
                  <a:tint val="75000"/>
                </a:prstClr>
              </a:solidFill>
            </a:endParaRPr>
          </a:p>
        </p:txBody>
      </p:sp>
      <p:sp>
        <p:nvSpPr>
          <p:cNvPr id="5" name="スライド番号プレースホルダー 4"/>
          <p:cNvSpPr>
            <a:spLocks noGrp="1"/>
          </p:cNvSpPr>
          <p:nvPr>
            <p:ph type="sldNum" sz="quarter" idx="12"/>
          </p:nvPr>
        </p:nvSpPr>
        <p:spPr/>
        <p:txBody>
          <a:bodyPr/>
          <a:lstStyle/>
          <a:p>
            <a:fld id="{D8C58238-56D9-4262-8DF7-9268417E109E}" type="slidenum">
              <a:rPr lang="ja-JP" altLang="en-US" smtClean="0">
                <a:solidFill>
                  <a:prstClr val="black">
                    <a:tint val="75000"/>
                  </a:prstClr>
                </a:solidFill>
              </a:rPr>
              <a:pPr/>
              <a:t>‹#›</a:t>
            </a:fld>
            <a:endParaRPr lang="ja-JP" altLang="en-US" dirty="0">
              <a:solidFill>
                <a:prstClr val="black">
                  <a:tint val="75000"/>
                </a:prstClr>
              </a:solidFill>
            </a:endParaRPr>
          </a:p>
        </p:txBody>
      </p:sp>
    </p:spTree>
    <p:extLst>
      <p:ext uri="{BB962C8B-B14F-4D97-AF65-F5344CB8AC3E}">
        <p14:creationId xmlns:p14="http://schemas.microsoft.com/office/powerpoint/2010/main" val="178178083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lstStyle/>
          <a:p>
            <a:r>
              <a:rPr lang="ja-JP" altLang="en-US" smtClean="0"/>
              <a:t>マスタ タイトルの書式設定</a:t>
            </a:r>
            <a:endParaRPr lang="ja-JP" altLang="en-US"/>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ja-JP" altLang="en-US" smtClean="0"/>
              <a:t>マスタ サブタイトルの書式設定</a:t>
            </a:r>
            <a:endParaRPr lang="ja-JP" altLang="en-US"/>
          </a:p>
        </p:txBody>
      </p:sp>
      <p:sp>
        <p:nvSpPr>
          <p:cNvPr id="4" name="Rectangle 4"/>
          <p:cNvSpPr>
            <a:spLocks noGrp="1" noChangeArrowheads="1"/>
          </p:cNvSpPr>
          <p:nvPr>
            <p:ph type="dt" sz="half" idx="10"/>
          </p:nvPr>
        </p:nvSpPr>
        <p:spPr>
          <a:ln/>
        </p:spPr>
        <p:txBody>
          <a:bodyPr/>
          <a:lstStyle>
            <a:lvl1pPr>
              <a:defRPr/>
            </a:lvl1pPr>
          </a:lstStyle>
          <a:p>
            <a:pPr>
              <a:defRPr/>
            </a:pPr>
            <a:fld id="{67B8FC39-F66A-4587-80E8-38478B542598}" type="datetime1">
              <a:rPr lang="ja-JP" altLang="en-US" smtClean="0">
                <a:solidFill>
                  <a:srgbClr val="000000"/>
                </a:solidFill>
              </a:rPr>
              <a:pPr>
                <a:defRPr/>
              </a:pPr>
              <a:t>2013/10/6</a:t>
            </a:fld>
            <a:endParaRPr lang="en-US" altLang="ja-JP" dirty="0">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ja-JP" dirty="0">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EFCDAECC-DBB6-4E50-A13B-C9BC43C63BE7}" type="slidenum">
              <a:rPr lang="en-US" altLang="ja-JP">
                <a:solidFill>
                  <a:srgbClr val="FFFFFF"/>
                </a:solidFill>
              </a:rPr>
              <a:pPr>
                <a:defRPr/>
              </a:pPr>
              <a:t>‹#›</a:t>
            </a:fld>
            <a:endParaRPr lang="en-US" altLang="ja-JP" dirty="0">
              <a:solidFill>
                <a:srgbClr val="FFFFFF"/>
              </a:solidFill>
            </a:endParaRPr>
          </a:p>
        </p:txBody>
      </p:sp>
    </p:spTree>
    <p:extLst>
      <p:ext uri="{BB962C8B-B14F-4D97-AF65-F5344CB8AC3E}">
        <p14:creationId xmlns:p14="http://schemas.microsoft.com/office/powerpoint/2010/main" val="3650161299"/>
      </p:ext>
    </p:extLst>
  </p:cSld>
  <p:clrMapOvr>
    <a:masterClrMapping/>
  </p:clrMapOvr>
  <p:transition spd="med">
    <p:fade thruBlk="1"/>
  </p:transition>
</p:sldLayout>
</file>

<file path=ppt/slideLayouts/slideLayout120.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ー 1"/>
          <p:cNvSpPr>
            <a:spLocks noGrp="1"/>
          </p:cNvSpPr>
          <p:nvPr>
            <p:ph type="dt" sz="half" idx="10"/>
          </p:nvPr>
        </p:nvSpPr>
        <p:spPr/>
        <p:txBody>
          <a:bodyPr/>
          <a:lstStyle/>
          <a:p>
            <a:fld id="{A3FBD093-0834-4595-9B9D-0B4C464F7B19}" type="datetime1">
              <a:rPr lang="ja-JP" altLang="en-US" smtClean="0">
                <a:solidFill>
                  <a:prstClr val="black">
                    <a:tint val="75000"/>
                  </a:prstClr>
                </a:solidFill>
              </a:rPr>
              <a:pPr/>
              <a:t>2013/10/6</a:t>
            </a:fld>
            <a:endParaRPr lang="ja-JP" altLang="en-US" dirty="0">
              <a:solidFill>
                <a:prstClr val="black">
                  <a:tint val="75000"/>
                </a:prstClr>
              </a:solidFill>
            </a:endParaRPr>
          </a:p>
        </p:txBody>
      </p:sp>
      <p:sp>
        <p:nvSpPr>
          <p:cNvPr id="3" name="フッター プレースホルダー 2"/>
          <p:cNvSpPr>
            <a:spLocks noGrp="1"/>
          </p:cNvSpPr>
          <p:nvPr>
            <p:ph type="ftr" sz="quarter" idx="11"/>
          </p:nvPr>
        </p:nvSpPr>
        <p:spPr/>
        <p:txBody>
          <a:bodyPr/>
          <a:lstStyle/>
          <a:p>
            <a:endParaRPr lang="ja-JP" altLang="en-US" dirty="0">
              <a:solidFill>
                <a:prstClr val="black">
                  <a:tint val="75000"/>
                </a:prstClr>
              </a:solidFill>
            </a:endParaRPr>
          </a:p>
        </p:txBody>
      </p:sp>
      <p:sp>
        <p:nvSpPr>
          <p:cNvPr id="4" name="スライド番号プレースホルダー 3"/>
          <p:cNvSpPr>
            <a:spLocks noGrp="1"/>
          </p:cNvSpPr>
          <p:nvPr>
            <p:ph type="sldNum" sz="quarter" idx="12"/>
          </p:nvPr>
        </p:nvSpPr>
        <p:spPr/>
        <p:txBody>
          <a:bodyPr/>
          <a:lstStyle/>
          <a:p>
            <a:fld id="{D8C58238-56D9-4262-8DF7-9268417E109E}" type="slidenum">
              <a:rPr lang="ja-JP" altLang="en-US" smtClean="0">
                <a:solidFill>
                  <a:prstClr val="black">
                    <a:tint val="75000"/>
                  </a:prstClr>
                </a:solidFill>
              </a:rPr>
              <a:pPr/>
              <a:t>‹#›</a:t>
            </a:fld>
            <a:endParaRPr lang="ja-JP" altLang="en-US" dirty="0">
              <a:solidFill>
                <a:prstClr val="black">
                  <a:tint val="75000"/>
                </a:prstClr>
              </a:solidFill>
            </a:endParaRPr>
          </a:p>
        </p:txBody>
      </p:sp>
    </p:spTree>
    <p:extLst>
      <p:ext uri="{BB962C8B-B14F-4D97-AF65-F5344CB8AC3E}">
        <p14:creationId xmlns:p14="http://schemas.microsoft.com/office/powerpoint/2010/main" val="1915095134"/>
      </p:ext>
    </p:extLst>
  </p:cSld>
  <p:clrMapOvr>
    <a:masterClrMapping/>
  </p:clrMapOvr>
</p:sldLayout>
</file>

<file path=ppt/slideLayouts/slideLayout121.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629841" y="457200"/>
            <a:ext cx="2949178" cy="1600200"/>
          </a:xfrm>
        </p:spPr>
        <p:txBody>
          <a:bodyPr anchor="b"/>
          <a:lstStyle>
            <a:lvl1pPr>
              <a:defRPr sz="2400"/>
            </a:lvl1pPr>
          </a:lstStyle>
          <a:p>
            <a:r>
              <a:rPr kumimoji="1" lang="ja-JP" altLang="en-US" smtClean="0"/>
              <a:t>マスター タイトルの書式設定</a:t>
            </a:r>
            <a:endParaRPr kumimoji="1" lang="ja-JP" altLang="en-US"/>
          </a:p>
        </p:txBody>
      </p:sp>
      <p:sp>
        <p:nvSpPr>
          <p:cNvPr id="3" name="コンテンツ プレースホルダー 2"/>
          <p:cNvSpPr>
            <a:spLocks noGrp="1"/>
          </p:cNvSpPr>
          <p:nvPr>
            <p:ph idx="1"/>
          </p:nvPr>
        </p:nvSpPr>
        <p:spPr>
          <a:xfrm>
            <a:off x="3887391" y="987428"/>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テキスト プレースホルダー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kumimoji="1" lang="ja-JP" altLang="en-US" smtClean="0"/>
              <a:t>マスター テキストの書式設定</a:t>
            </a:r>
          </a:p>
        </p:txBody>
      </p:sp>
      <p:sp>
        <p:nvSpPr>
          <p:cNvPr id="5" name="日付プレースホルダー 4"/>
          <p:cNvSpPr>
            <a:spLocks noGrp="1"/>
          </p:cNvSpPr>
          <p:nvPr>
            <p:ph type="dt" sz="half" idx="10"/>
          </p:nvPr>
        </p:nvSpPr>
        <p:spPr/>
        <p:txBody>
          <a:bodyPr/>
          <a:lstStyle/>
          <a:p>
            <a:fld id="{4AB3C9C3-4E21-4550-BB1C-8D6F907BB156}" type="datetime1">
              <a:rPr lang="ja-JP" altLang="en-US" smtClean="0">
                <a:solidFill>
                  <a:prstClr val="black">
                    <a:tint val="75000"/>
                  </a:prstClr>
                </a:solidFill>
              </a:rPr>
              <a:pPr/>
              <a:t>2013/10/6</a:t>
            </a:fld>
            <a:endParaRPr lang="ja-JP" altLang="en-US" dirty="0">
              <a:solidFill>
                <a:prstClr val="black">
                  <a:tint val="75000"/>
                </a:prstClr>
              </a:solidFill>
            </a:endParaRPr>
          </a:p>
        </p:txBody>
      </p:sp>
      <p:sp>
        <p:nvSpPr>
          <p:cNvPr id="6" name="フッター プレースホルダー 5"/>
          <p:cNvSpPr>
            <a:spLocks noGrp="1"/>
          </p:cNvSpPr>
          <p:nvPr>
            <p:ph type="ftr" sz="quarter" idx="11"/>
          </p:nvPr>
        </p:nvSpPr>
        <p:spPr/>
        <p:txBody>
          <a:bodyPr/>
          <a:lstStyle/>
          <a:p>
            <a:endParaRPr lang="ja-JP" altLang="en-US" dirty="0">
              <a:solidFill>
                <a:prstClr val="black">
                  <a:tint val="75000"/>
                </a:prstClr>
              </a:solidFill>
            </a:endParaRPr>
          </a:p>
        </p:txBody>
      </p:sp>
      <p:sp>
        <p:nvSpPr>
          <p:cNvPr id="7" name="スライド番号プレースホルダー 6"/>
          <p:cNvSpPr>
            <a:spLocks noGrp="1"/>
          </p:cNvSpPr>
          <p:nvPr>
            <p:ph type="sldNum" sz="quarter" idx="12"/>
          </p:nvPr>
        </p:nvSpPr>
        <p:spPr/>
        <p:txBody>
          <a:bodyPr/>
          <a:lstStyle/>
          <a:p>
            <a:fld id="{D8C58238-56D9-4262-8DF7-9268417E109E}" type="slidenum">
              <a:rPr lang="ja-JP" altLang="en-US" smtClean="0">
                <a:solidFill>
                  <a:prstClr val="black">
                    <a:tint val="75000"/>
                  </a:prstClr>
                </a:solidFill>
              </a:rPr>
              <a:pPr/>
              <a:t>‹#›</a:t>
            </a:fld>
            <a:endParaRPr lang="ja-JP" altLang="en-US" dirty="0">
              <a:solidFill>
                <a:prstClr val="black">
                  <a:tint val="75000"/>
                </a:prstClr>
              </a:solidFill>
            </a:endParaRPr>
          </a:p>
        </p:txBody>
      </p:sp>
    </p:spTree>
    <p:extLst>
      <p:ext uri="{BB962C8B-B14F-4D97-AF65-F5344CB8AC3E}">
        <p14:creationId xmlns:p14="http://schemas.microsoft.com/office/powerpoint/2010/main" val="2797526468"/>
      </p:ext>
    </p:extLst>
  </p:cSld>
  <p:clrMapOvr>
    <a:masterClrMapping/>
  </p:clrMapOvr>
</p:sldLayout>
</file>

<file path=ppt/slideLayouts/slideLayout122.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629841" y="457200"/>
            <a:ext cx="2949178" cy="1600200"/>
          </a:xfrm>
        </p:spPr>
        <p:txBody>
          <a:bodyPr anchor="b"/>
          <a:lstStyle>
            <a:lvl1pPr>
              <a:defRPr sz="2400"/>
            </a:lvl1pPr>
          </a:lstStyle>
          <a:p>
            <a:r>
              <a:rPr kumimoji="1" lang="ja-JP" altLang="en-US" smtClean="0"/>
              <a:t>マスター タイトルの書式設定</a:t>
            </a:r>
            <a:endParaRPr kumimoji="1" lang="ja-JP" altLang="en-US"/>
          </a:p>
        </p:txBody>
      </p:sp>
      <p:sp>
        <p:nvSpPr>
          <p:cNvPr id="3" name="図プレースホルダー 2"/>
          <p:cNvSpPr>
            <a:spLocks noGrp="1"/>
          </p:cNvSpPr>
          <p:nvPr>
            <p:ph type="pic" idx="1"/>
          </p:nvPr>
        </p:nvSpPr>
        <p:spPr>
          <a:xfrm>
            <a:off x="3887391" y="987428"/>
            <a:ext cx="462915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kumimoji="1" lang="ja-JP" altLang="en-US" dirty="0"/>
          </a:p>
        </p:txBody>
      </p:sp>
      <p:sp>
        <p:nvSpPr>
          <p:cNvPr id="4" name="テキスト プレースホルダー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kumimoji="1" lang="ja-JP" altLang="en-US" smtClean="0"/>
              <a:t>マスター テキストの書式設定</a:t>
            </a:r>
          </a:p>
        </p:txBody>
      </p:sp>
      <p:sp>
        <p:nvSpPr>
          <p:cNvPr id="5" name="日付プレースホルダー 4"/>
          <p:cNvSpPr>
            <a:spLocks noGrp="1"/>
          </p:cNvSpPr>
          <p:nvPr>
            <p:ph type="dt" sz="half" idx="10"/>
          </p:nvPr>
        </p:nvSpPr>
        <p:spPr/>
        <p:txBody>
          <a:bodyPr/>
          <a:lstStyle/>
          <a:p>
            <a:fld id="{A00967A8-8A76-476B-A96F-2CA9B3F12FF2}" type="datetime1">
              <a:rPr lang="ja-JP" altLang="en-US" smtClean="0">
                <a:solidFill>
                  <a:prstClr val="black">
                    <a:tint val="75000"/>
                  </a:prstClr>
                </a:solidFill>
              </a:rPr>
              <a:pPr/>
              <a:t>2013/10/6</a:t>
            </a:fld>
            <a:endParaRPr lang="ja-JP" altLang="en-US" dirty="0">
              <a:solidFill>
                <a:prstClr val="black">
                  <a:tint val="75000"/>
                </a:prstClr>
              </a:solidFill>
            </a:endParaRPr>
          </a:p>
        </p:txBody>
      </p:sp>
      <p:sp>
        <p:nvSpPr>
          <p:cNvPr id="6" name="フッター プレースホルダー 5"/>
          <p:cNvSpPr>
            <a:spLocks noGrp="1"/>
          </p:cNvSpPr>
          <p:nvPr>
            <p:ph type="ftr" sz="quarter" idx="11"/>
          </p:nvPr>
        </p:nvSpPr>
        <p:spPr/>
        <p:txBody>
          <a:bodyPr/>
          <a:lstStyle/>
          <a:p>
            <a:endParaRPr lang="ja-JP" altLang="en-US" dirty="0">
              <a:solidFill>
                <a:prstClr val="black">
                  <a:tint val="75000"/>
                </a:prstClr>
              </a:solidFill>
            </a:endParaRPr>
          </a:p>
        </p:txBody>
      </p:sp>
      <p:sp>
        <p:nvSpPr>
          <p:cNvPr id="7" name="スライド番号プレースホルダー 6"/>
          <p:cNvSpPr>
            <a:spLocks noGrp="1"/>
          </p:cNvSpPr>
          <p:nvPr>
            <p:ph type="sldNum" sz="quarter" idx="12"/>
          </p:nvPr>
        </p:nvSpPr>
        <p:spPr/>
        <p:txBody>
          <a:bodyPr/>
          <a:lstStyle/>
          <a:p>
            <a:fld id="{D8C58238-56D9-4262-8DF7-9268417E109E}" type="slidenum">
              <a:rPr lang="ja-JP" altLang="en-US" smtClean="0">
                <a:solidFill>
                  <a:prstClr val="black">
                    <a:tint val="75000"/>
                  </a:prstClr>
                </a:solidFill>
              </a:rPr>
              <a:pPr/>
              <a:t>‹#›</a:t>
            </a:fld>
            <a:endParaRPr lang="ja-JP" altLang="en-US" dirty="0">
              <a:solidFill>
                <a:prstClr val="black">
                  <a:tint val="75000"/>
                </a:prstClr>
              </a:solidFill>
            </a:endParaRPr>
          </a:p>
        </p:txBody>
      </p:sp>
    </p:spTree>
    <p:extLst>
      <p:ext uri="{BB962C8B-B14F-4D97-AF65-F5344CB8AC3E}">
        <p14:creationId xmlns:p14="http://schemas.microsoft.com/office/powerpoint/2010/main" val="67672519"/>
      </p:ext>
    </p:extLst>
  </p:cSld>
  <p:clrMapOvr>
    <a:masterClrMapping/>
  </p:clrMapOvr>
</p:sldLayout>
</file>

<file path=ppt/slideLayouts/slideLayout123.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縦書きテキスト プレースホルダー 2"/>
          <p:cNvSpPr>
            <a:spLocks noGrp="1"/>
          </p:cNvSpPr>
          <p:nvPr>
            <p:ph type="body" orient="vert" idx="1"/>
          </p:nvPr>
        </p:nvSpPr>
        <p:spPr/>
        <p:txBody>
          <a:bodyPr vert="eaVert"/>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10"/>
          </p:nvPr>
        </p:nvSpPr>
        <p:spPr/>
        <p:txBody>
          <a:bodyPr/>
          <a:lstStyle/>
          <a:p>
            <a:fld id="{0093D72A-9C87-44AB-9FDF-A9CD7CBB7099}" type="datetime1">
              <a:rPr lang="ja-JP" altLang="en-US" smtClean="0">
                <a:solidFill>
                  <a:prstClr val="black">
                    <a:tint val="75000"/>
                  </a:prstClr>
                </a:solidFill>
              </a:rPr>
              <a:pPr/>
              <a:t>2013/10/6</a:t>
            </a:fld>
            <a:endParaRPr lang="ja-JP" altLang="en-US" dirty="0">
              <a:solidFill>
                <a:prstClr val="black">
                  <a:tint val="75000"/>
                </a:prstClr>
              </a:solidFill>
            </a:endParaRPr>
          </a:p>
        </p:txBody>
      </p:sp>
      <p:sp>
        <p:nvSpPr>
          <p:cNvPr id="5" name="フッター プレースホルダー 4"/>
          <p:cNvSpPr>
            <a:spLocks noGrp="1"/>
          </p:cNvSpPr>
          <p:nvPr>
            <p:ph type="ftr" sz="quarter" idx="11"/>
          </p:nvPr>
        </p:nvSpPr>
        <p:spPr/>
        <p:txBody>
          <a:bodyPr/>
          <a:lstStyle/>
          <a:p>
            <a:endParaRPr lang="ja-JP" altLang="en-US" dirty="0">
              <a:solidFill>
                <a:prstClr val="black">
                  <a:tint val="75000"/>
                </a:prstClr>
              </a:solidFill>
            </a:endParaRPr>
          </a:p>
        </p:txBody>
      </p:sp>
      <p:sp>
        <p:nvSpPr>
          <p:cNvPr id="6" name="スライド番号プレースホルダー 5"/>
          <p:cNvSpPr>
            <a:spLocks noGrp="1"/>
          </p:cNvSpPr>
          <p:nvPr>
            <p:ph type="sldNum" sz="quarter" idx="12"/>
          </p:nvPr>
        </p:nvSpPr>
        <p:spPr/>
        <p:txBody>
          <a:bodyPr/>
          <a:lstStyle/>
          <a:p>
            <a:fld id="{D8C58238-56D9-4262-8DF7-9268417E109E}" type="slidenum">
              <a:rPr lang="ja-JP" altLang="en-US" smtClean="0">
                <a:solidFill>
                  <a:prstClr val="black">
                    <a:tint val="75000"/>
                  </a:prstClr>
                </a:solidFill>
              </a:rPr>
              <a:pPr/>
              <a:t>‹#›</a:t>
            </a:fld>
            <a:endParaRPr lang="ja-JP" altLang="en-US" dirty="0">
              <a:solidFill>
                <a:prstClr val="black">
                  <a:tint val="75000"/>
                </a:prstClr>
              </a:solidFill>
            </a:endParaRPr>
          </a:p>
        </p:txBody>
      </p:sp>
    </p:spTree>
    <p:extLst>
      <p:ext uri="{BB962C8B-B14F-4D97-AF65-F5344CB8AC3E}">
        <p14:creationId xmlns:p14="http://schemas.microsoft.com/office/powerpoint/2010/main" val="1891164431"/>
      </p:ext>
    </p:extLst>
  </p:cSld>
  <p:clrMapOvr>
    <a:masterClrMapping/>
  </p:clrMapOvr>
</p:sldLayout>
</file>

<file path=ppt/slideLayouts/slideLayout124.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543676" y="365125"/>
            <a:ext cx="1971675" cy="5811838"/>
          </a:xfrm>
        </p:spPr>
        <p:txBody>
          <a:bodyPr vert="eaVert"/>
          <a:lstStyle/>
          <a:p>
            <a:r>
              <a:rPr kumimoji="1" lang="ja-JP" altLang="en-US" smtClean="0"/>
              <a:t>マスター タイトルの書式設定</a:t>
            </a:r>
            <a:endParaRPr kumimoji="1" lang="ja-JP" altLang="en-US"/>
          </a:p>
        </p:txBody>
      </p:sp>
      <p:sp>
        <p:nvSpPr>
          <p:cNvPr id="3" name="縦書きテキスト プレースホルダー 2"/>
          <p:cNvSpPr>
            <a:spLocks noGrp="1"/>
          </p:cNvSpPr>
          <p:nvPr>
            <p:ph type="body" orient="vert" idx="1"/>
          </p:nvPr>
        </p:nvSpPr>
        <p:spPr>
          <a:xfrm>
            <a:off x="628651" y="365125"/>
            <a:ext cx="5800725" cy="5811838"/>
          </a:xfrm>
        </p:spPr>
        <p:txBody>
          <a:bodyPr vert="eaVert"/>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10"/>
          </p:nvPr>
        </p:nvSpPr>
        <p:spPr/>
        <p:txBody>
          <a:bodyPr/>
          <a:lstStyle/>
          <a:p>
            <a:fld id="{CB4ACF13-6C1A-4DF8-A352-2A40959D75A6}" type="datetime1">
              <a:rPr lang="ja-JP" altLang="en-US" smtClean="0">
                <a:solidFill>
                  <a:prstClr val="black">
                    <a:tint val="75000"/>
                  </a:prstClr>
                </a:solidFill>
              </a:rPr>
              <a:pPr/>
              <a:t>2013/10/6</a:t>
            </a:fld>
            <a:endParaRPr lang="ja-JP" altLang="en-US" dirty="0">
              <a:solidFill>
                <a:prstClr val="black">
                  <a:tint val="75000"/>
                </a:prstClr>
              </a:solidFill>
            </a:endParaRPr>
          </a:p>
        </p:txBody>
      </p:sp>
      <p:sp>
        <p:nvSpPr>
          <p:cNvPr id="5" name="フッター プレースホルダー 4"/>
          <p:cNvSpPr>
            <a:spLocks noGrp="1"/>
          </p:cNvSpPr>
          <p:nvPr>
            <p:ph type="ftr" sz="quarter" idx="11"/>
          </p:nvPr>
        </p:nvSpPr>
        <p:spPr/>
        <p:txBody>
          <a:bodyPr/>
          <a:lstStyle/>
          <a:p>
            <a:endParaRPr lang="ja-JP" altLang="en-US" dirty="0">
              <a:solidFill>
                <a:prstClr val="black">
                  <a:tint val="75000"/>
                </a:prstClr>
              </a:solidFill>
            </a:endParaRPr>
          </a:p>
        </p:txBody>
      </p:sp>
      <p:sp>
        <p:nvSpPr>
          <p:cNvPr id="6" name="スライド番号プレースホルダー 5"/>
          <p:cNvSpPr>
            <a:spLocks noGrp="1"/>
          </p:cNvSpPr>
          <p:nvPr>
            <p:ph type="sldNum" sz="quarter" idx="12"/>
          </p:nvPr>
        </p:nvSpPr>
        <p:spPr/>
        <p:txBody>
          <a:bodyPr/>
          <a:lstStyle/>
          <a:p>
            <a:fld id="{D8C58238-56D9-4262-8DF7-9268417E109E}" type="slidenum">
              <a:rPr lang="ja-JP" altLang="en-US" smtClean="0">
                <a:solidFill>
                  <a:prstClr val="black">
                    <a:tint val="75000"/>
                  </a:prstClr>
                </a:solidFill>
              </a:rPr>
              <a:pPr/>
              <a:t>‹#›</a:t>
            </a:fld>
            <a:endParaRPr lang="ja-JP" altLang="en-US" dirty="0">
              <a:solidFill>
                <a:prstClr val="black">
                  <a:tint val="75000"/>
                </a:prstClr>
              </a:solidFill>
            </a:endParaRPr>
          </a:p>
        </p:txBody>
      </p:sp>
    </p:spTree>
    <p:extLst>
      <p:ext uri="{BB962C8B-B14F-4D97-AF65-F5344CB8AC3E}">
        <p14:creationId xmlns:p14="http://schemas.microsoft.com/office/powerpoint/2010/main" val="1290431135"/>
      </p:ext>
    </p:extLst>
  </p:cSld>
  <p:clrMapOvr>
    <a:masterClrMapping/>
  </p:clrMapOvr>
</p:sldLayout>
</file>

<file path=ppt/slideLayouts/slideLayout125.xml><?xml version="1.0" encoding="utf-8"?>
<p:sldLayout xmlns:a="http://schemas.openxmlformats.org/drawingml/2006/main" xmlns:r="http://schemas.openxmlformats.org/officeDocument/2006/relationships" xmlns:p="http://schemas.openxmlformats.org/presentationml/2006/main" type="objOnly">
  <p:cSld name="コンテンツ">
    <p:spTree>
      <p:nvGrpSpPr>
        <p:cNvPr id="1" name=""/>
        <p:cNvGrpSpPr/>
        <p:nvPr/>
      </p:nvGrpSpPr>
      <p:grpSpPr>
        <a:xfrm>
          <a:off x="0" y="0"/>
          <a:ext cx="0" cy="0"/>
          <a:chOff x="0" y="0"/>
          <a:chExt cx="0" cy="0"/>
        </a:xfrm>
      </p:grpSpPr>
      <p:sp>
        <p:nvSpPr>
          <p:cNvPr id="2" name="コンテンツ プレースホルダ 1"/>
          <p:cNvSpPr>
            <a:spLocks noGrp="1"/>
          </p:cNvSpPr>
          <p:nvPr>
            <p:ph/>
          </p:nvPr>
        </p:nvSpPr>
        <p:spPr>
          <a:xfrm>
            <a:off x="457200" y="274642"/>
            <a:ext cx="8229600" cy="5851525"/>
          </a:xfrm>
        </p:spPr>
        <p:txBody>
          <a:body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3" name="Rectangle 4"/>
          <p:cNvSpPr>
            <a:spLocks noGrp="1" noChangeArrowheads="1"/>
          </p:cNvSpPr>
          <p:nvPr>
            <p:ph type="dt" sz="half" idx="10"/>
          </p:nvPr>
        </p:nvSpPr>
        <p:spPr>
          <a:ln/>
        </p:spPr>
        <p:txBody>
          <a:bodyPr/>
          <a:lstStyle>
            <a:lvl1pPr>
              <a:defRPr/>
            </a:lvl1pPr>
          </a:lstStyle>
          <a:p>
            <a:pPr>
              <a:defRPr/>
            </a:pPr>
            <a:fld id="{2328B350-212A-48D1-9E66-522859285B2A}" type="datetime1">
              <a:rPr lang="ja-JP" altLang="en-US" smtClean="0">
                <a:solidFill>
                  <a:prstClr val="black">
                    <a:tint val="75000"/>
                  </a:prstClr>
                </a:solidFill>
              </a:rPr>
              <a:pPr>
                <a:defRPr/>
              </a:pPr>
              <a:t>2013/10/6</a:t>
            </a:fld>
            <a:endParaRPr lang="en-US" altLang="ja-JP" dirty="0">
              <a:solidFill>
                <a:prstClr val="black">
                  <a:tint val="75000"/>
                </a:prstClr>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en-US" altLang="ja-JP" dirty="0">
              <a:solidFill>
                <a:prstClr val="black">
                  <a:tint val="75000"/>
                </a:prstClr>
              </a:solidFill>
            </a:endParaRPr>
          </a:p>
        </p:txBody>
      </p:sp>
      <p:sp>
        <p:nvSpPr>
          <p:cNvPr id="5" name="Rectangle 6"/>
          <p:cNvSpPr>
            <a:spLocks noGrp="1" noChangeArrowheads="1"/>
          </p:cNvSpPr>
          <p:nvPr>
            <p:ph type="sldNum" sz="quarter" idx="12"/>
          </p:nvPr>
        </p:nvSpPr>
        <p:spPr>
          <a:ln/>
        </p:spPr>
        <p:txBody>
          <a:bodyPr/>
          <a:lstStyle>
            <a:lvl1pPr>
              <a:defRPr/>
            </a:lvl1pPr>
          </a:lstStyle>
          <a:p>
            <a:pPr>
              <a:defRPr/>
            </a:pPr>
            <a:fld id="{EC0D7875-69C2-4F94-8C06-39D37747DAA7}" type="slidenum">
              <a:rPr lang="en-US" altLang="ja-JP">
                <a:solidFill>
                  <a:prstClr val="black">
                    <a:tint val="75000"/>
                  </a:prstClr>
                </a:solidFill>
              </a:rPr>
              <a:pPr>
                <a:defRPr/>
              </a:pPr>
              <a:t>‹#›</a:t>
            </a:fld>
            <a:endParaRPr lang="en-US" altLang="ja-JP" dirty="0">
              <a:solidFill>
                <a:prstClr val="black">
                  <a:tint val="75000"/>
                </a:prstClr>
              </a:solidFill>
            </a:endParaRPr>
          </a:p>
        </p:txBody>
      </p:sp>
    </p:spTree>
    <p:extLst>
      <p:ext uri="{BB962C8B-B14F-4D97-AF65-F5344CB8AC3E}">
        <p14:creationId xmlns:p14="http://schemas.microsoft.com/office/powerpoint/2010/main" val="4037418246"/>
      </p:ext>
    </p:extLst>
  </p:cSld>
  <p:clrMapOvr>
    <a:masterClrMapping/>
  </p:clrMapOvr>
</p:sldLayout>
</file>

<file path=ppt/slideLayouts/slideLayout126.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1143000" y="1122363"/>
            <a:ext cx="6858000" cy="2387600"/>
          </a:xfrm>
        </p:spPr>
        <p:txBody>
          <a:bodyPr anchor="b"/>
          <a:lstStyle>
            <a:lvl1pPr algn="ctr">
              <a:defRPr sz="4500"/>
            </a:lvl1pPr>
          </a:lstStyle>
          <a:p>
            <a:r>
              <a:rPr kumimoji="1" lang="ja-JP" altLang="en-US" smtClean="0"/>
              <a:t>マスター タイトルの書式設定</a:t>
            </a:r>
            <a:endParaRPr kumimoji="1" lang="ja-JP" altLang="en-US"/>
          </a:p>
        </p:txBody>
      </p:sp>
      <p:sp>
        <p:nvSpPr>
          <p:cNvPr id="3" name="サブタイトル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kumimoji="1" lang="ja-JP" altLang="en-US" smtClean="0"/>
              <a:t>マスター サブタイトルの書式設定</a:t>
            </a:r>
            <a:endParaRPr kumimoji="1" lang="ja-JP" altLang="en-US"/>
          </a:p>
        </p:txBody>
      </p:sp>
      <p:sp>
        <p:nvSpPr>
          <p:cNvPr id="4" name="日付プレースホルダー 3"/>
          <p:cNvSpPr>
            <a:spLocks noGrp="1"/>
          </p:cNvSpPr>
          <p:nvPr>
            <p:ph type="dt" sz="half" idx="10"/>
          </p:nvPr>
        </p:nvSpPr>
        <p:spPr/>
        <p:txBody>
          <a:bodyPr/>
          <a:lstStyle/>
          <a:p>
            <a:fld id="{C4A477DC-D7AB-4296-B24D-2FFA72BC6026}" type="datetime1">
              <a:rPr lang="ja-JP" altLang="en-US" smtClean="0">
                <a:solidFill>
                  <a:prstClr val="black">
                    <a:tint val="75000"/>
                  </a:prstClr>
                </a:solidFill>
              </a:rPr>
              <a:pPr/>
              <a:t>2013/10/6</a:t>
            </a:fld>
            <a:endParaRPr lang="ja-JP" altLang="en-US" dirty="0">
              <a:solidFill>
                <a:prstClr val="black">
                  <a:tint val="75000"/>
                </a:prstClr>
              </a:solidFill>
            </a:endParaRPr>
          </a:p>
        </p:txBody>
      </p:sp>
      <p:sp>
        <p:nvSpPr>
          <p:cNvPr id="5" name="フッター プレースホルダー 4"/>
          <p:cNvSpPr>
            <a:spLocks noGrp="1"/>
          </p:cNvSpPr>
          <p:nvPr>
            <p:ph type="ftr" sz="quarter" idx="11"/>
          </p:nvPr>
        </p:nvSpPr>
        <p:spPr/>
        <p:txBody>
          <a:bodyPr/>
          <a:lstStyle/>
          <a:p>
            <a:endParaRPr lang="ja-JP" altLang="en-US" dirty="0">
              <a:solidFill>
                <a:prstClr val="black">
                  <a:tint val="75000"/>
                </a:prstClr>
              </a:solidFill>
            </a:endParaRPr>
          </a:p>
        </p:txBody>
      </p:sp>
      <p:sp>
        <p:nvSpPr>
          <p:cNvPr id="6" name="スライド番号プレースホルダー 5"/>
          <p:cNvSpPr>
            <a:spLocks noGrp="1"/>
          </p:cNvSpPr>
          <p:nvPr>
            <p:ph type="sldNum" sz="quarter" idx="12"/>
          </p:nvPr>
        </p:nvSpPr>
        <p:spPr/>
        <p:txBody>
          <a:bodyPr/>
          <a:lstStyle/>
          <a:p>
            <a:fld id="{D8C58238-56D9-4262-8DF7-9268417E109E}" type="slidenum">
              <a:rPr lang="ja-JP" altLang="en-US" smtClean="0">
                <a:solidFill>
                  <a:prstClr val="black">
                    <a:tint val="75000"/>
                  </a:prstClr>
                </a:solidFill>
              </a:rPr>
              <a:pPr/>
              <a:t>‹#›</a:t>
            </a:fld>
            <a:endParaRPr lang="ja-JP" altLang="en-US" dirty="0">
              <a:solidFill>
                <a:prstClr val="black">
                  <a:tint val="75000"/>
                </a:prstClr>
              </a:solidFill>
            </a:endParaRPr>
          </a:p>
        </p:txBody>
      </p:sp>
    </p:spTree>
    <p:extLst>
      <p:ext uri="{BB962C8B-B14F-4D97-AF65-F5344CB8AC3E}">
        <p14:creationId xmlns:p14="http://schemas.microsoft.com/office/powerpoint/2010/main" val="705941767"/>
      </p:ext>
    </p:extLst>
  </p:cSld>
  <p:clrMapOvr>
    <a:masterClrMapping/>
  </p:clrMapOvr>
</p:sldLayout>
</file>

<file path=ppt/slideLayouts/slideLayout127.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コンテンツ プレースホルダー 2"/>
          <p:cNvSpPr>
            <a:spLocks noGrp="1"/>
          </p:cNvSpPr>
          <p:nvPr>
            <p:ph idx="1"/>
          </p:nvPr>
        </p:nvSpPr>
        <p:spPr/>
        <p:txBody>
          <a:body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10"/>
          </p:nvPr>
        </p:nvSpPr>
        <p:spPr/>
        <p:txBody>
          <a:bodyPr/>
          <a:lstStyle/>
          <a:p>
            <a:fld id="{1200DD23-BBAC-42AB-81F4-9807CE7FEA61}" type="datetime1">
              <a:rPr lang="ja-JP" altLang="en-US" smtClean="0">
                <a:solidFill>
                  <a:prstClr val="black">
                    <a:tint val="75000"/>
                  </a:prstClr>
                </a:solidFill>
              </a:rPr>
              <a:pPr/>
              <a:t>2013/10/6</a:t>
            </a:fld>
            <a:endParaRPr lang="ja-JP" altLang="en-US" dirty="0">
              <a:solidFill>
                <a:prstClr val="black">
                  <a:tint val="75000"/>
                </a:prstClr>
              </a:solidFill>
            </a:endParaRPr>
          </a:p>
        </p:txBody>
      </p:sp>
      <p:sp>
        <p:nvSpPr>
          <p:cNvPr id="5" name="フッター プレースホルダー 4"/>
          <p:cNvSpPr>
            <a:spLocks noGrp="1"/>
          </p:cNvSpPr>
          <p:nvPr>
            <p:ph type="ftr" sz="quarter" idx="11"/>
          </p:nvPr>
        </p:nvSpPr>
        <p:spPr/>
        <p:txBody>
          <a:bodyPr/>
          <a:lstStyle/>
          <a:p>
            <a:endParaRPr lang="ja-JP" altLang="en-US" dirty="0">
              <a:solidFill>
                <a:prstClr val="black">
                  <a:tint val="75000"/>
                </a:prstClr>
              </a:solidFill>
            </a:endParaRPr>
          </a:p>
        </p:txBody>
      </p:sp>
      <p:sp>
        <p:nvSpPr>
          <p:cNvPr id="6" name="スライド番号プレースホルダー 5"/>
          <p:cNvSpPr>
            <a:spLocks noGrp="1"/>
          </p:cNvSpPr>
          <p:nvPr>
            <p:ph type="sldNum" sz="quarter" idx="12"/>
          </p:nvPr>
        </p:nvSpPr>
        <p:spPr/>
        <p:txBody>
          <a:bodyPr/>
          <a:lstStyle/>
          <a:p>
            <a:fld id="{D8C58238-56D9-4262-8DF7-9268417E109E}" type="slidenum">
              <a:rPr lang="ja-JP" altLang="en-US" smtClean="0">
                <a:solidFill>
                  <a:prstClr val="black">
                    <a:tint val="75000"/>
                  </a:prstClr>
                </a:solidFill>
              </a:rPr>
              <a:pPr/>
              <a:t>‹#›</a:t>
            </a:fld>
            <a:endParaRPr lang="ja-JP" altLang="en-US" dirty="0">
              <a:solidFill>
                <a:prstClr val="black">
                  <a:tint val="75000"/>
                </a:prstClr>
              </a:solidFill>
            </a:endParaRPr>
          </a:p>
        </p:txBody>
      </p:sp>
    </p:spTree>
    <p:extLst>
      <p:ext uri="{BB962C8B-B14F-4D97-AF65-F5344CB8AC3E}">
        <p14:creationId xmlns:p14="http://schemas.microsoft.com/office/powerpoint/2010/main" val="2205746698"/>
      </p:ext>
    </p:extLst>
  </p:cSld>
  <p:clrMapOvr>
    <a:masterClrMapping/>
  </p:clrMapOvr>
</p:sldLayout>
</file>

<file path=ppt/slideLayouts/slideLayout128.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623888" y="1709741"/>
            <a:ext cx="7886700" cy="2852737"/>
          </a:xfrm>
        </p:spPr>
        <p:txBody>
          <a:bodyPr anchor="b"/>
          <a:lstStyle>
            <a:lvl1pPr>
              <a:defRPr sz="4500"/>
            </a:lvl1pPr>
          </a:lstStyle>
          <a:p>
            <a:r>
              <a:rPr kumimoji="1" lang="ja-JP" altLang="en-US" smtClean="0"/>
              <a:t>マスター タイトルの書式設定</a:t>
            </a:r>
            <a:endParaRPr kumimoji="1" lang="ja-JP" altLang="en-US"/>
          </a:p>
        </p:txBody>
      </p:sp>
      <p:sp>
        <p:nvSpPr>
          <p:cNvPr id="3" name="テキスト プレースホルダー 2"/>
          <p:cNvSpPr>
            <a:spLocks noGrp="1"/>
          </p:cNvSpPr>
          <p:nvPr>
            <p:ph type="body" idx="1"/>
          </p:nvPr>
        </p:nvSpPr>
        <p:spPr>
          <a:xfrm>
            <a:off x="623888" y="4589466"/>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kumimoji="1" lang="ja-JP" altLang="en-US" smtClean="0"/>
              <a:t>マスター テキストの書式設定</a:t>
            </a:r>
          </a:p>
        </p:txBody>
      </p:sp>
      <p:sp>
        <p:nvSpPr>
          <p:cNvPr id="4" name="日付プレースホルダー 3"/>
          <p:cNvSpPr>
            <a:spLocks noGrp="1"/>
          </p:cNvSpPr>
          <p:nvPr>
            <p:ph type="dt" sz="half" idx="10"/>
          </p:nvPr>
        </p:nvSpPr>
        <p:spPr/>
        <p:txBody>
          <a:bodyPr/>
          <a:lstStyle/>
          <a:p>
            <a:fld id="{CAFF81D4-F922-4E2E-8BA5-93CA079F9980}" type="datetime1">
              <a:rPr lang="ja-JP" altLang="en-US" smtClean="0">
                <a:solidFill>
                  <a:prstClr val="black">
                    <a:tint val="75000"/>
                  </a:prstClr>
                </a:solidFill>
              </a:rPr>
              <a:pPr/>
              <a:t>2013/10/6</a:t>
            </a:fld>
            <a:endParaRPr lang="ja-JP" altLang="en-US" dirty="0">
              <a:solidFill>
                <a:prstClr val="black">
                  <a:tint val="75000"/>
                </a:prstClr>
              </a:solidFill>
            </a:endParaRPr>
          </a:p>
        </p:txBody>
      </p:sp>
      <p:sp>
        <p:nvSpPr>
          <p:cNvPr id="5" name="フッター プレースホルダー 4"/>
          <p:cNvSpPr>
            <a:spLocks noGrp="1"/>
          </p:cNvSpPr>
          <p:nvPr>
            <p:ph type="ftr" sz="quarter" idx="11"/>
          </p:nvPr>
        </p:nvSpPr>
        <p:spPr/>
        <p:txBody>
          <a:bodyPr/>
          <a:lstStyle/>
          <a:p>
            <a:endParaRPr lang="ja-JP" altLang="en-US" dirty="0">
              <a:solidFill>
                <a:prstClr val="black">
                  <a:tint val="75000"/>
                </a:prstClr>
              </a:solidFill>
            </a:endParaRPr>
          </a:p>
        </p:txBody>
      </p:sp>
      <p:sp>
        <p:nvSpPr>
          <p:cNvPr id="6" name="スライド番号プレースホルダー 5"/>
          <p:cNvSpPr>
            <a:spLocks noGrp="1"/>
          </p:cNvSpPr>
          <p:nvPr>
            <p:ph type="sldNum" sz="quarter" idx="12"/>
          </p:nvPr>
        </p:nvSpPr>
        <p:spPr/>
        <p:txBody>
          <a:bodyPr/>
          <a:lstStyle/>
          <a:p>
            <a:fld id="{D8C58238-56D9-4262-8DF7-9268417E109E}" type="slidenum">
              <a:rPr lang="ja-JP" altLang="en-US" smtClean="0">
                <a:solidFill>
                  <a:prstClr val="black">
                    <a:tint val="75000"/>
                  </a:prstClr>
                </a:solidFill>
              </a:rPr>
              <a:pPr/>
              <a:t>‹#›</a:t>
            </a:fld>
            <a:endParaRPr lang="ja-JP" altLang="en-US" dirty="0">
              <a:solidFill>
                <a:prstClr val="black">
                  <a:tint val="75000"/>
                </a:prstClr>
              </a:solidFill>
            </a:endParaRPr>
          </a:p>
        </p:txBody>
      </p:sp>
    </p:spTree>
    <p:extLst>
      <p:ext uri="{BB962C8B-B14F-4D97-AF65-F5344CB8AC3E}">
        <p14:creationId xmlns:p14="http://schemas.microsoft.com/office/powerpoint/2010/main" val="3192422328"/>
      </p:ext>
    </p:extLst>
  </p:cSld>
  <p:clrMapOvr>
    <a:masterClrMapping/>
  </p:clrMapOvr>
</p:sldLayout>
</file>

<file path=ppt/slideLayouts/slideLayout129.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コンテンツ プレースホルダー 2"/>
          <p:cNvSpPr>
            <a:spLocks noGrp="1"/>
          </p:cNvSpPr>
          <p:nvPr>
            <p:ph sz="half" idx="1"/>
          </p:nvPr>
        </p:nvSpPr>
        <p:spPr>
          <a:xfrm>
            <a:off x="628650" y="1825625"/>
            <a:ext cx="3886200" cy="4351338"/>
          </a:xfrm>
        </p:spPr>
        <p:txBody>
          <a:body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コンテンツ プレースホルダー 3"/>
          <p:cNvSpPr>
            <a:spLocks noGrp="1"/>
          </p:cNvSpPr>
          <p:nvPr>
            <p:ph sz="half" idx="2"/>
          </p:nvPr>
        </p:nvSpPr>
        <p:spPr>
          <a:xfrm>
            <a:off x="4629150" y="1825625"/>
            <a:ext cx="3886200" cy="4351338"/>
          </a:xfrm>
        </p:spPr>
        <p:txBody>
          <a:body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5" name="日付プレースホルダー 4"/>
          <p:cNvSpPr>
            <a:spLocks noGrp="1"/>
          </p:cNvSpPr>
          <p:nvPr>
            <p:ph type="dt" sz="half" idx="10"/>
          </p:nvPr>
        </p:nvSpPr>
        <p:spPr/>
        <p:txBody>
          <a:bodyPr/>
          <a:lstStyle/>
          <a:p>
            <a:fld id="{A6E2F17C-4EA9-48AE-AF49-93A2CF745CD1}" type="datetime1">
              <a:rPr lang="ja-JP" altLang="en-US" smtClean="0">
                <a:solidFill>
                  <a:prstClr val="black">
                    <a:tint val="75000"/>
                  </a:prstClr>
                </a:solidFill>
              </a:rPr>
              <a:pPr/>
              <a:t>2013/10/6</a:t>
            </a:fld>
            <a:endParaRPr lang="ja-JP" altLang="en-US" dirty="0">
              <a:solidFill>
                <a:prstClr val="black">
                  <a:tint val="75000"/>
                </a:prstClr>
              </a:solidFill>
            </a:endParaRPr>
          </a:p>
        </p:txBody>
      </p:sp>
      <p:sp>
        <p:nvSpPr>
          <p:cNvPr id="6" name="フッター プレースホルダー 5"/>
          <p:cNvSpPr>
            <a:spLocks noGrp="1"/>
          </p:cNvSpPr>
          <p:nvPr>
            <p:ph type="ftr" sz="quarter" idx="11"/>
          </p:nvPr>
        </p:nvSpPr>
        <p:spPr/>
        <p:txBody>
          <a:bodyPr/>
          <a:lstStyle/>
          <a:p>
            <a:endParaRPr lang="ja-JP" altLang="en-US" dirty="0">
              <a:solidFill>
                <a:prstClr val="black">
                  <a:tint val="75000"/>
                </a:prstClr>
              </a:solidFill>
            </a:endParaRPr>
          </a:p>
        </p:txBody>
      </p:sp>
      <p:sp>
        <p:nvSpPr>
          <p:cNvPr id="7" name="スライド番号プレースホルダー 6"/>
          <p:cNvSpPr>
            <a:spLocks noGrp="1"/>
          </p:cNvSpPr>
          <p:nvPr>
            <p:ph type="sldNum" sz="quarter" idx="12"/>
          </p:nvPr>
        </p:nvSpPr>
        <p:spPr/>
        <p:txBody>
          <a:bodyPr/>
          <a:lstStyle/>
          <a:p>
            <a:fld id="{D8C58238-56D9-4262-8DF7-9268417E109E}" type="slidenum">
              <a:rPr lang="ja-JP" altLang="en-US" smtClean="0">
                <a:solidFill>
                  <a:prstClr val="black">
                    <a:tint val="75000"/>
                  </a:prstClr>
                </a:solidFill>
              </a:rPr>
              <a:pPr/>
              <a:t>‹#›</a:t>
            </a:fld>
            <a:endParaRPr lang="ja-JP" altLang="en-US" dirty="0">
              <a:solidFill>
                <a:prstClr val="black">
                  <a:tint val="75000"/>
                </a:prstClr>
              </a:solidFill>
            </a:endParaRPr>
          </a:p>
        </p:txBody>
      </p:sp>
    </p:spTree>
    <p:extLst>
      <p:ext uri="{BB962C8B-B14F-4D97-AF65-F5344CB8AC3E}">
        <p14:creationId xmlns:p14="http://schemas.microsoft.com/office/powerpoint/2010/main" val="182013295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smtClean="0"/>
              <a:t>マスタ タイトルの書式設定</a:t>
            </a:r>
            <a:endParaRPr lang="ja-JP" altLang="en-US"/>
          </a:p>
        </p:txBody>
      </p:sp>
      <p:sp>
        <p:nvSpPr>
          <p:cNvPr id="3" name="コンテンツ プレースホルダ 2"/>
          <p:cNvSpPr>
            <a:spLocks noGrp="1"/>
          </p:cNvSpPr>
          <p:nvPr>
            <p:ph idx="1"/>
          </p:nvPr>
        </p:nvSpPr>
        <p:spPr/>
        <p:txBody>
          <a:body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Rectangle 4"/>
          <p:cNvSpPr>
            <a:spLocks noGrp="1" noChangeArrowheads="1"/>
          </p:cNvSpPr>
          <p:nvPr>
            <p:ph type="dt" sz="half" idx="10"/>
          </p:nvPr>
        </p:nvSpPr>
        <p:spPr>
          <a:ln/>
        </p:spPr>
        <p:txBody>
          <a:bodyPr/>
          <a:lstStyle>
            <a:lvl1pPr>
              <a:defRPr/>
            </a:lvl1pPr>
          </a:lstStyle>
          <a:p>
            <a:pPr>
              <a:defRPr/>
            </a:pPr>
            <a:fld id="{9D36A6C4-FBC6-473D-A8A9-4D86ED514889}" type="datetime1">
              <a:rPr lang="ja-JP" altLang="en-US" smtClean="0">
                <a:solidFill>
                  <a:srgbClr val="000000"/>
                </a:solidFill>
              </a:rPr>
              <a:pPr>
                <a:defRPr/>
              </a:pPr>
              <a:t>2013/10/6</a:t>
            </a:fld>
            <a:endParaRPr lang="en-US" altLang="ja-JP" dirty="0">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ja-JP" dirty="0">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957121BE-96D6-4646-A944-149FAFA22350}" type="slidenum">
              <a:rPr lang="en-US" altLang="ja-JP">
                <a:solidFill>
                  <a:srgbClr val="FFFFFF"/>
                </a:solidFill>
              </a:rPr>
              <a:pPr>
                <a:defRPr/>
              </a:pPr>
              <a:t>‹#›</a:t>
            </a:fld>
            <a:endParaRPr lang="en-US" altLang="ja-JP" dirty="0">
              <a:solidFill>
                <a:srgbClr val="FFFFFF"/>
              </a:solidFill>
            </a:endParaRPr>
          </a:p>
        </p:txBody>
      </p:sp>
    </p:spTree>
    <p:extLst>
      <p:ext uri="{BB962C8B-B14F-4D97-AF65-F5344CB8AC3E}">
        <p14:creationId xmlns:p14="http://schemas.microsoft.com/office/powerpoint/2010/main" val="156797084"/>
      </p:ext>
    </p:extLst>
  </p:cSld>
  <p:clrMapOvr>
    <a:masterClrMapping/>
  </p:clrMapOvr>
  <p:transition spd="med">
    <p:fade thruBlk="1"/>
  </p:transition>
</p:sldLayout>
</file>

<file path=ppt/slideLayouts/slideLayout130.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629841" y="365128"/>
            <a:ext cx="7886700" cy="1325563"/>
          </a:xfrm>
        </p:spPr>
        <p:txBody>
          <a:bodyPr/>
          <a:lstStyle/>
          <a:p>
            <a:r>
              <a:rPr kumimoji="1" lang="ja-JP" altLang="en-US" smtClean="0"/>
              <a:t>マスター タイトルの書式設定</a:t>
            </a:r>
            <a:endParaRPr kumimoji="1" lang="ja-JP" altLang="en-US"/>
          </a:p>
        </p:txBody>
      </p:sp>
      <p:sp>
        <p:nvSpPr>
          <p:cNvPr id="3" name="テキスト プレースホルダー 2"/>
          <p:cNvSpPr>
            <a:spLocks noGrp="1"/>
          </p:cNvSpPr>
          <p:nvPr>
            <p:ph type="body" idx="1"/>
          </p:nvPr>
        </p:nvSpPr>
        <p:spPr>
          <a:xfrm>
            <a:off x="629842"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kumimoji="1" lang="ja-JP" altLang="en-US" smtClean="0"/>
              <a:t>マスター テキストの書式設定</a:t>
            </a:r>
          </a:p>
        </p:txBody>
      </p:sp>
      <p:sp>
        <p:nvSpPr>
          <p:cNvPr id="4" name="コンテンツ プレースホルダー 3"/>
          <p:cNvSpPr>
            <a:spLocks noGrp="1"/>
          </p:cNvSpPr>
          <p:nvPr>
            <p:ph sz="half" idx="2"/>
          </p:nvPr>
        </p:nvSpPr>
        <p:spPr>
          <a:xfrm>
            <a:off x="629842" y="2505075"/>
            <a:ext cx="3868340" cy="3684588"/>
          </a:xfrm>
        </p:spPr>
        <p:txBody>
          <a:body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5" name="テキスト プレースホルダー 4"/>
          <p:cNvSpPr>
            <a:spLocks noGrp="1"/>
          </p:cNvSpPr>
          <p:nvPr>
            <p:ph type="body" sz="quarter" idx="3"/>
          </p:nvPr>
        </p:nvSpPr>
        <p:spPr>
          <a:xfrm>
            <a:off x="4629151"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kumimoji="1" lang="ja-JP" altLang="en-US" smtClean="0"/>
              <a:t>マスター テキストの書式設定</a:t>
            </a:r>
          </a:p>
        </p:txBody>
      </p:sp>
      <p:sp>
        <p:nvSpPr>
          <p:cNvPr id="6" name="コンテンツ プレースホルダー 5"/>
          <p:cNvSpPr>
            <a:spLocks noGrp="1"/>
          </p:cNvSpPr>
          <p:nvPr>
            <p:ph sz="quarter" idx="4"/>
          </p:nvPr>
        </p:nvSpPr>
        <p:spPr>
          <a:xfrm>
            <a:off x="4629151" y="2505075"/>
            <a:ext cx="3887391" cy="3684588"/>
          </a:xfrm>
        </p:spPr>
        <p:txBody>
          <a:body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7" name="日付プレースホルダー 6"/>
          <p:cNvSpPr>
            <a:spLocks noGrp="1"/>
          </p:cNvSpPr>
          <p:nvPr>
            <p:ph type="dt" sz="half" idx="10"/>
          </p:nvPr>
        </p:nvSpPr>
        <p:spPr/>
        <p:txBody>
          <a:bodyPr/>
          <a:lstStyle/>
          <a:p>
            <a:fld id="{8ECCA3B8-7B4D-4883-8C24-0608CEA91189}" type="datetime1">
              <a:rPr lang="ja-JP" altLang="en-US" smtClean="0">
                <a:solidFill>
                  <a:prstClr val="black">
                    <a:tint val="75000"/>
                  </a:prstClr>
                </a:solidFill>
              </a:rPr>
              <a:pPr/>
              <a:t>2013/10/6</a:t>
            </a:fld>
            <a:endParaRPr lang="ja-JP" altLang="en-US" dirty="0">
              <a:solidFill>
                <a:prstClr val="black">
                  <a:tint val="75000"/>
                </a:prstClr>
              </a:solidFill>
            </a:endParaRPr>
          </a:p>
        </p:txBody>
      </p:sp>
      <p:sp>
        <p:nvSpPr>
          <p:cNvPr id="8" name="フッター プレースホルダー 7"/>
          <p:cNvSpPr>
            <a:spLocks noGrp="1"/>
          </p:cNvSpPr>
          <p:nvPr>
            <p:ph type="ftr" sz="quarter" idx="11"/>
          </p:nvPr>
        </p:nvSpPr>
        <p:spPr/>
        <p:txBody>
          <a:bodyPr/>
          <a:lstStyle/>
          <a:p>
            <a:endParaRPr lang="ja-JP" altLang="en-US" dirty="0">
              <a:solidFill>
                <a:prstClr val="black">
                  <a:tint val="75000"/>
                </a:prstClr>
              </a:solidFill>
            </a:endParaRPr>
          </a:p>
        </p:txBody>
      </p:sp>
      <p:sp>
        <p:nvSpPr>
          <p:cNvPr id="9" name="スライド番号プレースホルダー 8"/>
          <p:cNvSpPr>
            <a:spLocks noGrp="1"/>
          </p:cNvSpPr>
          <p:nvPr>
            <p:ph type="sldNum" sz="quarter" idx="12"/>
          </p:nvPr>
        </p:nvSpPr>
        <p:spPr/>
        <p:txBody>
          <a:bodyPr/>
          <a:lstStyle/>
          <a:p>
            <a:fld id="{D8C58238-56D9-4262-8DF7-9268417E109E}" type="slidenum">
              <a:rPr lang="ja-JP" altLang="en-US" smtClean="0">
                <a:solidFill>
                  <a:prstClr val="black">
                    <a:tint val="75000"/>
                  </a:prstClr>
                </a:solidFill>
              </a:rPr>
              <a:pPr/>
              <a:t>‹#›</a:t>
            </a:fld>
            <a:endParaRPr lang="ja-JP" altLang="en-US" dirty="0">
              <a:solidFill>
                <a:prstClr val="black">
                  <a:tint val="75000"/>
                </a:prstClr>
              </a:solidFill>
            </a:endParaRPr>
          </a:p>
        </p:txBody>
      </p:sp>
    </p:spTree>
    <p:extLst>
      <p:ext uri="{BB962C8B-B14F-4D97-AF65-F5344CB8AC3E}">
        <p14:creationId xmlns:p14="http://schemas.microsoft.com/office/powerpoint/2010/main" val="2420086125"/>
      </p:ext>
    </p:extLst>
  </p:cSld>
  <p:clrMapOvr>
    <a:masterClrMapping/>
  </p:clrMapOvr>
</p:sldLayout>
</file>

<file path=ppt/slideLayouts/slideLayout131.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日付プレースホルダー 2"/>
          <p:cNvSpPr>
            <a:spLocks noGrp="1"/>
          </p:cNvSpPr>
          <p:nvPr>
            <p:ph type="dt" sz="half" idx="10"/>
          </p:nvPr>
        </p:nvSpPr>
        <p:spPr/>
        <p:txBody>
          <a:bodyPr/>
          <a:lstStyle/>
          <a:p>
            <a:fld id="{2356C636-C625-43E1-9165-C0950CF89868}" type="datetime1">
              <a:rPr lang="ja-JP" altLang="en-US" smtClean="0">
                <a:solidFill>
                  <a:prstClr val="black">
                    <a:tint val="75000"/>
                  </a:prstClr>
                </a:solidFill>
              </a:rPr>
              <a:pPr/>
              <a:t>2013/10/6</a:t>
            </a:fld>
            <a:endParaRPr lang="ja-JP" altLang="en-US" dirty="0">
              <a:solidFill>
                <a:prstClr val="black">
                  <a:tint val="75000"/>
                </a:prstClr>
              </a:solidFill>
            </a:endParaRPr>
          </a:p>
        </p:txBody>
      </p:sp>
      <p:sp>
        <p:nvSpPr>
          <p:cNvPr id="4" name="フッター プレースホルダー 3"/>
          <p:cNvSpPr>
            <a:spLocks noGrp="1"/>
          </p:cNvSpPr>
          <p:nvPr>
            <p:ph type="ftr" sz="quarter" idx="11"/>
          </p:nvPr>
        </p:nvSpPr>
        <p:spPr/>
        <p:txBody>
          <a:bodyPr/>
          <a:lstStyle/>
          <a:p>
            <a:endParaRPr lang="ja-JP" altLang="en-US" dirty="0">
              <a:solidFill>
                <a:prstClr val="black">
                  <a:tint val="75000"/>
                </a:prstClr>
              </a:solidFill>
            </a:endParaRPr>
          </a:p>
        </p:txBody>
      </p:sp>
      <p:sp>
        <p:nvSpPr>
          <p:cNvPr id="5" name="スライド番号プレースホルダー 4"/>
          <p:cNvSpPr>
            <a:spLocks noGrp="1"/>
          </p:cNvSpPr>
          <p:nvPr>
            <p:ph type="sldNum" sz="quarter" idx="12"/>
          </p:nvPr>
        </p:nvSpPr>
        <p:spPr/>
        <p:txBody>
          <a:bodyPr/>
          <a:lstStyle/>
          <a:p>
            <a:fld id="{D8C58238-56D9-4262-8DF7-9268417E109E}" type="slidenum">
              <a:rPr lang="ja-JP" altLang="en-US" smtClean="0">
                <a:solidFill>
                  <a:prstClr val="black">
                    <a:tint val="75000"/>
                  </a:prstClr>
                </a:solidFill>
              </a:rPr>
              <a:pPr/>
              <a:t>‹#›</a:t>
            </a:fld>
            <a:endParaRPr lang="ja-JP" altLang="en-US" dirty="0">
              <a:solidFill>
                <a:prstClr val="black">
                  <a:tint val="75000"/>
                </a:prstClr>
              </a:solidFill>
            </a:endParaRPr>
          </a:p>
        </p:txBody>
      </p:sp>
    </p:spTree>
    <p:extLst>
      <p:ext uri="{BB962C8B-B14F-4D97-AF65-F5344CB8AC3E}">
        <p14:creationId xmlns:p14="http://schemas.microsoft.com/office/powerpoint/2010/main" val="551783621"/>
      </p:ext>
    </p:extLst>
  </p:cSld>
  <p:clrMapOvr>
    <a:masterClrMapping/>
  </p:clrMapOvr>
</p:sldLayout>
</file>

<file path=ppt/slideLayouts/slideLayout132.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ー 1"/>
          <p:cNvSpPr>
            <a:spLocks noGrp="1"/>
          </p:cNvSpPr>
          <p:nvPr>
            <p:ph type="dt" sz="half" idx="10"/>
          </p:nvPr>
        </p:nvSpPr>
        <p:spPr/>
        <p:txBody>
          <a:bodyPr/>
          <a:lstStyle/>
          <a:p>
            <a:fld id="{35E2CC9E-EB3F-4AEB-8210-1C6C160C77C3}" type="datetime1">
              <a:rPr lang="ja-JP" altLang="en-US" smtClean="0">
                <a:solidFill>
                  <a:prstClr val="black">
                    <a:tint val="75000"/>
                  </a:prstClr>
                </a:solidFill>
              </a:rPr>
              <a:pPr/>
              <a:t>2013/10/6</a:t>
            </a:fld>
            <a:endParaRPr lang="ja-JP" altLang="en-US" dirty="0">
              <a:solidFill>
                <a:prstClr val="black">
                  <a:tint val="75000"/>
                </a:prstClr>
              </a:solidFill>
            </a:endParaRPr>
          </a:p>
        </p:txBody>
      </p:sp>
      <p:sp>
        <p:nvSpPr>
          <p:cNvPr id="3" name="フッター プレースホルダー 2"/>
          <p:cNvSpPr>
            <a:spLocks noGrp="1"/>
          </p:cNvSpPr>
          <p:nvPr>
            <p:ph type="ftr" sz="quarter" idx="11"/>
          </p:nvPr>
        </p:nvSpPr>
        <p:spPr/>
        <p:txBody>
          <a:bodyPr/>
          <a:lstStyle/>
          <a:p>
            <a:endParaRPr lang="ja-JP" altLang="en-US" dirty="0">
              <a:solidFill>
                <a:prstClr val="black">
                  <a:tint val="75000"/>
                </a:prstClr>
              </a:solidFill>
            </a:endParaRPr>
          </a:p>
        </p:txBody>
      </p:sp>
      <p:sp>
        <p:nvSpPr>
          <p:cNvPr id="4" name="スライド番号プレースホルダー 3"/>
          <p:cNvSpPr>
            <a:spLocks noGrp="1"/>
          </p:cNvSpPr>
          <p:nvPr>
            <p:ph type="sldNum" sz="quarter" idx="12"/>
          </p:nvPr>
        </p:nvSpPr>
        <p:spPr/>
        <p:txBody>
          <a:bodyPr/>
          <a:lstStyle/>
          <a:p>
            <a:fld id="{D8C58238-56D9-4262-8DF7-9268417E109E}" type="slidenum">
              <a:rPr lang="ja-JP" altLang="en-US" smtClean="0">
                <a:solidFill>
                  <a:prstClr val="black">
                    <a:tint val="75000"/>
                  </a:prstClr>
                </a:solidFill>
              </a:rPr>
              <a:pPr/>
              <a:t>‹#›</a:t>
            </a:fld>
            <a:endParaRPr lang="ja-JP" altLang="en-US" dirty="0">
              <a:solidFill>
                <a:prstClr val="black">
                  <a:tint val="75000"/>
                </a:prstClr>
              </a:solidFill>
            </a:endParaRPr>
          </a:p>
        </p:txBody>
      </p:sp>
    </p:spTree>
    <p:extLst>
      <p:ext uri="{BB962C8B-B14F-4D97-AF65-F5344CB8AC3E}">
        <p14:creationId xmlns:p14="http://schemas.microsoft.com/office/powerpoint/2010/main" val="3246135900"/>
      </p:ext>
    </p:extLst>
  </p:cSld>
  <p:clrMapOvr>
    <a:masterClrMapping/>
  </p:clrMapOvr>
</p:sldLayout>
</file>

<file path=ppt/slideLayouts/slideLayout133.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629841" y="457200"/>
            <a:ext cx="2949178" cy="1600200"/>
          </a:xfrm>
        </p:spPr>
        <p:txBody>
          <a:bodyPr anchor="b"/>
          <a:lstStyle>
            <a:lvl1pPr>
              <a:defRPr sz="2400"/>
            </a:lvl1pPr>
          </a:lstStyle>
          <a:p>
            <a:r>
              <a:rPr kumimoji="1" lang="ja-JP" altLang="en-US" smtClean="0"/>
              <a:t>マスター タイトルの書式設定</a:t>
            </a:r>
            <a:endParaRPr kumimoji="1" lang="ja-JP" altLang="en-US"/>
          </a:p>
        </p:txBody>
      </p:sp>
      <p:sp>
        <p:nvSpPr>
          <p:cNvPr id="3" name="コンテンツ プレースホルダー 2"/>
          <p:cNvSpPr>
            <a:spLocks noGrp="1"/>
          </p:cNvSpPr>
          <p:nvPr>
            <p:ph idx="1"/>
          </p:nvPr>
        </p:nvSpPr>
        <p:spPr>
          <a:xfrm>
            <a:off x="3887391" y="987428"/>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テキスト プレースホルダー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kumimoji="1" lang="ja-JP" altLang="en-US" smtClean="0"/>
              <a:t>マスター テキストの書式設定</a:t>
            </a:r>
          </a:p>
        </p:txBody>
      </p:sp>
      <p:sp>
        <p:nvSpPr>
          <p:cNvPr id="5" name="日付プレースホルダー 4"/>
          <p:cNvSpPr>
            <a:spLocks noGrp="1"/>
          </p:cNvSpPr>
          <p:nvPr>
            <p:ph type="dt" sz="half" idx="10"/>
          </p:nvPr>
        </p:nvSpPr>
        <p:spPr/>
        <p:txBody>
          <a:bodyPr/>
          <a:lstStyle/>
          <a:p>
            <a:fld id="{7CB74958-7C71-407A-BE73-F85872DE5174}" type="datetime1">
              <a:rPr lang="ja-JP" altLang="en-US" smtClean="0">
                <a:solidFill>
                  <a:prstClr val="black">
                    <a:tint val="75000"/>
                  </a:prstClr>
                </a:solidFill>
              </a:rPr>
              <a:pPr/>
              <a:t>2013/10/6</a:t>
            </a:fld>
            <a:endParaRPr lang="ja-JP" altLang="en-US" dirty="0">
              <a:solidFill>
                <a:prstClr val="black">
                  <a:tint val="75000"/>
                </a:prstClr>
              </a:solidFill>
            </a:endParaRPr>
          </a:p>
        </p:txBody>
      </p:sp>
      <p:sp>
        <p:nvSpPr>
          <p:cNvPr id="6" name="フッター プレースホルダー 5"/>
          <p:cNvSpPr>
            <a:spLocks noGrp="1"/>
          </p:cNvSpPr>
          <p:nvPr>
            <p:ph type="ftr" sz="quarter" idx="11"/>
          </p:nvPr>
        </p:nvSpPr>
        <p:spPr/>
        <p:txBody>
          <a:bodyPr/>
          <a:lstStyle/>
          <a:p>
            <a:endParaRPr lang="ja-JP" altLang="en-US" dirty="0">
              <a:solidFill>
                <a:prstClr val="black">
                  <a:tint val="75000"/>
                </a:prstClr>
              </a:solidFill>
            </a:endParaRPr>
          </a:p>
        </p:txBody>
      </p:sp>
      <p:sp>
        <p:nvSpPr>
          <p:cNvPr id="7" name="スライド番号プレースホルダー 6"/>
          <p:cNvSpPr>
            <a:spLocks noGrp="1"/>
          </p:cNvSpPr>
          <p:nvPr>
            <p:ph type="sldNum" sz="quarter" idx="12"/>
          </p:nvPr>
        </p:nvSpPr>
        <p:spPr/>
        <p:txBody>
          <a:bodyPr/>
          <a:lstStyle/>
          <a:p>
            <a:fld id="{D8C58238-56D9-4262-8DF7-9268417E109E}" type="slidenum">
              <a:rPr lang="ja-JP" altLang="en-US" smtClean="0">
                <a:solidFill>
                  <a:prstClr val="black">
                    <a:tint val="75000"/>
                  </a:prstClr>
                </a:solidFill>
              </a:rPr>
              <a:pPr/>
              <a:t>‹#›</a:t>
            </a:fld>
            <a:endParaRPr lang="ja-JP" altLang="en-US" dirty="0">
              <a:solidFill>
                <a:prstClr val="black">
                  <a:tint val="75000"/>
                </a:prstClr>
              </a:solidFill>
            </a:endParaRPr>
          </a:p>
        </p:txBody>
      </p:sp>
    </p:spTree>
    <p:extLst>
      <p:ext uri="{BB962C8B-B14F-4D97-AF65-F5344CB8AC3E}">
        <p14:creationId xmlns:p14="http://schemas.microsoft.com/office/powerpoint/2010/main" val="2697682592"/>
      </p:ext>
    </p:extLst>
  </p:cSld>
  <p:clrMapOvr>
    <a:masterClrMapping/>
  </p:clrMapOvr>
</p:sldLayout>
</file>

<file path=ppt/slideLayouts/slideLayout134.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629841" y="457200"/>
            <a:ext cx="2949178" cy="1600200"/>
          </a:xfrm>
        </p:spPr>
        <p:txBody>
          <a:bodyPr anchor="b"/>
          <a:lstStyle>
            <a:lvl1pPr>
              <a:defRPr sz="2400"/>
            </a:lvl1pPr>
          </a:lstStyle>
          <a:p>
            <a:r>
              <a:rPr kumimoji="1" lang="ja-JP" altLang="en-US" smtClean="0"/>
              <a:t>マスター タイトルの書式設定</a:t>
            </a:r>
            <a:endParaRPr kumimoji="1" lang="ja-JP" altLang="en-US"/>
          </a:p>
        </p:txBody>
      </p:sp>
      <p:sp>
        <p:nvSpPr>
          <p:cNvPr id="3" name="図プレースホルダー 2"/>
          <p:cNvSpPr>
            <a:spLocks noGrp="1"/>
          </p:cNvSpPr>
          <p:nvPr>
            <p:ph type="pic" idx="1"/>
          </p:nvPr>
        </p:nvSpPr>
        <p:spPr>
          <a:xfrm>
            <a:off x="3887391" y="987428"/>
            <a:ext cx="462915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kumimoji="1" lang="ja-JP" altLang="en-US" dirty="0"/>
          </a:p>
        </p:txBody>
      </p:sp>
      <p:sp>
        <p:nvSpPr>
          <p:cNvPr id="4" name="テキスト プレースホルダー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kumimoji="1" lang="ja-JP" altLang="en-US" smtClean="0"/>
              <a:t>マスター テキストの書式設定</a:t>
            </a:r>
          </a:p>
        </p:txBody>
      </p:sp>
      <p:sp>
        <p:nvSpPr>
          <p:cNvPr id="5" name="日付プレースホルダー 4"/>
          <p:cNvSpPr>
            <a:spLocks noGrp="1"/>
          </p:cNvSpPr>
          <p:nvPr>
            <p:ph type="dt" sz="half" idx="10"/>
          </p:nvPr>
        </p:nvSpPr>
        <p:spPr/>
        <p:txBody>
          <a:bodyPr/>
          <a:lstStyle/>
          <a:p>
            <a:fld id="{F5010311-E6D6-4718-B59D-5DA8DA59B61D}" type="datetime1">
              <a:rPr lang="ja-JP" altLang="en-US" smtClean="0">
                <a:solidFill>
                  <a:prstClr val="black">
                    <a:tint val="75000"/>
                  </a:prstClr>
                </a:solidFill>
              </a:rPr>
              <a:pPr/>
              <a:t>2013/10/6</a:t>
            </a:fld>
            <a:endParaRPr lang="ja-JP" altLang="en-US" dirty="0">
              <a:solidFill>
                <a:prstClr val="black">
                  <a:tint val="75000"/>
                </a:prstClr>
              </a:solidFill>
            </a:endParaRPr>
          </a:p>
        </p:txBody>
      </p:sp>
      <p:sp>
        <p:nvSpPr>
          <p:cNvPr id="6" name="フッター プレースホルダー 5"/>
          <p:cNvSpPr>
            <a:spLocks noGrp="1"/>
          </p:cNvSpPr>
          <p:nvPr>
            <p:ph type="ftr" sz="quarter" idx="11"/>
          </p:nvPr>
        </p:nvSpPr>
        <p:spPr/>
        <p:txBody>
          <a:bodyPr/>
          <a:lstStyle/>
          <a:p>
            <a:endParaRPr lang="ja-JP" altLang="en-US" dirty="0">
              <a:solidFill>
                <a:prstClr val="black">
                  <a:tint val="75000"/>
                </a:prstClr>
              </a:solidFill>
            </a:endParaRPr>
          </a:p>
        </p:txBody>
      </p:sp>
      <p:sp>
        <p:nvSpPr>
          <p:cNvPr id="7" name="スライド番号プレースホルダー 6"/>
          <p:cNvSpPr>
            <a:spLocks noGrp="1"/>
          </p:cNvSpPr>
          <p:nvPr>
            <p:ph type="sldNum" sz="quarter" idx="12"/>
          </p:nvPr>
        </p:nvSpPr>
        <p:spPr/>
        <p:txBody>
          <a:bodyPr/>
          <a:lstStyle/>
          <a:p>
            <a:fld id="{D8C58238-56D9-4262-8DF7-9268417E109E}" type="slidenum">
              <a:rPr lang="ja-JP" altLang="en-US" smtClean="0">
                <a:solidFill>
                  <a:prstClr val="black">
                    <a:tint val="75000"/>
                  </a:prstClr>
                </a:solidFill>
              </a:rPr>
              <a:pPr/>
              <a:t>‹#›</a:t>
            </a:fld>
            <a:endParaRPr lang="ja-JP" altLang="en-US" dirty="0">
              <a:solidFill>
                <a:prstClr val="black">
                  <a:tint val="75000"/>
                </a:prstClr>
              </a:solidFill>
            </a:endParaRPr>
          </a:p>
        </p:txBody>
      </p:sp>
    </p:spTree>
    <p:extLst>
      <p:ext uri="{BB962C8B-B14F-4D97-AF65-F5344CB8AC3E}">
        <p14:creationId xmlns:p14="http://schemas.microsoft.com/office/powerpoint/2010/main" val="1698949738"/>
      </p:ext>
    </p:extLst>
  </p:cSld>
  <p:clrMapOvr>
    <a:masterClrMapping/>
  </p:clrMapOvr>
</p:sldLayout>
</file>

<file path=ppt/slideLayouts/slideLayout135.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縦書きテキスト プレースホルダー 2"/>
          <p:cNvSpPr>
            <a:spLocks noGrp="1"/>
          </p:cNvSpPr>
          <p:nvPr>
            <p:ph type="body" orient="vert" idx="1"/>
          </p:nvPr>
        </p:nvSpPr>
        <p:spPr/>
        <p:txBody>
          <a:bodyPr vert="eaVert"/>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10"/>
          </p:nvPr>
        </p:nvSpPr>
        <p:spPr/>
        <p:txBody>
          <a:bodyPr/>
          <a:lstStyle/>
          <a:p>
            <a:fld id="{63A11AE0-516A-4012-85D3-6FAD0E14AEC4}" type="datetime1">
              <a:rPr lang="ja-JP" altLang="en-US" smtClean="0">
                <a:solidFill>
                  <a:prstClr val="black">
                    <a:tint val="75000"/>
                  </a:prstClr>
                </a:solidFill>
              </a:rPr>
              <a:pPr/>
              <a:t>2013/10/6</a:t>
            </a:fld>
            <a:endParaRPr lang="ja-JP" altLang="en-US" dirty="0">
              <a:solidFill>
                <a:prstClr val="black">
                  <a:tint val="75000"/>
                </a:prstClr>
              </a:solidFill>
            </a:endParaRPr>
          </a:p>
        </p:txBody>
      </p:sp>
      <p:sp>
        <p:nvSpPr>
          <p:cNvPr id="5" name="フッター プレースホルダー 4"/>
          <p:cNvSpPr>
            <a:spLocks noGrp="1"/>
          </p:cNvSpPr>
          <p:nvPr>
            <p:ph type="ftr" sz="quarter" idx="11"/>
          </p:nvPr>
        </p:nvSpPr>
        <p:spPr/>
        <p:txBody>
          <a:bodyPr/>
          <a:lstStyle/>
          <a:p>
            <a:endParaRPr lang="ja-JP" altLang="en-US" dirty="0">
              <a:solidFill>
                <a:prstClr val="black">
                  <a:tint val="75000"/>
                </a:prstClr>
              </a:solidFill>
            </a:endParaRPr>
          </a:p>
        </p:txBody>
      </p:sp>
      <p:sp>
        <p:nvSpPr>
          <p:cNvPr id="6" name="スライド番号プレースホルダー 5"/>
          <p:cNvSpPr>
            <a:spLocks noGrp="1"/>
          </p:cNvSpPr>
          <p:nvPr>
            <p:ph type="sldNum" sz="quarter" idx="12"/>
          </p:nvPr>
        </p:nvSpPr>
        <p:spPr/>
        <p:txBody>
          <a:bodyPr/>
          <a:lstStyle/>
          <a:p>
            <a:fld id="{D8C58238-56D9-4262-8DF7-9268417E109E}" type="slidenum">
              <a:rPr lang="ja-JP" altLang="en-US" smtClean="0">
                <a:solidFill>
                  <a:prstClr val="black">
                    <a:tint val="75000"/>
                  </a:prstClr>
                </a:solidFill>
              </a:rPr>
              <a:pPr/>
              <a:t>‹#›</a:t>
            </a:fld>
            <a:endParaRPr lang="ja-JP" altLang="en-US" dirty="0">
              <a:solidFill>
                <a:prstClr val="black">
                  <a:tint val="75000"/>
                </a:prstClr>
              </a:solidFill>
            </a:endParaRPr>
          </a:p>
        </p:txBody>
      </p:sp>
    </p:spTree>
    <p:extLst>
      <p:ext uri="{BB962C8B-B14F-4D97-AF65-F5344CB8AC3E}">
        <p14:creationId xmlns:p14="http://schemas.microsoft.com/office/powerpoint/2010/main" val="1475350182"/>
      </p:ext>
    </p:extLst>
  </p:cSld>
  <p:clrMapOvr>
    <a:masterClrMapping/>
  </p:clrMapOvr>
</p:sldLayout>
</file>

<file path=ppt/slideLayouts/slideLayout136.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543676" y="365125"/>
            <a:ext cx="1971675" cy="5811838"/>
          </a:xfrm>
        </p:spPr>
        <p:txBody>
          <a:bodyPr vert="eaVert"/>
          <a:lstStyle/>
          <a:p>
            <a:r>
              <a:rPr kumimoji="1" lang="ja-JP" altLang="en-US" smtClean="0"/>
              <a:t>マスター タイトルの書式設定</a:t>
            </a:r>
            <a:endParaRPr kumimoji="1" lang="ja-JP" altLang="en-US"/>
          </a:p>
        </p:txBody>
      </p:sp>
      <p:sp>
        <p:nvSpPr>
          <p:cNvPr id="3" name="縦書きテキスト プレースホルダー 2"/>
          <p:cNvSpPr>
            <a:spLocks noGrp="1"/>
          </p:cNvSpPr>
          <p:nvPr>
            <p:ph type="body" orient="vert" idx="1"/>
          </p:nvPr>
        </p:nvSpPr>
        <p:spPr>
          <a:xfrm>
            <a:off x="628651" y="365125"/>
            <a:ext cx="5800725" cy="5811838"/>
          </a:xfrm>
        </p:spPr>
        <p:txBody>
          <a:bodyPr vert="eaVert"/>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10"/>
          </p:nvPr>
        </p:nvSpPr>
        <p:spPr/>
        <p:txBody>
          <a:bodyPr/>
          <a:lstStyle/>
          <a:p>
            <a:fld id="{CF242469-4341-4B83-9D4D-494E9A4E2428}" type="datetime1">
              <a:rPr lang="ja-JP" altLang="en-US" smtClean="0">
                <a:solidFill>
                  <a:prstClr val="black">
                    <a:tint val="75000"/>
                  </a:prstClr>
                </a:solidFill>
              </a:rPr>
              <a:pPr/>
              <a:t>2013/10/6</a:t>
            </a:fld>
            <a:endParaRPr lang="ja-JP" altLang="en-US" dirty="0">
              <a:solidFill>
                <a:prstClr val="black">
                  <a:tint val="75000"/>
                </a:prstClr>
              </a:solidFill>
            </a:endParaRPr>
          </a:p>
        </p:txBody>
      </p:sp>
      <p:sp>
        <p:nvSpPr>
          <p:cNvPr id="5" name="フッター プレースホルダー 4"/>
          <p:cNvSpPr>
            <a:spLocks noGrp="1"/>
          </p:cNvSpPr>
          <p:nvPr>
            <p:ph type="ftr" sz="quarter" idx="11"/>
          </p:nvPr>
        </p:nvSpPr>
        <p:spPr/>
        <p:txBody>
          <a:bodyPr/>
          <a:lstStyle/>
          <a:p>
            <a:endParaRPr lang="ja-JP" altLang="en-US" dirty="0">
              <a:solidFill>
                <a:prstClr val="black">
                  <a:tint val="75000"/>
                </a:prstClr>
              </a:solidFill>
            </a:endParaRPr>
          </a:p>
        </p:txBody>
      </p:sp>
      <p:sp>
        <p:nvSpPr>
          <p:cNvPr id="6" name="スライド番号プレースホルダー 5"/>
          <p:cNvSpPr>
            <a:spLocks noGrp="1"/>
          </p:cNvSpPr>
          <p:nvPr>
            <p:ph type="sldNum" sz="quarter" idx="12"/>
          </p:nvPr>
        </p:nvSpPr>
        <p:spPr/>
        <p:txBody>
          <a:bodyPr/>
          <a:lstStyle/>
          <a:p>
            <a:fld id="{D8C58238-56D9-4262-8DF7-9268417E109E}" type="slidenum">
              <a:rPr lang="ja-JP" altLang="en-US" smtClean="0">
                <a:solidFill>
                  <a:prstClr val="black">
                    <a:tint val="75000"/>
                  </a:prstClr>
                </a:solidFill>
              </a:rPr>
              <a:pPr/>
              <a:t>‹#›</a:t>
            </a:fld>
            <a:endParaRPr lang="ja-JP" altLang="en-US" dirty="0">
              <a:solidFill>
                <a:prstClr val="black">
                  <a:tint val="75000"/>
                </a:prstClr>
              </a:solidFill>
            </a:endParaRPr>
          </a:p>
        </p:txBody>
      </p:sp>
    </p:spTree>
    <p:extLst>
      <p:ext uri="{BB962C8B-B14F-4D97-AF65-F5344CB8AC3E}">
        <p14:creationId xmlns:p14="http://schemas.microsoft.com/office/powerpoint/2010/main" val="2749589210"/>
      </p:ext>
    </p:extLst>
  </p:cSld>
  <p:clrMapOvr>
    <a:masterClrMapping/>
  </p:clrMapOvr>
</p:sldLayout>
</file>

<file path=ppt/slideLayouts/slideLayout137.xml><?xml version="1.0" encoding="utf-8"?>
<p:sldLayout xmlns:a="http://schemas.openxmlformats.org/drawingml/2006/main" xmlns:r="http://schemas.openxmlformats.org/officeDocument/2006/relationships" xmlns:p="http://schemas.openxmlformats.org/presentationml/2006/main" type="objOnly">
  <p:cSld name="コンテンツ">
    <p:spTree>
      <p:nvGrpSpPr>
        <p:cNvPr id="1" name=""/>
        <p:cNvGrpSpPr/>
        <p:nvPr/>
      </p:nvGrpSpPr>
      <p:grpSpPr>
        <a:xfrm>
          <a:off x="0" y="0"/>
          <a:ext cx="0" cy="0"/>
          <a:chOff x="0" y="0"/>
          <a:chExt cx="0" cy="0"/>
        </a:xfrm>
      </p:grpSpPr>
      <p:sp>
        <p:nvSpPr>
          <p:cNvPr id="2" name="コンテンツ プレースホルダ 1"/>
          <p:cNvSpPr>
            <a:spLocks noGrp="1"/>
          </p:cNvSpPr>
          <p:nvPr>
            <p:ph/>
          </p:nvPr>
        </p:nvSpPr>
        <p:spPr>
          <a:xfrm>
            <a:off x="457200" y="274642"/>
            <a:ext cx="8229600" cy="5851525"/>
          </a:xfrm>
        </p:spPr>
        <p:txBody>
          <a:body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3" name="Rectangle 4"/>
          <p:cNvSpPr>
            <a:spLocks noGrp="1" noChangeArrowheads="1"/>
          </p:cNvSpPr>
          <p:nvPr>
            <p:ph type="dt" sz="half" idx="10"/>
          </p:nvPr>
        </p:nvSpPr>
        <p:spPr>
          <a:ln/>
        </p:spPr>
        <p:txBody>
          <a:bodyPr/>
          <a:lstStyle>
            <a:lvl1pPr>
              <a:defRPr/>
            </a:lvl1pPr>
          </a:lstStyle>
          <a:p>
            <a:pPr>
              <a:defRPr/>
            </a:pPr>
            <a:fld id="{1A4E576C-C438-4B9B-B50F-2E1C949554F7}" type="datetime1">
              <a:rPr lang="ja-JP" altLang="en-US" smtClean="0">
                <a:solidFill>
                  <a:prstClr val="black">
                    <a:tint val="75000"/>
                  </a:prstClr>
                </a:solidFill>
              </a:rPr>
              <a:pPr>
                <a:defRPr/>
              </a:pPr>
              <a:t>2013/10/6</a:t>
            </a:fld>
            <a:endParaRPr lang="en-US" altLang="ja-JP" dirty="0">
              <a:solidFill>
                <a:prstClr val="black">
                  <a:tint val="75000"/>
                </a:prstClr>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en-US" altLang="ja-JP" dirty="0">
              <a:solidFill>
                <a:prstClr val="black">
                  <a:tint val="75000"/>
                </a:prstClr>
              </a:solidFill>
            </a:endParaRPr>
          </a:p>
        </p:txBody>
      </p:sp>
      <p:sp>
        <p:nvSpPr>
          <p:cNvPr id="5" name="Rectangle 6"/>
          <p:cNvSpPr>
            <a:spLocks noGrp="1" noChangeArrowheads="1"/>
          </p:cNvSpPr>
          <p:nvPr>
            <p:ph type="sldNum" sz="quarter" idx="12"/>
          </p:nvPr>
        </p:nvSpPr>
        <p:spPr>
          <a:ln/>
        </p:spPr>
        <p:txBody>
          <a:bodyPr/>
          <a:lstStyle>
            <a:lvl1pPr>
              <a:defRPr/>
            </a:lvl1pPr>
          </a:lstStyle>
          <a:p>
            <a:pPr>
              <a:defRPr/>
            </a:pPr>
            <a:fld id="{EC0D7875-69C2-4F94-8C06-39D37747DAA7}" type="slidenum">
              <a:rPr lang="en-US" altLang="ja-JP">
                <a:solidFill>
                  <a:prstClr val="black">
                    <a:tint val="75000"/>
                  </a:prstClr>
                </a:solidFill>
              </a:rPr>
              <a:pPr>
                <a:defRPr/>
              </a:pPr>
              <a:t>‹#›</a:t>
            </a:fld>
            <a:endParaRPr lang="en-US" altLang="ja-JP" dirty="0">
              <a:solidFill>
                <a:prstClr val="black">
                  <a:tint val="75000"/>
                </a:prstClr>
              </a:solidFill>
            </a:endParaRPr>
          </a:p>
        </p:txBody>
      </p:sp>
    </p:spTree>
    <p:extLst>
      <p:ext uri="{BB962C8B-B14F-4D97-AF65-F5344CB8AC3E}">
        <p14:creationId xmlns:p14="http://schemas.microsoft.com/office/powerpoint/2010/main" val="2009255334"/>
      </p:ext>
    </p:extLst>
  </p:cSld>
  <p:clrMapOvr>
    <a:masterClrMapping/>
  </p:clrMapOvr>
</p:sldLayout>
</file>

<file path=ppt/slideLayouts/slideLayout138.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1143000" y="1122363"/>
            <a:ext cx="6858000" cy="2387600"/>
          </a:xfrm>
        </p:spPr>
        <p:txBody>
          <a:bodyPr anchor="b"/>
          <a:lstStyle>
            <a:lvl1pPr algn="ctr">
              <a:defRPr sz="4500"/>
            </a:lvl1pPr>
          </a:lstStyle>
          <a:p>
            <a:r>
              <a:rPr kumimoji="1" lang="ja-JP" altLang="en-US" smtClean="0"/>
              <a:t>マスター タイトルの書式設定</a:t>
            </a:r>
            <a:endParaRPr kumimoji="1" lang="ja-JP" altLang="en-US"/>
          </a:p>
        </p:txBody>
      </p:sp>
      <p:sp>
        <p:nvSpPr>
          <p:cNvPr id="3" name="サブタイトル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kumimoji="1" lang="ja-JP" altLang="en-US" smtClean="0"/>
              <a:t>マスター サブタイトルの書式設定</a:t>
            </a:r>
            <a:endParaRPr kumimoji="1" lang="ja-JP" altLang="en-US"/>
          </a:p>
        </p:txBody>
      </p:sp>
      <p:sp>
        <p:nvSpPr>
          <p:cNvPr id="4" name="日付プレースホルダー 3"/>
          <p:cNvSpPr>
            <a:spLocks noGrp="1"/>
          </p:cNvSpPr>
          <p:nvPr>
            <p:ph type="dt" sz="half" idx="10"/>
          </p:nvPr>
        </p:nvSpPr>
        <p:spPr/>
        <p:txBody>
          <a:bodyPr/>
          <a:lstStyle/>
          <a:p>
            <a:fld id="{3330A776-F8F5-4BF9-A09B-368FB5B462D7}" type="datetime1">
              <a:rPr lang="ja-JP" altLang="en-US" smtClean="0">
                <a:solidFill>
                  <a:prstClr val="black">
                    <a:tint val="75000"/>
                  </a:prstClr>
                </a:solidFill>
              </a:rPr>
              <a:pPr/>
              <a:t>2013/10/6</a:t>
            </a:fld>
            <a:endParaRPr lang="ja-JP" altLang="en-US" dirty="0">
              <a:solidFill>
                <a:prstClr val="black">
                  <a:tint val="75000"/>
                </a:prstClr>
              </a:solidFill>
            </a:endParaRPr>
          </a:p>
        </p:txBody>
      </p:sp>
      <p:sp>
        <p:nvSpPr>
          <p:cNvPr id="5" name="フッター プレースホルダー 4"/>
          <p:cNvSpPr>
            <a:spLocks noGrp="1"/>
          </p:cNvSpPr>
          <p:nvPr>
            <p:ph type="ftr" sz="quarter" idx="11"/>
          </p:nvPr>
        </p:nvSpPr>
        <p:spPr/>
        <p:txBody>
          <a:bodyPr/>
          <a:lstStyle/>
          <a:p>
            <a:endParaRPr lang="ja-JP" altLang="en-US" dirty="0">
              <a:solidFill>
                <a:prstClr val="black">
                  <a:tint val="75000"/>
                </a:prstClr>
              </a:solidFill>
            </a:endParaRPr>
          </a:p>
        </p:txBody>
      </p:sp>
      <p:sp>
        <p:nvSpPr>
          <p:cNvPr id="6" name="スライド番号プレースホルダー 5"/>
          <p:cNvSpPr>
            <a:spLocks noGrp="1"/>
          </p:cNvSpPr>
          <p:nvPr>
            <p:ph type="sldNum" sz="quarter" idx="12"/>
          </p:nvPr>
        </p:nvSpPr>
        <p:spPr/>
        <p:txBody>
          <a:bodyPr/>
          <a:lstStyle/>
          <a:p>
            <a:fld id="{D8C58238-56D9-4262-8DF7-9268417E109E}" type="slidenum">
              <a:rPr lang="ja-JP" altLang="en-US" smtClean="0">
                <a:solidFill>
                  <a:prstClr val="black">
                    <a:tint val="75000"/>
                  </a:prstClr>
                </a:solidFill>
              </a:rPr>
              <a:pPr/>
              <a:t>‹#›</a:t>
            </a:fld>
            <a:endParaRPr lang="ja-JP" altLang="en-US" dirty="0">
              <a:solidFill>
                <a:prstClr val="black">
                  <a:tint val="75000"/>
                </a:prstClr>
              </a:solidFill>
            </a:endParaRPr>
          </a:p>
        </p:txBody>
      </p:sp>
    </p:spTree>
    <p:extLst>
      <p:ext uri="{BB962C8B-B14F-4D97-AF65-F5344CB8AC3E}">
        <p14:creationId xmlns:p14="http://schemas.microsoft.com/office/powerpoint/2010/main" val="2412036411"/>
      </p:ext>
    </p:extLst>
  </p:cSld>
  <p:clrMapOvr>
    <a:masterClrMapping/>
  </p:clrMapOvr>
</p:sldLayout>
</file>

<file path=ppt/slideLayouts/slideLayout139.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コンテンツ プレースホルダー 2"/>
          <p:cNvSpPr>
            <a:spLocks noGrp="1"/>
          </p:cNvSpPr>
          <p:nvPr>
            <p:ph idx="1"/>
          </p:nvPr>
        </p:nvSpPr>
        <p:spPr/>
        <p:txBody>
          <a:body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10"/>
          </p:nvPr>
        </p:nvSpPr>
        <p:spPr/>
        <p:txBody>
          <a:bodyPr/>
          <a:lstStyle/>
          <a:p>
            <a:fld id="{26BBF793-9914-447E-AD1D-9E1B1E75D1AB}" type="datetime1">
              <a:rPr lang="ja-JP" altLang="en-US" smtClean="0">
                <a:solidFill>
                  <a:prstClr val="black">
                    <a:tint val="75000"/>
                  </a:prstClr>
                </a:solidFill>
              </a:rPr>
              <a:pPr/>
              <a:t>2013/10/6</a:t>
            </a:fld>
            <a:endParaRPr lang="ja-JP" altLang="en-US" dirty="0">
              <a:solidFill>
                <a:prstClr val="black">
                  <a:tint val="75000"/>
                </a:prstClr>
              </a:solidFill>
            </a:endParaRPr>
          </a:p>
        </p:txBody>
      </p:sp>
      <p:sp>
        <p:nvSpPr>
          <p:cNvPr id="5" name="フッター プレースホルダー 4"/>
          <p:cNvSpPr>
            <a:spLocks noGrp="1"/>
          </p:cNvSpPr>
          <p:nvPr>
            <p:ph type="ftr" sz="quarter" idx="11"/>
          </p:nvPr>
        </p:nvSpPr>
        <p:spPr/>
        <p:txBody>
          <a:bodyPr/>
          <a:lstStyle/>
          <a:p>
            <a:endParaRPr lang="ja-JP" altLang="en-US" dirty="0">
              <a:solidFill>
                <a:prstClr val="black">
                  <a:tint val="75000"/>
                </a:prstClr>
              </a:solidFill>
            </a:endParaRPr>
          </a:p>
        </p:txBody>
      </p:sp>
      <p:sp>
        <p:nvSpPr>
          <p:cNvPr id="6" name="スライド番号プレースホルダー 5"/>
          <p:cNvSpPr>
            <a:spLocks noGrp="1"/>
          </p:cNvSpPr>
          <p:nvPr>
            <p:ph type="sldNum" sz="quarter" idx="12"/>
          </p:nvPr>
        </p:nvSpPr>
        <p:spPr/>
        <p:txBody>
          <a:bodyPr/>
          <a:lstStyle/>
          <a:p>
            <a:fld id="{D8C58238-56D9-4262-8DF7-9268417E109E}" type="slidenum">
              <a:rPr lang="ja-JP" altLang="en-US" smtClean="0">
                <a:solidFill>
                  <a:prstClr val="black">
                    <a:tint val="75000"/>
                  </a:prstClr>
                </a:solidFill>
              </a:rPr>
              <a:pPr/>
              <a:t>‹#›</a:t>
            </a:fld>
            <a:endParaRPr lang="ja-JP" altLang="en-US" dirty="0">
              <a:solidFill>
                <a:prstClr val="black">
                  <a:tint val="75000"/>
                </a:prstClr>
              </a:solidFill>
            </a:endParaRPr>
          </a:p>
        </p:txBody>
      </p:sp>
    </p:spTree>
    <p:extLst>
      <p:ext uri="{BB962C8B-B14F-4D97-AF65-F5344CB8AC3E}">
        <p14:creationId xmlns:p14="http://schemas.microsoft.com/office/powerpoint/2010/main" val="316425604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r>
              <a:rPr lang="ja-JP" altLang="en-US" smtClean="0"/>
              <a:t>マスタ タイトルの書式設定</a:t>
            </a:r>
            <a:endParaRPr lang="ja-JP" altLang="en-US"/>
          </a:p>
        </p:txBody>
      </p:sp>
      <p:sp>
        <p:nvSpPr>
          <p:cNvPr id="3" name="テキスト プレースホルダ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ja-JP" altLang="en-US" smtClean="0"/>
              <a:t>マスタ テキストの書式設定</a:t>
            </a:r>
          </a:p>
        </p:txBody>
      </p:sp>
      <p:sp>
        <p:nvSpPr>
          <p:cNvPr id="4" name="Rectangle 4"/>
          <p:cNvSpPr>
            <a:spLocks noGrp="1" noChangeArrowheads="1"/>
          </p:cNvSpPr>
          <p:nvPr>
            <p:ph type="dt" sz="half" idx="10"/>
          </p:nvPr>
        </p:nvSpPr>
        <p:spPr>
          <a:ln/>
        </p:spPr>
        <p:txBody>
          <a:bodyPr/>
          <a:lstStyle>
            <a:lvl1pPr>
              <a:defRPr/>
            </a:lvl1pPr>
          </a:lstStyle>
          <a:p>
            <a:pPr>
              <a:defRPr/>
            </a:pPr>
            <a:fld id="{43E64BEA-794A-4877-BCD0-8640EC8A6F74}" type="datetime1">
              <a:rPr lang="ja-JP" altLang="en-US" smtClean="0">
                <a:solidFill>
                  <a:srgbClr val="000000"/>
                </a:solidFill>
              </a:rPr>
              <a:pPr>
                <a:defRPr/>
              </a:pPr>
              <a:t>2013/10/6</a:t>
            </a:fld>
            <a:endParaRPr lang="en-US" altLang="ja-JP" dirty="0">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ja-JP" dirty="0">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CB0AFC96-6E63-4B1E-9A47-977A63CC1FF7}" type="slidenum">
              <a:rPr lang="en-US" altLang="ja-JP">
                <a:solidFill>
                  <a:srgbClr val="FFFFFF"/>
                </a:solidFill>
              </a:rPr>
              <a:pPr>
                <a:defRPr/>
              </a:pPr>
              <a:t>‹#›</a:t>
            </a:fld>
            <a:endParaRPr lang="en-US" altLang="ja-JP" dirty="0">
              <a:solidFill>
                <a:srgbClr val="FFFFFF"/>
              </a:solidFill>
            </a:endParaRPr>
          </a:p>
        </p:txBody>
      </p:sp>
    </p:spTree>
    <p:extLst>
      <p:ext uri="{BB962C8B-B14F-4D97-AF65-F5344CB8AC3E}">
        <p14:creationId xmlns:p14="http://schemas.microsoft.com/office/powerpoint/2010/main" val="2885537264"/>
      </p:ext>
    </p:extLst>
  </p:cSld>
  <p:clrMapOvr>
    <a:masterClrMapping/>
  </p:clrMapOvr>
  <p:transition spd="med">
    <p:fade thruBlk="1"/>
  </p:transition>
</p:sldLayout>
</file>

<file path=ppt/slideLayouts/slideLayout140.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623888" y="1709741"/>
            <a:ext cx="7886700" cy="2852737"/>
          </a:xfrm>
        </p:spPr>
        <p:txBody>
          <a:bodyPr anchor="b"/>
          <a:lstStyle>
            <a:lvl1pPr>
              <a:defRPr sz="4500"/>
            </a:lvl1pPr>
          </a:lstStyle>
          <a:p>
            <a:r>
              <a:rPr kumimoji="1" lang="ja-JP" altLang="en-US" smtClean="0"/>
              <a:t>マスター タイトルの書式設定</a:t>
            </a:r>
            <a:endParaRPr kumimoji="1" lang="ja-JP" altLang="en-US"/>
          </a:p>
        </p:txBody>
      </p:sp>
      <p:sp>
        <p:nvSpPr>
          <p:cNvPr id="3" name="テキスト プレースホルダー 2"/>
          <p:cNvSpPr>
            <a:spLocks noGrp="1"/>
          </p:cNvSpPr>
          <p:nvPr>
            <p:ph type="body" idx="1"/>
          </p:nvPr>
        </p:nvSpPr>
        <p:spPr>
          <a:xfrm>
            <a:off x="623888" y="4589466"/>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kumimoji="1" lang="ja-JP" altLang="en-US" smtClean="0"/>
              <a:t>マスター テキストの書式設定</a:t>
            </a:r>
          </a:p>
        </p:txBody>
      </p:sp>
      <p:sp>
        <p:nvSpPr>
          <p:cNvPr id="4" name="日付プレースホルダー 3"/>
          <p:cNvSpPr>
            <a:spLocks noGrp="1"/>
          </p:cNvSpPr>
          <p:nvPr>
            <p:ph type="dt" sz="half" idx="10"/>
          </p:nvPr>
        </p:nvSpPr>
        <p:spPr/>
        <p:txBody>
          <a:bodyPr/>
          <a:lstStyle/>
          <a:p>
            <a:fld id="{8B0AAAE6-FA2E-4B0B-90E7-7F97043FFB27}" type="datetime1">
              <a:rPr lang="ja-JP" altLang="en-US" smtClean="0">
                <a:solidFill>
                  <a:prstClr val="black">
                    <a:tint val="75000"/>
                  </a:prstClr>
                </a:solidFill>
              </a:rPr>
              <a:pPr/>
              <a:t>2013/10/6</a:t>
            </a:fld>
            <a:endParaRPr lang="ja-JP" altLang="en-US" dirty="0">
              <a:solidFill>
                <a:prstClr val="black">
                  <a:tint val="75000"/>
                </a:prstClr>
              </a:solidFill>
            </a:endParaRPr>
          </a:p>
        </p:txBody>
      </p:sp>
      <p:sp>
        <p:nvSpPr>
          <p:cNvPr id="5" name="フッター プレースホルダー 4"/>
          <p:cNvSpPr>
            <a:spLocks noGrp="1"/>
          </p:cNvSpPr>
          <p:nvPr>
            <p:ph type="ftr" sz="quarter" idx="11"/>
          </p:nvPr>
        </p:nvSpPr>
        <p:spPr/>
        <p:txBody>
          <a:bodyPr/>
          <a:lstStyle/>
          <a:p>
            <a:endParaRPr lang="ja-JP" altLang="en-US" dirty="0">
              <a:solidFill>
                <a:prstClr val="black">
                  <a:tint val="75000"/>
                </a:prstClr>
              </a:solidFill>
            </a:endParaRPr>
          </a:p>
        </p:txBody>
      </p:sp>
      <p:sp>
        <p:nvSpPr>
          <p:cNvPr id="6" name="スライド番号プレースホルダー 5"/>
          <p:cNvSpPr>
            <a:spLocks noGrp="1"/>
          </p:cNvSpPr>
          <p:nvPr>
            <p:ph type="sldNum" sz="quarter" idx="12"/>
          </p:nvPr>
        </p:nvSpPr>
        <p:spPr/>
        <p:txBody>
          <a:bodyPr/>
          <a:lstStyle/>
          <a:p>
            <a:fld id="{D8C58238-56D9-4262-8DF7-9268417E109E}" type="slidenum">
              <a:rPr lang="ja-JP" altLang="en-US" smtClean="0">
                <a:solidFill>
                  <a:prstClr val="black">
                    <a:tint val="75000"/>
                  </a:prstClr>
                </a:solidFill>
              </a:rPr>
              <a:pPr/>
              <a:t>‹#›</a:t>
            </a:fld>
            <a:endParaRPr lang="ja-JP" altLang="en-US" dirty="0">
              <a:solidFill>
                <a:prstClr val="black">
                  <a:tint val="75000"/>
                </a:prstClr>
              </a:solidFill>
            </a:endParaRPr>
          </a:p>
        </p:txBody>
      </p:sp>
    </p:spTree>
    <p:extLst>
      <p:ext uri="{BB962C8B-B14F-4D97-AF65-F5344CB8AC3E}">
        <p14:creationId xmlns:p14="http://schemas.microsoft.com/office/powerpoint/2010/main" val="3244403807"/>
      </p:ext>
    </p:extLst>
  </p:cSld>
  <p:clrMapOvr>
    <a:masterClrMapping/>
  </p:clrMapOvr>
</p:sldLayout>
</file>

<file path=ppt/slideLayouts/slideLayout141.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コンテンツ プレースホルダー 2"/>
          <p:cNvSpPr>
            <a:spLocks noGrp="1"/>
          </p:cNvSpPr>
          <p:nvPr>
            <p:ph sz="half" idx="1"/>
          </p:nvPr>
        </p:nvSpPr>
        <p:spPr>
          <a:xfrm>
            <a:off x="628650" y="1825625"/>
            <a:ext cx="3886200" cy="4351338"/>
          </a:xfrm>
        </p:spPr>
        <p:txBody>
          <a:body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コンテンツ プレースホルダー 3"/>
          <p:cNvSpPr>
            <a:spLocks noGrp="1"/>
          </p:cNvSpPr>
          <p:nvPr>
            <p:ph sz="half" idx="2"/>
          </p:nvPr>
        </p:nvSpPr>
        <p:spPr>
          <a:xfrm>
            <a:off x="4629150" y="1825625"/>
            <a:ext cx="3886200" cy="4351338"/>
          </a:xfrm>
        </p:spPr>
        <p:txBody>
          <a:body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5" name="日付プレースホルダー 4"/>
          <p:cNvSpPr>
            <a:spLocks noGrp="1"/>
          </p:cNvSpPr>
          <p:nvPr>
            <p:ph type="dt" sz="half" idx="10"/>
          </p:nvPr>
        </p:nvSpPr>
        <p:spPr/>
        <p:txBody>
          <a:bodyPr/>
          <a:lstStyle/>
          <a:p>
            <a:fld id="{7CF7B736-BB85-4C43-9FB5-04E4C74AC379}" type="datetime1">
              <a:rPr lang="ja-JP" altLang="en-US" smtClean="0">
                <a:solidFill>
                  <a:prstClr val="black">
                    <a:tint val="75000"/>
                  </a:prstClr>
                </a:solidFill>
              </a:rPr>
              <a:pPr/>
              <a:t>2013/10/6</a:t>
            </a:fld>
            <a:endParaRPr lang="ja-JP" altLang="en-US" dirty="0">
              <a:solidFill>
                <a:prstClr val="black">
                  <a:tint val="75000"/>
                </a:prstClr>
              </a:solidFill>
            </a:endParaRPr>
          </a:p>
        </p:txBody>
      </p:sp>
      <p:sp>
        <p:nvSpPr>
          <p:cNvPr id="6" name="フッター プレースホルダー 5"/>
          <p:cNvSpPr>
            <a:spLocks noGrp="1"/>
          </p:cNvSpPr>
          <p:nvPr>
            <p:ph type="ftr" sz="quarter" idx="11"/>
          </p:nvPr>
        </p:nvSpPr>
        <p:spPr/>
        <p:txBody>
          <a:bodyPr/>
          <a:lstStyle/>
          <a:p>
            <a:endParaRPr lang="ja-JP" altLang="en-US" dirty="0">
              <a:solidFill>
                <a:prstClr val="black">
                  <a:tint val="75000"/>
                </a:prstClr>
              </a:solidFill>
            </a:endParaRPr>
          </a:p>
        </p:txBody>
      </p:sp>
      <p:sp>
        <p:nvSpPr>
          <p:cNvPr id="7" name="スライド番号プレースホルダー 6"/>
          <p:cNvSpPr>
            <a:spLocks noGrp="1"/>
          </p:cNvSpPr>
          <p:nvPr>
            <p:ph type="sldNum" sz="quarter" idx="12"/>
          </p:nvPr>
        </p:nvSpPr>
        <p:spPr/>
        <p:txBody>
          <a:bodyPr/>
          <a:lstStyle/>
          <a:p>
            <a:fld id="{D8C58238-56D9-4262-8DF7-9268417E109E}" type="slidenum">
              <a:rPr lang="ja-JP" altLang="en-US" smtClean="0">
                <a:solidFill>
                  <a:prstClr val="black">
                    <a:tint val="75000"/>
                  </a:prstClr>
                </a:solidFill>
              </a:rPr>
              <a:pPr/>
              <a:t>‹#›</a:t>
            </a:fld>
            <a:endParaRPr lang="ja-JP" altLang="en-US" dirty="0">
              <a:solidFill>
                <a:prstClr val="black">
                  <a:tint val="75000"/>
                </a:prstClr>
              </a:solidFill>
            </a:endParaRPr>
          </a:p>
        </p:txBody>
      </p:sp>
    </p:spTree>
    <p:extLst>
      <p:ext uri="{BB962C8B-B14F-4D97-AF65-F5344CB8AC3E}">
        <p14:creationId xmlns:p14="http://schemas.microsoft.com/office/powerpoint/2010/main" val="4163498464"/>
      </p:ext>
    </p:extLst>
  </p:cSld>
  <p:clrMapOvr>
    <a:masterClrMapping/>
  </p:clrMapOvr>
</p:sldLayout>
</file>

<file path=ppt/slideLayouts/slideLayout142.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629841" y="365128"/>
            <a:ext cx="7886700" cy="1325563"/>
          </a:xfrm>
        </p:spPr>
        <p:txBody>
          <a:bodyPr/>
          <a:lstStyle/>
          <a:p>
            <a:r>
              <a:rPr kumimoji="1" lang="ja-JP" altLang="en-US" smtClean="0"/>
              <a:t>マスター タイトルの書式設定</a:t>
            </a:r>
            <a:endParaRPr kumimoji="1" lang="ja-JP" altLang="en-US"/>
          </a:p>
        </p:txBody>
      </p:sp>
      <p:sp>
        <p:nvSpPr>
          <p:cNvPr id="3" name="テキスト プレースホルダー 2"/>
          <p:cNvSpPr>
            <a:spLocks noGrp="1"/>
          </p:cNvSpPr>
          <p:nvPr>
            <p:ph type="body" idx="1"/>
          </p:nvPr>
        </p:nvSpPr>
        <p:spPr>
          <a:xfrm>
            <a:off x="629842"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kumimoji="1" lang="ja-JP" altLang="en-US" smtClean="0"/>
              <a:t>マスター テキストの書式設定</a:t>
            </a:r>
          </a:p>
        </p:txBody>
      </p:sp>
      <p:sp>
        <p:nvSpPr>
          <p:cNvPr id="4" name="コンテンツ プレースホルダー 3"/>
          <p:cNvSpPr>
            <a:spLocks noGrp="1"/>
          </p:cNvSpPr>
          <p:nvPr>
            <p:ph sz="half" idx="2"/>
          </p:nvPr>
        </p:nvSpPr>
        <p:spPr>
          <a:xfrm>
            <a:off x="629842" y="2505075"/>
            <a:ext cx="3868340" cy="3684588"/>
          </a:xfrm>
        </p:spPr>
        <p:txBody>
          <a:body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5" name="テキスト プレースホルダー 4"/>
          <p:cNvSpPr>
            <a:spLocks noGrp="1"/>
          </p:cNvSpPr>
          <p:nvPr>
            <p:ph type="body" sz="quarter" idx="3"/>
          </p:nvPr>
        </p:nvSpPr>
        <p:spPr>
          <a:xfrm>
            <a:off x="4629151"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kumimoji="1" lang="ja-JP" altLang="en-US" smtClean="0"/>
              <a:t>マスター テキストの書式設定</a:t>
            </a:r>
          </a:p>
        </p:txBody>
      </p:sp>
      <p:sp>
        <p:nvSpPr>
          <p:cNvPr id="6" name="コンテンツ プレースホルダー 5"/>
          <p:cNvSpPr>
            <a:spLocks noGrp="1"/>
          </p:cNvSpPr>
          <p:nvPr>
            <p:ph sz="quarter" idx="4"/>
          </p:nvPr>
        </p:nvSpPr>
        <p:spPr>
          <a:xfrm>
            <a:off x="4629151" y="2505075"/>
            <a:ext cx="3887391" cy="3684588"/>
          </a:xfrm>
        </p:spPr>
        <p:txBody>
          <a:body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7" name="日付プレースホルダー 6"/>
          <p:cNvSpPr>
            <a:spLocks noGrp="1"/>
          </p:cNvSpPr>
          <p:nvPr>
            <p:ph type="dt" sz="half" idx="10"/>
          </p:nvPr>
        </p:nvSpPr>
        <p:spPr/>
        <p:txBody>
          <a:bodyPr/>
          <a:lstStyle/>
          <a:p>
            <a:fld id="{E9C7A3B6-3C09-4F89-838D-C54DF98121BE}" type="datetime1">
              <a:rPr lang="ja-JP" altLang="en-US" smtClean="0">
                <a:solidFill>
                  <a:prstClr val="black">
                    <a:tint val="75000"/>
                  </a:prstClr>
                </a:solidFill>
              </a:rPr>
              <a:pPr/>
              <a:t>2013/10/6</a:t>
            </a:fld>
            <a:endParaRPr lang="ja-JP" altLang="en-US" dirty="0">
              <a:solidFill>
                <a:prstClr val="black">
                  <a:tint val="75000"/>
                </a:prstClr>
              </a:solidFill>
            </a:endParaRPr>
          </a:p>
        </p:txBody>
      </p:sp>
      <p:sp>
        <p:nvSpPr>
          <p:cNvPr id="8" name="フッター プレースホルダー 7"/>
          <p:cNvSpPr>
            <a:spLocks noGrp="1"/>
          </p:cNvSpPr>
          <p:nvPr>
            <p:ph type="ftr" sz="quarter" idx="11"/>
          </p:nvPr>
        </p:nvSpPr>
        <p:spPr/>
        <p:txBody>
          <a:bodyPr/>
          <a:lstStyle/>
          <a:p>
            <a:endParaRPr lang="ja-JP" altLang="en-US" dirty="0">
              <a:solidFill>
                <a:prstClr val="black">
                  <a:tint val="75000"/>
                </a:prstClr>
              </a:solidFill>
            </a:endParaRPr>
          </a:p>
        </p:txBody>
      </p:sp>
      <p:sp>
        <p:nvSpPr>
          <p:cNvPr id="9" name="スライド番号プレースホルダー 8"/>
          <p:cNvSpPr>
            <a:spLocks noGrp="1"/>
          </p:cNvSpPr>
          <p:nvPr>
            <p:ph type="sldNum" sz="quarter" idx="12"/>
          </p:nvPr>
        </p:nvSpPr>
        <p:spPr/>
        <p:txBody>
          <a:bodyPr/>
          <a:lstStyle/>
          <a:p>
            <a:fld id="{D8C58238-56D9-4262-8DF7-9268417E109E}" type="slidenum">
              <a:rPr lang="ja-JP" altLang="en-US" smtClean="0">
                <a:solidFill>
                  <a:prstClr val="black">
                    <a:tint val="75000"/>
                  </a:prstClr>
                </a:solidFill>
              </a:rPr>
              <a:pPr/>
              <a:t>‹#›</a:t>
            </a:fld>
            <a:endParaRPr lang="ja-JP" altLang="en-US" dirty="0">
              <a:solidFill>
                <a:prstClr val="black">
                  <a:tint val="75000"/>
                </a:prstClr>
              </a:solidFill>
            </a:endParaRPr>
          </a:p>
        </p:txBody>
      </p:sp>
    </p:spTree>
    <p:extLst>
      <p:ext uri="{BB962C8B-B14F-4D97-AF65-F5344CB8AC3E}">
        <p14:creationId xmlns:p14="http://schemas.microsoft.com/office/powerpoint/2010/main" val="1664364954"/>
      </p:ext>
    </p:extLst>
  </p:cSld>
  <p:clrMapOvr>
    <a:masterClrMapping/>
  </p:clrMapOvr>
</p:sldLayout>
</file>

<file path=ppt/slideLayouts/slideLayout143.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日付プレースホルダー 2"/>
          <p:cNvSpPr>
            <a:spLocks noGrp="1"/>
          </p:cNvSpPr>
          <p:nvPr>
            <p:ph type="dt" sz="half" idx="10"/>
          </p:nvPr>
        </p:nvSpPr>
        <p:spPr/>
        <p:txBody>
          <a:bodyPr/>
          <a:lstStyle/>
          <a:p>
            <a:fld id="{14E72019-5D23-4B53-9719-392D5BF5B2C9}" type="datetime1">
              <a:rPr lang="ja-JP" altLang="en-US" smtClean="0">
                <a:solidFill>
                  <a:prstClr val="black">
                    <a:tint val="75000"/>
                  </a:prstClr>
                </a:solidFill>
              </a:rPr>
              <a:pPr/>
              <a:t>2013/10/6</a:t>
            </a:fld>
            <a:endParaRPr lang="ja-JP" altLang="en-US" dirty="0">
              <a:solidFill>
                <a:prstClr val="black">
                  <a:tint val="75000"/>
                </a:prstClr>
              </a:solidFill>
            </a:endParaRPr>
          </a:p>
        </p:txBody>
      </p:sp>
      <p:sp>
        <p:nvSpPr>
          <p:cNvPr id="4" name="フッター プレースホルダー 3"/>
          <p:cNvSpPr>
            <a:spLocks noGrp="1"/>
          </p:cNvSpPr>
          <p:nvPr>
            <p:ph type="ftr" sz="quarter" idx="11"/>
          </p:nvPr>
        </p:nvSpPr>
        <p:spPr/>
        <p:txBody>
          <a:bodyPr/>
          <a:lstStyle/>
          <a:p>
            <a:endParaRPr lang="ja-JP" altLang="en-US" dirty="0">
              <a:solidFill>
                <a:prstClr val="black">
                  <a:tint val="75000"/>
                </a:prstClr>
              </a:solidFill>
            </a:endParaRPr>
          </a:p>
        </p:txBody>
      </p:sp>
      <p:sp>
        <p:nvSpPr>
          <p:cNvPr id="5" name="スライド番号プレースホルダー 4"/>
          <p:cNvSpPr>
            <a:spLocks noGrp="1"/>
          </p:cNvSpPr>
          <p:nvPr>
            <p:ph type="sldNum" sz="quarter" idx="12"/>
          </p:nvPr>
        </p:nvSpPr>
        <p:spPr/>
        <p:txBody>
          <a:bodyPr/>
          <a:lstStyle/>
          <a:p>
            <a:fld id="{D8C58238-56D9-4262-8DF7-9268417E109E}" type="slidenum">
              <a:rPr lang="ja-JP" altLang="en-US" smtClean="0">
                <a:solidFill>
                  <a:prstClr val="black">
                    <a:tint val="75000"/>
                  </a:prstClr>
                </a:solidFill>
              </a:rPr>
              <a:pPr/>
              <a:t>‹#›</a:t>
            </a:fld>
            <a:endParaRPr lang="ja-JP" altLang="en-US" dirty="0">
              <a:solidFill>
                <a:prstClr val="black">
                  <a:tint val="75000"/>
                </a:prstClr>
              </a:solidFill>
            </a:endParaRPr>
          </a:p>
        </p:txBody>
      </p:sp>
    </p:spTree>
    <p:extLst>
      <p:ext uri="{BB962C8B-B14F-4D97-AF65-F5344CB8AC3E}">
        <p14:creationId xmlns:p14="http://schemas.microsoft.com/office/powerpoint/2010/main" val="2284846757"/>
      </p:ext>
    </p:extLst>
  </p:cSld>
  <p:clrMapOvr>
    <a:masterClrMapping/>
  </p:clrMapOvr>
</p:sldLayout>
</file>

<file path=ppt/slideLayouts/slideLayout144.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ー 1"/>
          <p:cNvSpPr>
            <a:spLocks noGrp="1"/>
          </p:cNvSpPr>
          <p:nvPr>
            <p:ph type="dt" sz="half" idx="10"/>
          </p:nvPr>
        </p:nvSpPr>
        <p:spPr/>
        <p:txBody>
          <a:bodyPr/>
          <a:lstStyle/>
          <a:p>
            <a:fld id="{E5908FB9-D353-46C9-9EA2-68202191C598}" type="datetime1">
              <a:rPr lang="ja-JP" altLang="en-US" smtClean="0">
                <a:solidFill>
                  <a:prstClr val="black">
                    <a:tint val="75000"/>
                  </a:prstClr>
                </a:solidFill>
              </a:rPr>
              <a:pPr/>
              <a:t>2013/10/6</a:t>
            </a:fld>
            <a:endParaRPr lang="ja-JP" altLang="en-US" dirty="0">
              <a:solidFill>
                <a:prstClr val="black">
                  <a:tint val="75000"/>
                </a:prstClr>
              </a:solidFill>
            </a:endParaRPr>
          </a:p>
        </p:txBody>
      </p:sp>
      <p:sp>
        <p:nvSpPr>
          <p:cNvPr id="3" name="フッター プレースホルダー 2"/>
          <p:cNvSpPr>
            <a:spLocks noGrp="1"/>
          </p:cNvSpPr>
          <p:nvPr>
            <p:ph type="ftr" sz="quarter" idx="11"/>
          </p:nvPr>
        </p:nvSpPr>
        <p:spPr/>
        <p:txBody>
          <a:bodyPr/>
          <a:lstStyle/>
          <a:p>
            <a:endParaRPr lang="ja-JP" altLang="en-US" dirty="0">
              <a:solidFill>
                <a:prstClr val="black">
                  <a:tint val="75000"/>
                </a:prstClr>
              </a:solidFill>
            </a:endParaRPr>
          </a:p>
        </p:txBody>
      </p:sp>
      <p:sp>
        <p:nvSpPr>
          <p:cNvPr id="4" name="スライド番号プレースホルダー 3"/>
          <p:cNvSpPr>
            <a:spLocks noGrp="1"/>
          </p:cNvSpPr>
          <p:nvPr>
            <p:ph type="sldNum" sz="quarter" idx="12"/>
          </p:nvPr>
        </p:nvSpPr>
        <p:spPr/>
        <p:txBody>
          <a:bodyPr/>
          <a:lstStyle/>
          <a:p>
            <a:fld id="{D8C58238-56D9-4262-8DF7-9268417E109E}" type="slidenum">
              <a:rPr lang="ja-JP" altLang="en-US" smtClean="0">
                <a:solidFill>
                  <a:prstClr val="black">
                    <a:tint val="75000"/>
                  </a:prstClr>
                </a:solidFill>
              </a:rPr>
              <a:pPr/>
              <a:t>‹#›</a:t>
            </a:fld>
            <a:endParaRPr lang="ja-JP" altLang="en-US" dirty="0">
              <a:solidFill>
                <a:prstClr val="black">
                  <a:tint val="75000"/>
                </a:prstClr>
              </a:solidFill>
            </a:endParaRPr>
          </a:p>
        </p:txBody>
      </p:sp>
    </p:spTree>
    <p:extLst>
      <p:ext uri="{BB962C8B-B14F-4D97-AF65-F5344CB8AC3E}">
        <p14:creationId xmlns:p14="http://schemas.microsoft.com/office/powerpoint/2010/main" val="1205090282"/>
      </p:ext>
    </p:extLst>
  </p:cSld>
  <p:clrMapOvr>
    <a:masterClrMapping/>
  </p:clrMapOvr>
</p:sldLayout>
</file>

<file path=ppt/slideLayouts/slideLayout145.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629841" y="457200"/>
            <a:ext cx="2949178" cy="1600200"/>
          </a:xfrm>
        </p:spPr>
        <p:txBody>
          <a:bodyPr anchor="b"/>
          <a:lstStyle>
            <a:lvl1pPr>
              <a:defRPr sz="2400"/>
            </a:lvl1pPr>
          </a:lstStyle>
          <a:p>
            <a:r>
              <a:rPr kumimoji="1" lang="ja-JP" altLang="en-US" smtClean="0"/>
              <a:t>マスター タイトルの書式設定</a:t>
            </a:r>
            <a:endParaRPr kumimoji="1" lang="ja-JP" altLang="en-US"/>
          </a:p>
        </p:txBody>
      </p:sp>
      <p:sp>
        <p:nvSpPr>
          <p:cNvPr id="3" name="コンテンツ プレースホルダー 2"/>
          <p:cNvSpPr>
            <a:spLocks noGrp="1"/>
          </p:cNvSpPr>
          <p:nvPr>
            <p:ph idx="1"/>
          </p:nvPr>
        </p:nvSpPr>
        <p:spPr>
          <a:xfrm>
            <a:off x="3887391" y="987428"/>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テキスト プレースホルダー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kumimoji="1" lang="ja-JP" altLang="en-US" smtClean="0"/>
              <a:t>マスター テキストの書式設定</a:t>
            </a:r>
          </a:p>
        </p:txBody>
      </p:sp>
      <p:sp>
        <p:nvSpPr>
          <p:cNvPr id="5" name="日付プレースホルダー 4"/>
          <p:cNvSpPr>
            <a:spLocks noGrp="1"/>
          </p:cNvSpPr>
          <p:nvPr>
            <p:ph type="dt" sz="half" idx="10"/>
          </p:nvPr>
        </p:nvSpPr>
        <p:spPr/>
        <p:txBody>
          <a:bodyPr/>
          <a:lstStyle/>
          <a:p>
            <a:fld id="{6C071307-F4CF-4EF3-81BE-A13AA6CC8E7D}" type="datetime1">
              <a:rPr lang="ja-JP" altLang="en-US" smtClean="0">
                <a:solidFill>
                  <a:prstClr val="black">
                    <a:tint val="75000"/>
                  </a:prstClr>
                </a:solidFill>
              </a:rPr>
              <a:pPr/>
              <a:t>2013/10/6</a:t>
            </a:fld>
            <a:endParaRPr lang="ja-JP" altLang="en-US" dirty="0">
              <a:solidFill>
                <a:prstClr val="black">
                  <a:tint val="75000"/>
                </a:prstClr>
              </a:solidFill>
            </a:endParaRPr>
          </a:p>
        </p:txBody>
      </p:sp>
      <p:sp>
        <p:nvSpPr>
          <p:cNvPr id="6" name="フッター プレースホルダー 5"/>
          <p:cNvSpPr>
            <a:spLocks noGrp="1"/>
          </p:cNvSpPr>
          <p:nvPr>
            <p:ph type="ftr" sz="quarter" idx="11"/>
          </p:nvPr>
        </p:nvSpPr>
        <p:spPr/>
        <p:txBody>
          <a:bodyPr/>
          <a:lstStyle/>
          <a:p>
            <a:endParaRPr lang="ja-JP" altLang="en-US" dirty="0">
              <a:solidFill>
                <a:prstClr val="black">
                  <a:tint val="75000"/>
                </a:prstClr>
              </a:solidFill>
            </a:endParaRPr>
          </a:p>
        </p:txBody>
      </p:sp>
      <p:sp>
        <p:nvSpPr>
          <p:cNvPr id="7" name="スライド番号プレースホルダー 6"/>
          <p:cNvSpPr>
            <a:spLocks noGrp="1"/>
          </p:cNvSpPr>
          <p:nvPr>
            <p:ph type="sldNum" sz="quarter" idx="12"/>
          </p:nvPr>
        </p:nvSpPr>
        <p:spPr/>
        <p:txBody>
          <a:bodyPr/>
          <a:lstStyle/>
          <a:p>
            <a:fld id="{D8C58238-56D9-4262-8DF7-9268417E109E}" type="slidenum">
              <a:rPr lang="ja-JP" altLang="en-US" smtClean="0">
                <a:solidFill>
                  <a:prstClr val="black">
                    <a:tint val="75000"/>
                  </a:prstClr>
                </a:solidFill>
              </a:rPr>
              <a:pPr/>
              <a:t>‹#›</a:t>
            </a:fld>
            <a:endParaRPr lang="ja-JP" altLang="en-US" dirty="0">
              <a:solidFill>
                <a:prstClr val="black">
                  <a:tint val="75000"/>
                </a:prstClr>
              </a:solidFill>
            </a:endParaRPr>
          </a:p>
        </p:txBody>
      </p:sp>
    </p:spTree>
    <p:extLst>
      <p:ext uri="{BB962C8B-B14F-4D97-AF65-F5344CB8AC3E}">
        <p14:creationId xmlns:p14="http://schemas.microsoft.com/office/powerpoint/2010/main" val="2467411880"/>
      </p:ext>
    </p:extLst>
  </p:cSld>
  <p:clrMapOvr>
    <a:masterClrMapping/>
  </p:clrMapOvr>
</p:sldLayout>
</file>

<file path=ppt/slideLayouts/slideLayout146.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629841" y="457200"/>
            <a:ext cx="2949178" cy="1600200"/>
          </a:xfrm>
        </p:spPr>
        <p:txBody>
          <a:bodyPr anchor="b"/>
          <a:lstStyle>
            <a:lvl1pPr>
              <a:defRPr sz="2400"/>
            </a:lvl1pPr>
          </a:lstStyle>
          <a:p>
            <a:r>
              <a:rPr kumimoji="1" lang="ja-JP" altLang="en-US" smtClean="0"/>
              <a:t>マスター タイトルの書式設定</a:t>
            </a:r>
            <a:endParaRPr kumimoji="1" lang="ja-JP" altLang="en-US"/>
          </a:p>
        </p:txBody>
      </p:sp>
      <p:sp>
        <p:nvSpPr>
          <p:cNvPr id="3" name="図プレースホルダー 2"/>
          <p:cNvSpPr>
            <a:spLocks noGrp="1"/>
          </p:cNvSpPr>
          <p:nvPr>
            <p:ph type="pic" idx="1"/>
          </p:nvPr>
        </p:nvSpPr>
        <p:spPr>
          <a:xfrm>
            <a:off x="3887391" y="987428"/>
            <a:ext cx="462915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kumimoji="1" lang="ja-JP" altLang="en-US" dirty="0"/>
          </a:p>
        </p:txBody>
      </p:sp>
      <p:sp>
        <p:nvSpPr>
          <p:cNvPr id="4" name="テキスト プレースホルダー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kumimoji="1" lang="ja-JP" altLang="en-US" smtClean="0"/>
              <a:t>マスター テキストの書式設定</a:t>
            </a:r>
          </a:p>
        </p:txBody>
      </p:sp>
      <p:sp>
        <p:nvSpPr>
          <p:cNvPr id="5" name="日付プレースホルダー 4"/>
          <p:cNvSpPr>
            <a:spLocks noGrp="1"/>
          </p:cNvSpPr>
          <p:nvPr>
            <p:ph type="dt" sz="half" idx="10"/>
          </p:nvPr>
        </p:nvSpPr>
        <p:spPr/>
        <p:txBody>
          <a:bodyPr/>
          <a:lstStyle/>
          <a:p>
            <a:fld id="{CACC3716-0F2D-4260-AFEB-8AC1D275E128}" type="datetime1">
              <a:rPr lang="ja-JP" altLang="en-US" smtClean="0">
                <a:solidFill>
                  <a:prstClr val="black">
                    <a:tint val="75000"/>
                  </a:prstClr>
                </a:solidFill>
              </a:rPr>
              <a:pPr/>
              <a:t>2013/10/6</a:t>
            </a:fld>
            <a:endParaRPr lang="ja-JP" altLang="en-US" dirty="0">
              <a:solidFill>
                <a:prstClr val="black">
                  <a:tint val="75000"/>
                </a:prstClr>
              </a:solidFill>
            </a:endParaRPr>
          </a:p>
        </p:txBody>
      </p:sp>
      <p:sp>
        <p:nvSpPr>
          <p:cNvPr id="6" name="フッター プレースホルダー 5"/>
          <p:cNvSpPr>
            <a:spLocks noGrp="1"/>
          </p:cNvSpPr>
          <p:nvPr>
            <p:ph type="ftr" sz="quarter" idx="11"/>
          </p:nvPr>
        </p:nvSpPr>
        <p:spPr/>
        <p:txBody>
          <a:bodyPr/>
          <a:lstStyle/>
          <a:p>
            <a:endParaRPr lang="ja-JP" altLang="en-US" dirty="0">
              <a:solidFill>
                <a:prstClr val="black">
                  <a:tint val="75000"/>
                </a:prstClr>
              </a:solidFill>
            </a:endParaRPr>
          </a:p>
        </p:txBody>
      </p:sp>
      <p:sp>
        <p:nvSpPr>
          <p:cNvPr id="7" name="スライド番号プレースホルダー 6"/>
          <p:cNvSpPr>
            <a:spLocks noGrp="1"/>
          </p:cNvSpPr>
          <p:nvPr>
            <p:ph type="sldNum" sz="quarter" idx="12"/>
          </p:nvPr>
        </p:nvSpPr>
        <p:spPr/>
        <p:txBody>
          <a:bodyPr/>
          <a:lstStyle/>
          <a:p>
            <a:fld id="{D8C58238-56D9-4262-8DF7-9268417E109E}" type="slidenum">
              <a:rPr lang="ja-JP" altLang="en-US" smtClean="0">
                <a:solidFill>
                  <a:prstClr val="black">
                    <a:tint val="75000"/>
                  </a:prstClr>
                </a:solidFill>
              </a:rPr>
              <a:pPr/>
              <a:t>‹#›</a:t>
            </a:fld>
            <a:endParaRPr lang="ja-JP" altLang="en-US" dirty="0">
              <a:solidFill>
                <a:prstClr val="black">
                  <a:tint val="75000"/>
                </a:prstClr>
              </a:solidFill>
            </a:endParaRPr>
          </a:p>
        </p:txBody>
      </p:sp>
    </p:spTree>
    <p:extLst>
      <p:ext uri="{BB962C8B-B14F-4D97-AF65-F5344CB8AC3E}">
        <p14:creationId xmlns:p14="http://schemas.microsoft.com/office/powerpoint/2010/main" val="229878382"/>
      </p:ext>
    </p:extLst>
  </p:cSld>
  <p:clrMapOvr>
    <a:masterClrMapping/>
  </p:clrMapOvr>
</p:sldLayout>
</file>

<file path=ppt/slideLayouts/slideLayout147.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縦書きテキスト プレースホルダー 2"/>
          <p:cNvSpPr>
            <a:spLocks noGrp="1"/>
          </p:cNvSpPr>
          <p:nvPr>
            <p:ph type="body" orient="vert" idx="1"/>
          </p:nvPr>
        </p:nvSpPr>
        <p:spPr/>
        <p:txBody>
          <a:bodyPr vert="eaVert"/>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10"/>
          </p:nvPr>
        </p:nvSpPr>
        <p:spPr/>
        <p:txBody>
          <a:bodyPr/>
          <a:lstStyle/>
          <a:p>
            <a:fld id="{88A13051-E687-4007-B558-76253C1925A1}" type="datetime1">
              <a:rPr lang="ja-JP" altLang="en-US" smtClean="0">
                <a:solidFill>
                  <a:prstClr val="black">
                    <a:tint val="75000"/>
                  </a:prstClr>
                </a:solidFill>
              </a:rPr>
              <a:pPr/>
              <a:t>2013/10/6</a:t>
            </a:fld>
            <a:endParaRPr lang="ja-JP" altLang="en-US" dirty="0">
              <a:solidFill>
                <a:prstClr val="black">
                  <a:tint val="75000"/>
                </a:prstClr>
              </a:solidFill>
            </a:endParaRPr>
          </a:p>
        </p:txBody>
      </p:sp>
      <p:sp>
        <p:nvSpPr>
          <p:cNvPr id="5" name="フッター プレースホルダー 4"/>
          <p:cNvSpPr>
            <a:spLocks noGrp="1"/>
          </p:cNvSpPr>
          <p:nvPr>
            <p:ph type="ftr" sz="quarter" idx="11"/>
          </p:nvPr>
        </p:nvSpPr>
        <p:spPr/>
        <p:txBody>
          <a:bodyPr/>
          <a:lstStyle/>
          <a:p>
            <a:endParaRPr lang="ja-JP" altLang="en-US" dirty="0">
              <a:solidFill>
                <a:prstClr val="black">
                  <a:tint val="75000"/>
                </a:prstClr>
              </a:solidFill>
            </a:endParaRPr>
          </a:p>
        </p:txBody>
      </p:sp>
      <p:sp>
        <p:nvSpPr>
          <p:cNvPr id="6" name="スライド番号プレースホルダー 5"/>
          <p:cNvSpPr>
            <a:spLocks noGrp="1"/>
          </p:cNvSpPr>
          <p:nvPr>
            <p:ph type="sldNum" sz="quarter" idx="12"/>
          </p:nvPr>
        </p:nvSpPr>
        <p:spPr/>
        <p:txBody>
          <a:bodyPr/>
          <a:lstStyle/>
          <a:p>
            <a:fld id="{D8C58238-56D9-4262-8DF7-9268417E109E}" type="slidenum">
              <a:rPr lang="ja-JP" altLang="en-US" smtClean="0">
                <a:solidFill>
                  <a:prstClr val="black">
                    <a:tint val="75000"/>
                  </a:prstClr>
                </a:solidFill>
              </a:rPr>
              <a:pPr/>
              <a:t>‹#›</a:t>
            </a:fld>
            <a:endParaRPr lang="ja-JP" altLang="en-US" dirty="0">
              <a:solidFill>
                <a:prstClr val="black">
                  <a:tint val="75000"/>
                </a:prstClr>
              </a:solidFill>
            </a:endParaRPr>
          </a:p>
        </p:txBody>
      </p:sp>
    </p:spTree>
    <p:extLst>
      <p:ext uri="{BB962C8B-B14F-4D97-AF65-F5344CB8AC3E}">
        <p14:creationId xmlns:p14="http://schemas.microsoft.com/office/powerpoint/2010/main" val="3938667297"/>
      </p:ext>
    </p:extLst>
  </p:cSld>
  <p:clrMapOvr>
    <a:masterClrMapping/>
  </p:clrMapOvr>
</p:sldLayout>
</file>

<file path=ppt/slideLayouts/slideLayout148.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543676" y="365125"/>
            <a:ext cx="1971675" cy="5811838"/>
          </a:xfrm>
        </p:spPr>
        <p:txBody>
          <a:bodyPr vert="eaVert"/>
          <a:lstStyle/>
          <a:p>
            <a:r>
              <a:rPr kumimoji="1" lang="ja-JP" altLang="en-US" smtClean="0"/>
              <a:t>マスター タイトルの書式設定</a:t>
            </a:r>
            <a:endParaRPr kumimoji="1" lang="ja-JP" altLang="en-US"/>
          </a:p>
        </p:txBody>
      </p:sp>
      <p:sp>
        <p:nvSpPr>
          <p:cNvPr id="3" name="縦書きテキスト プレースホルダー 2"/>
          <p:cNvSpPr>
            <a:spLocks noGrp="1"/>
          </p:cNvSpPr>
          <p:nvPr>
            <p:ph type="body" orient="vert" idx="1"/>
          </p:nvPr>
        </p:nvSpPr>
        <p:spPr>
          <a:xfrm>
            <a:off x="628651" y="365125"/>
            <a:ext cx="5800725" cy="5811838"/>
          </a:xfrm>
        </p:spPr>
        <p:txBody>
          <a:bodyPr vert="eaVert"/>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10"/>
          </p:nvPr>
        </p:nvSpPr>
        <p:spPr/>
        <p:txBody>
          <a:bodyPr/>
          <a:lstStyle/>
          <a:p>
            <a:fld id="{E1F46CF4-4B48-4D52-B732-35D909AE6E9F}" type="datetime1">
              <a:rPr lang="ja-JP" altLang="en-US" smtClean="0">
                <a:solidFill>
                  <a:prstClr val="black">
                    <a:tint val="75000"/>
                  </a:prstClr>
                </a:solidFill>
              </a:rPr>
              <a:pPr/>
              <a:t>2013/10/6</a:t>
            </a:fld>
            <a:endParaRPr lang="ja-JP" altLang="en-US" dirty="0">
              <a:solidFill>
                <a:prstClr val="black">
                  <a:tint val="75000"/>
                </a:prstClr>
              </a:solidFill>
            </a:endParaRPr>
          </a:p>
        </p:txBody>
      </p:sp>
      <p:sp>
        <p:nvSpPr>
          <p:cNvPr id="5" name="フッター プレースホルダー 4"/>
          <p:cNvSpPr>
            <a:spLocks noGrp="1"/>
          </p:cNvSpPr>
          <p:nvPr>
            <p:ph type="ftr" sz="quarter" idx="11"/>
          </p:nvPr>
        </p:nvSpPr>
        <p:spPr/>
        <p:txBody>
          <a:bodyPr/>
          <a:lstStyle/>
          <a:p>
            <a:endParaRPr lang="ja-JP" altLang="en-US" dirty="0">
              <a:solidFill>
                <a:prstClr val="black">
                  <a:tint val="75000"/>
                </a:prstClr>
              </a:solidFill>
            </a:endParaRPr>
          </a:p>
        </p:txBody>
      </p:sp>
      <p:sp>
        <p:nvSpPr>
          <p:cNvPr id="6" name="スライド番号プレースホルダー 5"/>
          <p:cNvSpPr>
            <a:spLocks noGrp="1"/>
          </p:cNvSpPr>
          <p:nvPr>
            <p:ph type="sldNum" sz="quarter" idx="12"/>
          </p:nvPr>
        </p:nvSpPr>
        <p:spPr/>
        <p:txBody>
          <a:bodyPr/>
          <a:lstStyle/>
          <a:p>
            <a:fld id="{D8C58238-56D9-4262-8DF7-9268417E109E}" type="slidenum">
              <a:rPr lang="ja-JP" altLang="en-US" smtClean="0">
                <a:solidFill>
                  <a:prstClr val="black">
                    <a:tint val="75000"/>
                  </a:prstClr>
                </a:solidFill>
              </a:rPr>
              <a:pPr/>
              <a:t>‹#›</a:t>
            </a:fld>
            <a:endParaRPr lang="ja-JP" altLang="en-US" dirty="0">
              <a:solidFill>
                <a:prstClr val="black">
                  <a:tint val="75000"/>
                </a:prstClr>
              </a:solidFill>
            </a:endParaRPr>
          </a:p>
        </p:txBody>
      </p:sp>
    </p:spTree>
    <p:extLst>
      <p:ext uri="{BB962C8B-B14F-4D97-AF65-F5344CB8AC3E}">
        <p14:creationId xmlns:p14="http://schemas.microsoft.com/office/powerpoint/2010/main" val="2362120690"/>
      </p:ext>
    </p:extLst>
  </p:cSld>
  <p:clrMapOvr>
    <a:masterClrMapping/>
  </p:clrMapOvr>
</p:sldLayout>
</file>

<file path=ppt/slideLayouts/slideLayout149.xml><?xml version="1.0" encoding="utf-8"?>
<p:sldLayout xmlns:a="http://schemas.openxmlformats.org/drawingml/2006/main" xmlns:r="http://schemas.openxmlformats.org/officeDocument/2006/relationships" xmlns:p="http://schemas.openxmlformats.org/presentationml/2006/main" type="objOnly">
  <p:cSld name="コンテンツ">
    <p:spTree>
      <p:nvGrpSpPr>
        <p:cNvPr id="1" name=""/>
        <p:cNvGrpSpPr/>
        <p:nvPr/>
      </p:nvGrpSpPr>
      <p:grpSpPr>
        <a:xfrm>
          <a:off x="0" y="0"/>
          <a:ext cx="0" cy="0"/>
          <a:chOff x="0" y="0"/>
          <a:chExt cx="0" cy="0"/>
        </a:xfrm>
      </p:grpSpPr>
      <p:sp>
        <p:nvSpPr>
          <p:cNvPr id="2" name="コンテンツ プレースホルダ 1"/>
          <p:cNvSpPr>
            <a:spLocks noGrp="1"/>
          </p:cNvSpPr>
          <p:nvPr>
            <p:ph/>
          </p:nvPr>
        </p:nvSpPr>
        <p:spPr>
          <a:xfrm>
            <a:off x="457200" y="274642"/>
            <a:ext cx="8229600" cy="5851525"/>
          </a:xfrm>
        </p:spPr>
        <p:txBody>
          <a:body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3" name="Rectangle 4"/>
          <p:cNvSpPr>
            <a:spLocks noGrp="1" noChangeArrowheads="1"/>
          </p:cNvSpPr>
          <p:nvPr>
            <p:ph type="dt" sz="half" idx="10"/>
          </p:nvPr>
        </p:nvSpPr>
        <p:spPr>
          <a:ln/>
        </p:spPr>
        <p:txBody>
          <a:bodyPr/>
          <a:lstStyle>
            <a:lvl1pPr>
              <a:defRPr/>
            </a:lvl1pPr>
          </a:lstStyle>
          <a:p>
            <a:pPr>
              <a:defRPr/>
            </a:pPr>
            <a:fld id="{AB791824-30F0-4F7A-9320-A6755F998A58}" type="datetime1">
              <a:rPr lang="ja-JP" altLang="en-US" smtClean="0">
                <a:solidFill>
                  <a:prstClr val="black">
                    <a:tint val="75000"/>
                  </a:prstClr>
                </a:solidFill>
              </a:rPr>
              <a:pPr>
                <a:defRPr/>
              </a:pPr>
              <a:t>2013/10/6</a:t>
            </a:fld>
            <a:endParaRPr lang="en-US" altLang="ja-JP" dirty="0">
              <a:solidFill>
                <a:prstClr val="black">
                  <a:tint val="75000"/>
                </a:prstClr>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en-US" altLang="ja-JP" dirty="0">
              <a:solidFill>
                <a:prstClr val="black">
                  <a:tint val="75000"/>
                </a:prstClr>
              </a:solidFill>
            </a:endParaRPr>
          </a:p>
        </p:txBody>
      </p:sp>
      <p:sp>
        <p:nvSpPr>
          <p:cNvPr id="5" name="Rectangle 6"/>
          <p:cNvSpPr>
            <a:spLocks noGrp="1" noChangeArrowheads="1"/>
          </p:cNvSpPr>
          <p:nvPr>
            <p:ph type="sldNum" sz="quarter" idx="12"/>
          </p:nvPr>
        </p:nvSpPr>
        <p:spPr>
          <a:ln/>
        </p:spPr>
        <p:txBody>
          <a:bodyPr/>
          <a:lstStyle>
            <a:lvl1pPr>
              <a:defRPr/>
            </a:lvl1pPr>
          </a:lstStyle>
          <a:p>
            <a:pPr>
              <a:defRPr/>
            </a:pPr>
            <a:fld id="{EC0D7875-69C2-4F94-8C06-39D37747DAA7}" type="slidenum">
              <a:rPr lang="en-US" altLang="ja-JP">
                <a:solidFill>
                  <a:prstClr val="black">
                    <a:tint val="75000"/>
                  </a:prstClr>
                </a:solidFill>
              </a:rPr>
              <a:pPr>
                <a:defRPr/>
              </a:pPr>
              <a:t>‹#›</a:t>
            </a:fld>
            <a:endParaRPr lang="en-US" altLang="ja-JP" dirty="0">
              <a:solidFill>
                <a:prstClr val="black">
                  <a:tint val="75000"/>
                </a:prstClr>
              </a:solidFill>
            </a:endParaRPr>
          </a:p>
        </p:txBody>
      </p:sp>
    </p:spTree>
    <p:extLst>
      <p:ext uri="{BB962C8B-B14F-4D97-AF65-F5344CB8AC3E}">
        <p14:creationId xmlns:p14="http://schemas.microsoft.com/office/powerpoint/2010/main" val="229302886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smtClean="0"/>
              <a:t>マスタ タイトルの書式設定</a:t>
            </a:r>
            <a:endParaRPr lang="ja-JP" altLang="en-US"/>
          </a:p>
        </p:txBody>
      </p:sp>
      <p:sp>
        <p:nvSpPr>
          <p:cNvPr id="3" name="コンテンツ プレースホルダ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コンテンツ プレースホルダ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5" name="Rectangle 4"/>
          <p:cNvSpPr>
            <a:spLocks noGrp="1" noChangeArrowheads="1"/>
          </p:cNvSpPr>
          <p:nvPr>
            <p:ph type="dt" sz="half" idx="10"/>
          </p:nvPr>
        </p:nvSpPr>
        <p:spPr>
          <a:ln/>
        </p:spPr>
        <p:txBody>
          <a:bodyPr/>
          <a:lstStyle>
            <a:lvl1pPr>
              <a:defRPr/>
            </a:lvl1pPr>
          </a:lstStyle>
          <a:p>
            <a:pPr>
              <a:defRPr/>
            </a:pPr>
            <a:fld id="{27B25B7E-A73D-494B-B04E-A0674FEB368C}" type="datetime1">
              <a:rPr lang="ja-JP" altLang="en-US" smtClean="0">
                <a:solidFill>
                  <a:srgbClr val="000000"/>
                </a:solidFill>
              </a:rPr>
              <a:pPr>
                <a:defRPr/>
              </a:pPr>
              <a:t>2013/10/6</a:t>
            </a:fld>
            <a:endParaRPr lang="en-US" altLang="ja-JP" dirty="0">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ja-JP" dirty="0">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4CCB8A6C-4488-4CD7-876B-5644DD101B37}" type="slidenum">
              <a:rPr lang="en-US" altLang="ja-JP">
                <a:solidFill>
                  <a:srgbClr val="FFFFFF"/>
                </a:solidFill>
              </a:rPr>
              <a:pPr>
                <a:defRPr/>
              </a:pPr>
              <a:t>‹#›</a:t>
            </a:fld>
            <a:endParaRPr lang="en-US" altLang="ja-JP" dirty="0">
              <a:solidFill>
                <a:srgbClr val="FFFFFF"/>
              </a:solidFill>
            </a:endParaRPr>
          </a:p>
        </p:txBody>
      </p:sp>
    </p:spTree>
    <p:extLst>
      <p:ext uri="{BB962C8B-B14F-4D97-AF65-F5344CB8AC3E}">
        <p14:creationId xmlns:p14="http://schemas.microsoft.com/office/powerpoint/2010/main" val="299303662"/>
      </p:ext>
    </p:extLst>
  </p:cSld>
  <p:clrMapOvr>
    <a:masterClrMapping/>
  </p:clrMapOvr>
  <p:transition spd="med">
    <p:fade thruBlk="1"/>
  </p:transition>
</p:sldLayout>
</file>

<file path=ppt/slideLayouts/slideLayout150.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1143000" y="1122363"/>
            <a:ext cx="6858000" cy="2387600"/>
          </a:xfrm>
        </p:spPr>
        <p:txBody>
          <a:bodyPr anchor="b"/>
          <a:lstStyle>
            <a:lvl1pPr algn="ctr">
              <a:defRPr sz="4500"/>
            </a:lvl1pPr>
          </a:lstStyle>
          <a:p>
            <a:r>
              <a:rPr kumimoji="1" lang="ja-JP" altLang="en-US" smtClean="0"/>
              <a:t>マスター タイトルの書式設定</a:t>
            </a:r>
            <a:endParaRPr kumimoji="1" lang="ja-JP" altLang="en-US"/>
          </a:p>
        </p:txBody>
      </p:sp>
      <p:sp>
        <p:nvSpPr>
          <p:cNvPr id="3" name="サブタイトル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kumimoji="1" lang="ja-JP" altLang="en-US" smtClean="0"/>
              <a:t>マスター サブタイトルの書式設定</a:t>
            </a:r>
            <a:endParaRPr kumimoji="1" lang="ja-JP" altLang="en-US"/>
          </a:p>
        </p:txBody>
      </p:sp>
      <p:sp>
        <p:nvSpPr>
          <p:cNvPr id="4" name="日付プレースホルダー 3"/>
          <p:cNvSpPr>
            <a:spLocks noGrp="1"/>
          </p:cNvSpPr>
          <p:nvPr>
            <p:ph type="dt" sz="half" idx="10"/>
          </p:nvPr>
        </p:nvSpPr>
        <p:spPr/>
        <p:txBody>
          <a:bodyPr/>
          <a:lstStyle/>
          <a:p>
            <a:fld id="{94471D54-1676-40BF-B176-55855B68F9E6}" type="datetime1">
              <a:rPr lang="ja-JP" altLang="en-US" smtClean="0">
                <a:solidFill>
                  <a:prstClr val="black">
                    <a:tint val="75000"/>
                  </a:prstClr>
                </a:solidFill>
              </a:rPr>
              <a:pPr/>
              <a:t>2013/10/6</a:t>
            </a:fld>
            <a:endParaRPr lang="ja-JP" altLang="en-US" dirty="0">
              <a:solidFill>
                <a:prstClr val="black">
                  <a:tint val="75000"/>
                </a:prstClr>
              </a:solidFill>
            </a:endParaRPr>
          </a:p>
        </p:txBody>
      </p:sp>
      <p:sp>
        <p:nvSpPr>
          <p:cNvPr id="5" name="フッター プレースホルダー 4"/>
          <p:cNvSpPr>
            <a:spLocks noGrp="1"/>
          </p:cNvSpPr>
          <p:nvPr>
            <p:ph type="ftr" sz="quarter" idx="11"/>
          </p:nvPr>
        </p:nvSpPr>
        <p:spPr/>
        <p:txBody>
          <a:bodyPr/>
          <a:lstStyle/>
          <a:p>
            <a:endParaRPr lang="ja-JP" altLang="en-US" dirty="0">
              <a:solidFill>
                <a:prstClr val="black">
                  <a:tint val="75000"/>
                </a:prstClr>
              </a:solidFill>
            </a:endParaRPr>
          </a:p>
        </p:txBody>
      </p:sp>
      <p:sp>
        <p:nvSpPr>
          <p:cNvPr id="6" name="スライド番号プレースホルダー 5"/>
          <p:cNvSpPr>
            <a:spLocks noGrp="1"/>
          </p:cNvSpPr>
          <p:nvPr>
            <p:ph type="sldNum" sz="quarter" idx="12"/>
          </p:nvPr>
        </p:nvSpPr>
        <p:spPr/>
        <p:txBody>
          <a:bodyPr/>
          <a:lstStyle/>
          <a:p>
            <a:fld id="{D8C58238-56D9-4262-8DF7-9268417E109E}" type="slidenum">
              <a:rPr lang="ja-JP" altLang="en-US" smtClean="0">
                <a:solidFill>
                  <a:prstClr val="black">
                    <a:tint val="75000"/>
                  </a:prstClr>
                </a:solidFill>
              </a:rPr>
              <a:pPr/>
              <a:t>‹#›</a:t>
            </a:fld>
            <a:endParaRPr lang="ja-JP" altLang="en-US" dirty="0">
              <a:solidFill>
                <a:prstClr val="black">
                  <a:tint val="75000"/>
                </a:prstClr>
              </a:solidFill>
            </a:endParaRPr>
          </a:p>
        </p:txBody>
      </p:sp>
    </p:spTree>
    <p:extLst>
      <p:ext uri="{BB962C8B-B14F-4D97-AF65-F5344CB8AC3E}">
        <p14:creationId xmlns:p14="http://schemas.microsoft.com/office/powerpoint/2010/main" val="4281636959"/>
      </p:ext>
    </p:extLst>
  </p:cSld>
  <p:clrMapOvr>
    <a:masterClrMapping/>
  </p:clrMapOvr>
</p:sldLayout>
</file>

<file path=ppt/slideLayouts/slideLayout151.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コンテンツ プレースホルダー 2"/>
          <p:cNvSpPr>
            <a:spLocks noGrp="1"/>
          </p:cNvSpPr>
          <p:nvPr>
            <p:ph idx="1"/>
          </p:nvPr>
        </p:nvSpPr>
        <p:spPr/>
        <p:txBody>
          <a:body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10"/>
          </p:nvPr>
        </p:nvSpPr>
        <p:spPr/>
        <p:txBody>
          <a:bodyPr/>
          <a:lstStyle/>
          <a:p>
            <a:fld id="{1CC47B44-16E5-4C52-8AB3-1F13A8583324}" type="datetime1">
              <a:rPr lang="ja-JP" altLang="en-US" smtClean="0">
                <a:solidFill>
                  <a:prstClr val="black">
                    <a:tint val="75000"/>
                  </a:prstClr>
                </a:solidFill>
              </a:rPr>
              <a:pPr/>
              <a:t>2013/10/6</a:t>
            </a:fld>
            <a:endParaRPr lang="ja-JP" altLang="en-US" dirty="0">
              <a:solidFill>
                <a:prstClr val="black">
                  <a:tint val="75000"/>
                </a:prstClr>
              </a:solidFill>
            </a:endParaRPr>
          </a:p>
        </p:txBody>
      </p:sp>
      <p:sp>
        <p:nvSpPr>
          <p:cNvPr id="5" name="フッター プレースホルダー 4"/>
          <p:cNvSpPr>
            <a:spLocks noGrp="1"/>
          </p:cNvSpPr>
          <p:nvPr>
            <p:ph type="ftr" sz="quarter" idx="11"/>
          </p:nvPr>
        </p:nvSpPr>
        <p:spPr/>
        <p:txBody>
          <a:bodyPr/>
          <a:lstStyle/>
          <a:p>
            <a:endParaRPr lang="ja-JP" altLang="en-US" dirty="0">
              <a:solidFill>
                <a:prstClr val="black">
                  <a:tint val="75000"/>
                </a:prstClr>
              </a:solidFill>
            </a:endParaRPr>
          </a:p>
        </p:txBody>
      </p:sp>
      <p:sp>
        <p:nvSpPr>
          <p:cNvPr id="6" name="スライド番号プレースホルダー 5"/>
          <p:cNvSpPr>
            <a:spLocks noGrp="1"/>
          </p:cNvSpPr>
          <p:nvPr>
            <p:ph type="sldNum" sz="quarter" idx="12"/>
          </p:nvPr>
        </p:nvSpPr>
        <p:spPr/>
        <p:txBody>
          <a:bodyPr/>
          <a:lstStyle/>
          <a:p>
            <a:fld id="{D8C58238-56D9-4262-8DF7-9268417E109E}" type="slidenum">
              <a:rPr lang="ja-JP" altLang="en-US" smtClean="0">
                <a:solidFill>
                  <a:prstClr val="black">
                    <a:tint val="75000"/>
                  </a:prstClr>
                </a:solidFill>
              </a:rPr>
              <a:pPr/>
              <a:t>‹#›</a:t>
            </a:fld>
            <a:endParaRPr lang="ja-JP" altLang="en-US" dirty="0">
              <a:solidFill>
                <a:prstClr val="black">
                  <a:tint val="75000"/>
                </a:prstClr>
              </a:solidFill>
            </a:endParaRPr>
          </a:p>
        </p:txBody>
      </p:sp>
    </p:spTree>
    <p:extLst>
      <p:ext uri="{BB962C8B-B14F-4D97-AF65-F5344CB8AC3E}">
        <p14:creationId xmlns:p14="http://schemas.microsoft.com/office/powerpoint/2010/main" val="2370003080"/>
      </p:ext>
    </p:extLst>
  </p:cSld>
  <p:clrMapOvr>
    <a:masterClrMapping/>
  </p:clrMapOvr>
</p:sldLayout>
</file>

<file path=ppt/slideLayouts/slideLayout152.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623888" y="1709741"/>
            <a:ext cx="7886700" cy="2852737"/>
          </a:xfrm>
        </p:spPr>
        <p:txBody>
          <a:bodyPr anchor="b"/>
          <a:lstStyle>
            <a:lvl1pPr>
              <a:defRPr sz="4500"/>
            </a:lvl1pPr>
          </a:lstStyle>
          <a:p>
            <a:r>
              <a:rPr kumimoji="1" lang="ja-JP" altLang="en-US" smtClean="0"/>
              <a:t>マスター タイトルの書式設定</a:t>
            </a:r>
            <a:endParaRPr kumimoji="1" lang="ja-JP" altLang="en-US"/>
          </a:p>
        </p:txBody>
      </p:sp>
      <p:sp>
        <p:nvSpPr>
          <p:cNvPr id="3" name="テキスト プレースホルダー 2"/>
          <p:cNvSpPr>
            <a:spLocks noGrp="1"/>
          </p:cNvSpPr>
          <p:nvPr>
            <p:ph type="body" idx="1"/>
          </p:nvPr>
        </p:nvSpPr>
        <p:spPr>
          <a:xfrm>
            <a:off x="623888" y="4589466"/>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kumimoji="1" lang="ja-JP" altLang="en-US" smtClean="0"/>
              <a:t>マスター テキストの書式設定</a:t>
            </a:r>
          </a:p>
        </p:txBody>
      </p:sp>
      <p:sp>
        <p:nvSpPr>
          <p:cNvPr id="4" name="日付プレースホルダー 3"/>
          <p:cNvSpPr>
            <a:spLocks noGrp="1"/>
          </p:cNvSpPr>
          <p:nvPr>
            <p:ph type="dt" sz="half" idx="10"/>
          </p:nvPr>
        </p:nvSpPr>
        <p:spPr/>
        <p:txBody>
          <a:bodyPr/>
          <a:lstStyle/>
          <a:p>
            <a:fld id="{85CD65BB-A32C-473C-AFA0-802BCAF514F7}" type="datetime1">
              <a:rPr lang="ja-JP" altLang="en-US" smtClean="0">
                <a:solidFill>
                  <a:prstClr val="black">
                    <a:tint val="75000"/>
                  </a:prstClr>
                </a:solidFill>
              </a:rPr>
              <a:pPr/>
              <a:t>2013/10/6</a:t>
            </a:fld>
            <a:endParaRPr lang="ja-JP" altLang="en-US" dirty="0">
              <a:solidFill>
                <a:prstClr val="black">
                  <a:tint val="75000"/>
                </a:prstClr>
              </a:solidFill>
            </a:endParaRPr>
          </a:p>
        </p:txBody>
      </p:sp>
      <p:sp>
        <p:nvSpPr>
          <p:cNvPr id="5" name="フッター プレースホルダー 4"/>
          <p:cNvSpPr>
            <a:spLocks noGrp="1"/>
          </p:cNvSpPr>
          <p:nvPr>
            <p:ph type="ftr" sz="quarter" idx="11"/>
          </p:nvPr>
        </p:nvSpPr>
        <p:spPr/>
        <p:txBody>
          <a:bodyPr/>
          <a:lstStyle/>
          <a:p>
            <a:endParaRPr lang="ja-JP" altLang="en-US" dirty="0">
              <a:solidFill>
                <a:prstClr val="black">
                  <a:tint val="75000"/>
                </a:prstClr>
              </a:solidFill>
            </a:endParaRPr>
          </a:p>
        </p:txBody>
      </p:sp>
      <p:sp>
        <p:nvSpPr>
          <p:cNvPr id="6" name="スライド番号プレースホルダー 5"/>
          <p:cNvSpPr>
            <a:spLocks noGrp="1"/>
          </p:cNvSpPr>
          <p:nvPr>
            <p:ph type="sldNum" sz="quarter" idx="12"/>
          </p:nvPr>
        </p:nvSpPr>
        <p:spPr/>
        <p:txBody>
          <a:bodyPr/>
          <a:lstStyle/>
          <a:p>
            <a:fld id="{D8C58238-56D9-4262-8DF7-9268417E109E}" type="slidenum">
              <a:rPr lang="ja-JP" altLang="en-US" smtClean="0">
                <a:solidFill>
                  <a:prstClr val="black">
                    <a:tint val="75000"/>
                  </a:prstClr>
                </a:solidFill>
              </a:rPr>
              <a:pPr/>
              <a:t>‹#›</a:t>
            </a:fld>
            <a:endParaRPr lang="ja-JP" altLang="en-US" dirty="0">
              <a:solidFill>
                <a:prstClr val="black">
                  <a:tint val="75000"/>
                </a:prstClr>
              </a:solidFill>
            </a:endParaRPr>
          </a:p>
        </p:txBody>
      </p:sp>
    </p:spTree>
    <p:extLst>
      <p:ext uri="{BB962C8B-B14F-4D97-AF65-F5344CB8AC3E}">
        <p14:creationId xmlns:p14="http://schemas.microsoft.com/office/powerpoint/2010/main" val="2866575190"/>
      </p:ext>
    </p:extLst>
  </p:cSld>
  <p:clrMapOvr>
    <a:masterClrMapping/>
  </p:clrMapOvr>
</p:sldLayout>
</file>

<file path=ppt/slideLayouts/slideLayout153.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コンテンツ プレースホルダー 2"/>
          <p:cNvSpPr>
            <a:spLocks noGrp="1"/>
          </p:cNvSpPr>
          <p:nvPr>
            <p:ph sz="half" idx="1"/>
          </p:nvPr>
        </p:nvSpPr>
        <p:spPr>
          <a:xfrm>
            <a:off x="628650" y="1825625"/>
            <a:ext cx="3886200" cy="4351338"/>
          </a:xfrm>
        </p:spPr>
        <p:txBody>
          <a:body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コンテンツ プレースホルダー 3"/>
          <p:cNvSpPr>
            <a:spLocks noGrp="1"/>
          </p:cNvSpPr>
          <p:nvPr>
            <p:ph sz="half" idx="2"/>
          </p:nvPr>
        </p:nvSpPr>
        <p:spPr>
          <a:xfrm>
            <a:off x="4629150" y="1825625"/>
            <a:ext cx="3886200" cy="4351338"/>
          </a:xfrm>
        </p:spPr>
        <p:txBody>
          <a:body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5" name="日付プレースホルダー 4"/>
          <p:cNvSpPr>
            <a:spLocks noGrp="1"/>
          </p:cNvSpPr>
          <p:nvPr>
            <p:ph type="dt" sz="half" idx="10"/>
          </p:nvPr>
        </p:nvSpPr>
        <p:spPr/>
        <p:txBody>
          <a:bodyPr/>
          <a:lstStyle/>
          <a:p>
            <a:fld id="{26977799-4B95-488E-9B19-6B83D9A64D3F}" type="datetime1">
              <a:rPr lang="ja-JP" altLang="en-US" smtClean="0">
                <a:solidFill>
                  <a:prstClr val="black">
                    <a:tint val="75000"/>
                  </a:prstClr>
                </a:solidFill>
              </a:rPr>
              <a:pPr/>
              <a:t>2013/10/6</a:t>
            </a:fld>
            <a:endParaRPr lang="ja-JP" altLang="en-US" dirty="0">
              <a:solidFill>
                <a:prstClr val="black">
                  <a:tint val="75000"/>
                </a:prstClr>
              </a:solidFill>
            </a:endParaRPr>
          </a:p>
        </p:txBody>
      </p:sp>
      <p:sp>
        <p:nvSpPr>
          <p:cNvPr id="6" name="フッター プレースホルダー 5"/>
          <p:cNvSpPr>
            <a:spLocks noGrp="1"/>
          </p:cNvSpPr>
          <p:nvPr>
            <p:ph type="ftr" sz="quarter" idx="11"/>
          </p:nvPr>
        </p:nvSpPr>
        <p:spPr/>
        <p:txBody>
          <a:bodyPr/>
          <a:lstStyle/>
          <a:p>
            <a:endParaRPr lang="ja-JP" altLang="en-US" dirty="0">
              <a:solidFill>
                <a:prstClr val="black">
                  <a:tint val="75000"/>
                </a:prstClr>
              </a:solidFill>
            </a:endParaRPr>
          </a:p>
        </p:txBody>
      </p:sp>
      <p:sp>
        <p:nvSpPr>
          <p:cNvPr id="7" name="スライド番号プレースホルダー 6"/>
          <p:cNvSpPr>
            <a:spLocks noGrp="1"/>
          </p:cNvSpPr>
          <p:nvPr>
            <p:ph type="sldNum" sz="quarter" idx="12"/>
          </p:nvPr>
        </p:nvSpPr>
        <p:spPr/>
        <p:txBody>
          <a:bodyPr/>
          <a:lstStyle/>
          <a:p>
            <a:fld id="{D8C58238-56D9-4262-8DF7-9268417E109E}" type="slidenum">
              <a:rPr lang="ja-JP" altLang="en-US" smtClean="0">
                <a:solidFill>
                  <a:prstClr val="black">
                    <a:tint val="75000"/>
                  </a:prstClr>
                </a:solidFill>
              </a:rPr>
              <a:pPr/>
              <a:t>‹#›</a:t>
            </a:fld>
            <a:endParaRPr lang="ja-JP" altLang="en-US" dirty="0">
              <a:solidFill>
                <a:prstClr val="black">
                  <a:tint val="75000"/>
                </a:prstClr>
              </a:solidFill>
            </a:endParaRPr>
          </a:p>
        </p:txBody>
      </p:sp>
    </p:spTree>
    <p:extLst>
      <p:ext uri="{BB962C8B-B14F-4D97-AF65-F5344CB8AC3E}">
        <p14:creationId xmlns:p14="http://schemas.microsoft.com/office/powerpoint/2010/main" val="3695208617"/>
      </p:ext>
    </p:extLst>
  </p:cSld>
  <p:clrMapOvr>
    <a:masterClrMapping/>
  </p:clrMapOvr>
</p:sldLayout>
</file>

<file path=ppt/slideLayouts/slideLayout154.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629841" y="365128"/>
            <a:ext cx="7886700" cy="1325563"/>
          </a:xfrm>
        </p:spPr>
        <p:txBody>
          <a:bodyPr/>
          <a:lstStyle/>
          <a:p>
            <a:r>
              <a:rPr kumimoji="1" lang="ja-JP" altLang="en-US" smtClean="0"/>
              <a:t>マスター タイトルの書式設定</a:t>
            </a:r>
            <a:endParaRPr kumimoji="1" lang="ja-JP" altLang="en-US"/>
          </a:p>
        </p:txBody>
      </p:sp>
      <p:sp>
        <p:nvSpPr>
          <p:cNvPr id="3" name="テキスト プレースホルダー 2"/>
          <p:cNvSpPr>
            <a:spLocks noGrp="1"/>
          </p:cNvSpPr>
          <p:nvPr>
            <p:ph type="body" idx="1"/>
          </p:nvPr>
        </p:nvSpPr>
        <p:spPr>
          <a:xfrm>
            <a:off x="629842"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kumimoji="1" lang="ja-JP" altLang="en-US" smtClean="0"/>
              <a:t>マスター テキストの書式設定</a:t>
            </a:r>
          </a:p>
        </p:txBody>
      </p:sp>
      <p:sp>
        <p:nvSpPr>
          <p:cNvPr id="4" name="コンテンツ プレースホルダー 3"/>
          <p:cNvSpPr>
            <a:spLocks noGrp="1"/>
          </p:cNvSpPr>
          <p:nvPr>
            <p:ph sz="half" idx="2"/>
          </p:nvPr>
        </p:nvSpPr>
        <p:spPr>
          <a:xfrm>
            <a:off x="629842" y="2505075"/>
            <a:ext cx="3868340" cy="3684588"/>
          </a:xfrm>
        </p:spPr>
        <p:txBody>
          <a:body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5" name="テキスト プレースホルダー 4"/>
          <p:cNvSpPr>
            <a:spLocks noGrp="1"/>
          </p:cNvSpPr>
          <p:nvPr>
            <p:ph type="body" sz="quarter" idx="3"/>
          </p:nvPr>
        </p:nvSpPr>
        <p:spPr>
          <a:xfrm>
            <a:off x="4629151"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kumimoji="1" lang="ja-JP" altLang="en-US" smtClean="0"/>
              <a:t>マスター テキストの書式設定</a:t>
            </a:r>
          </a:p>
        </p:txBody>
      </p:sp>
      <p:sp>
        <p:nvSpPr>
          <p:cNvPr id="6" name="コンテンツ プレースホルダー 5"/>
          <p:cNvSpPr>
            <a:spLocks noGrp="1"/>
          </p:cNvSpPr>
          <p:nvPr>
            <p:ph sz="quarter" idx="4"/>
          </p:nvPr>
        </p:nvSpPr>
        <p:spPr>
          <a:xfrm>
            <a:off x="4629151" y="2505075"/>
            <a:ext cx="3887391" cy="3684588"/>
          </a:xfrm>
        </p:spPr>
        <p:txBody>
          <a:body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7" name="日付プレースホルダー 6"/>
          <p:cNvSpPr>
            <a:spLocks noGrp="1"/>
          </p:cNvSpPr>
          <p:nvPr>
            <p:ph type="dt" sz="half" idx="10"/>
          </p:nvPr>
        </p:nvSpPr>
        <p:spPr/>
        <p:txBody>
          <a:bodyPr/>
          <a:lstStyle/>
          <a:p>
            <a:fld id="{58593E6A-3D88-4BF3-AC8A-3838364A980A}" type="datetime1">
              <a:rPr lang="ja-JP" altLang="en-US" smtClean="0">
                <a:solidFill>
                  <a:prstClr val="black">
                    <a:tint val="75000"/>
                  </a:prstClr>
                </a:solidFill>
              </a:rPr>
              <a:pPr/>
              <a:t>2013/10/6</a:t>
            </a:fld>
            <a:endParaRPr lang="ja-JP" altLang="en-US" dirty="0">
              <a:solidFill>
                <a:prstClr val="black">
                  <a:tint val="75000"/>
                </a:prstClr>
              </a:solidFill>
            </a:endParaRPr>
          </a:p>
        </p:txBody>
      </p:sp>
      <p:sp>
        <p:nvSpPr>
          <p:cNvPr id="8" name="フッター プレースホルダー 7"/>
          <p:cNvSpPr>
            <a:spLocks noGrp="1"/>
          </p:cNvSpPr>
          <p:nvPr>
            <p:ph type="ftr" sz="quarter" idx="11"/>
          </p:nvPr>
        </p:nvSpPr>
        <p:spPr/>
        <p:txBody>
          <a:bodyPr/>
          <a:lstStyle/>
          <a:p>
            <a:endParaRPr lang="ja-JP" altLang="en-US" dirty="0">
              <a:solidFill>
                <a:prstClr val="black">
                  <a:tint val="75000"/>
                </a:prstClr>
              </a:solidFill>
            </a:endParaRPr>
          </a:p>
        </p:txBody>
      </p:sp>
      <p:sp>
        <p:nvSpPr>
          <p:cNvPr id="9" name="スライド番号プレースホルダー 8"/>
          <p:cNvSpPr>
            <a:spLocks noGrp="1"/>
          </p:cNvSpPr>
          <p:nvPr>
            <p:ph type="sldNum" sz="quarter" idx="12"/>
          </p:nvPr>
        </p:nvSpPr>
        <p:spPr/>
        <p:txBody>
          <a:bodyPr/>
          <a:lstStyle/>
          <a:p>
            <a:fld id="{D8C58238-56D9-4262-8DF7-9268417E109E}" type="slidenum">
              <a:rPr lang="ja-JP" altLang="en-US" smtClean="0">
                <a:solidFill>
                  <a:prstClr val="black">
                    <a:tint val="75000"/>
                  </a:prstClr>
                </a:solidFill>
              </a:rPr>
              <a:pPr/>
              <a:t>‹#›</a:t>
            </a:fld>
            <a:endParaRPr lang="ja-JP" altLang="en-US" dirty="0">
              <a:solidFill>
                <a:prstClr val="black">
                  <a:tint val="75000"/>
                </a:prstClr>
              </a:solidFill>
            </a:endParaRPr>
          </a:p>
        </p:txBody>
      </p:sp>
    </p:spTree>
    <p:extLst>
      <p:ext uri="{BB962C8B-B14F-4D97-AF65-F5344CB8AC3E}">
        <p14:creationId xmlns:p14="http://schemas.microsoft.com/office/powerpoint/2010/main" val="2142156566"/>
      </p:ext>
    </p:extLst>
  </p:cSld>
  <p:clrMapOvr>
    <a:masterClrMapping/>
  </p:clrMapOvr>
</p:sldLayout>
</file>

<file path=ppt/slideLayouts/slideLayout155.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日付プレースホルダー 2"/>
          <p:cNvSpPr>
            <a:spLocks noGrp="1"/>
          </p:cNvSpPr>
          <p:nvPr>
            <p:ph type="dt" sz="half" idx="10"/>
          </p:nvPr>
        </p:nvSpPr>
        <p:spPr/>
        <p:txBody>
          <a:bodyPr/>
          <a:lstStyle/>
          <a:p>
            <a:fld id="{D2646204-0818-49B7-8874-0E8869753384}" type="datetime1">
              <a:rPr lang="ja-JP" altLang="en-US" smtClean="0">
                <a:solidFill>
                  <a:prstClr val="black">
                    <a:tint val="75000"/>
                  </a:prstClr>
                </a:solidFill>
              </a:rPr>
              <a:pPr/>
              <a:t>2013/10/6</a:t>
            </a:fld>
            <a:endParaRPr lang="ja-JP" altLang="en-US" dirty="0">
              <a:solidFill>
                <a:prstClr val="black">
                  <a:tint val="75000"/>
                </a:prstClr>
              </a:solidFill>
            </a:endParaRPr>
          </a:p>
        </p:txBody>
      </p:sp>
      <p:sp>
        <p:nvSpPr>
          <p:cNvPr id="4" name="フッター プレースホルダー 3"/>
          <p:cNvSpPr>
            <a:spLocks noGrp="1"/>
          </p:cNvSpPr>
          <p:nvPr>
            <p:ph type="ftr" sz="quarter" idx="11"/>
          </p:nvPr>
        </p:nvSpPr>
        <p:spPr/>
        <p:txBody>
          <a:bodyPr/>
          <a:lstStyle/>
          <a:p>
            <a:endParaRPr lang="ja-JP" altLang="en-US" dirty="0">
              <a:solidFill>
                <a:prstClr val="black">
                  <a:tint val="75000"/>
                </a:prstClr>
              </a:solidFill>
            </a:endParaRPr>
          </a:p>
        </p:txBody>
      </p:sp>
      <p:sp>
        <p:nvSpPr>
          <p:cNvPr id="5" name="スライド番号プレースホルダー 4"/>
          <p:cNvSpPr>
            <a:spLocks noGrp="1"/>
          </p:cNvSpPr>
          <p:nvPr>
            <p:ph type="sldNum" sz="quarter" idx="12"/>
          </p:nvPr>
        </p:nvSpPr>
        <p:spPr/>
        <p:txBody>
          <a:bodyPr/>
          <a:lstStyle/>
          <a:p>
            <a:fld id="{D8C58238-56D9-4262-8DF7-9268417E109E}" type="slidenum">
              <a:rPr lang="ja-JP" altLang="en-US" smtClean="0">
                <a:solidFill>
                  <a:prstClr val="black">
                    <a:tint val="75000"/>
                  </a:prstClr>
                </a:solidFill>
              </a:rPr>
              <a:pPr/>
              <a:t>‹#›</a:t>
            </a:fld>
            <a:endParaRPr lang="ja-JP" altLang="en-US" dirty="0">
              <a:solidFill>
                <a:prstClr val="black">
                  <a:tint val="75000"/>
                </a:prstClr>
              </a:solidFill>
            </a:endParaRPr>
          </a:p>
        </p:txBody>
      </p:sp>
    </p:spTree>
    <p:extLst>
      <p:ext uri="{BB962C8B-B14F-4D97-AF65-F5344CB8AC3E}">
        <p14:creationId xmlns:p14="http://schemas.microsoft.com/office/powerpoint/2010/main" val="2618902977"/>
      </p:ext>
    </p:extLst>
  </p:cSld>
  <p:clrMapOvr>
    <a:masterClrMapping/>
  </p:clrMapOvr>
</p:sldLayout>
</file>

<file path=ppt/slideLayouts/slideLayout156.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ー 1"/>
          <p:cNvSpPr>
            <a:spLocks noGrp="1"/>
          </p:cNvSpPr>
          <p:nvPr>
            <p:ph type="dt" sz="half" idx="10"/>
          </p:nvPr>
        </p:nvSpPr>
        <p:spPr/>
        <p:txBody>
          <a:bodyPr/>
          <a:lstStyle/>
          <a:p>
            <a:fld id="{B38BCC50-244E-4B8C-963B-5E50B40D6E08}" type="datetime1">
              <a:rPr lang="ja-JP" altLang="en-US" smtClean="0">
                <a:solidFill>
                  <a:prstClr val="black">
                    <a:tint val="75000"/>
                  </a:prstClr>
                </a:solidFill>
              </a:rPr>
              <a:pPr/>
              <a:t>2013/10/6</a:t>
            </a:fld>
            <a:endParaRPr lang="ja-JP" altLang="en-US" dirty="0">
              <a:solidFill>
                <a:prstClr val="black">
                  <a:tint val="75000"/>
                </a:prstClr>
              </a:solidFill>
            </a:endParaRPr>
          </a:p>
        </p:txBody>
      </p:sp>
      <p:sp>
        <p:nvSpPr>
          <p:cNvPr id="3" name="フッター プレースホルダー 2"/>
          <p:cNvSpPr>
            <a:spLocks noGrp="1"/>
          </p:cNvSpPr>
          <p:nvPr>
            <p:ph type="ftr" sz="quarter" idx="11"/>
          </p:nvPr>
        </p:nvSpPr>
        <p:spPr/>
        <p:txBody>
          <a:bodyPr/>
          <a:lstStyle/>
          <a:p>
            <a:endParaRPr lang="ja-JP" altLang="en-US" dirty="0">
              <a:solidFill>
                <a:prstClr val="black">
                  <a:tint val="75000"/>
                </a:prstClr>
              </a:solidFill>
            </a:endParaRPr>
          </a:p>
        </p:txBody>
      </p:sp>
      <p:sp>
        <p:nvSpPr>
          <p:cNvPr id="4" name="スライド番号プレースホルダー 3"/>
          <p:cNvSpPr>
            <a:spLocks noGrp="1"/>
          </p:cNvSpPr>
          <p:nvPr>
            <p:ph type="sldNum" sz="quarter" idx="12"/>
          </p:nvPr>
        </p:nvSpPr>
        <p:spPr/>
        <p:txBody>
          <a:bodyPr/>
          <a:lstStyle/>
          <a:p>
            <a:fld id="{D8C58238-56D9-4262-8DF7-9268417E109E}" type="slidenum">
              <a:rPr lang="ja-JP" altLang="en-US" smtClean="0">
                <a:solidFill>
                  <a:prstClr val="black">
                    <a:tint val="75000"/>
                  </a:prstClr>
                </a:solidFill>
              </a:rPr>
              <a:pPr/>
              <a:t>‹#›</a:t>
            </a:fld>
            <a:endParaRPr lang="ja-JP" altLang="en-US" dirty="0">
              <a:solidFill>
                <a:prstClr val="black">
                  <a:tint val="75000"/>
                </a:prstClr>
              </a:solidFill>
            </a:endParaRPr>
          </a:p>
        </p:txBody>
      </p:sp>
    </p:spTree>
    <p:extLst>
      <p:ext uri="{BB962C8B-B14F-4D97-AF65-F5344CB8AC3E}">
        <p14:creationId xmlns:p14="http://schemas.microsoft.com/office/powerpoint/2010/main" val="1474003500"/>
      </p:ext>
    </p:extLst>
  </p:cSld>
  <p:clrMapOvr>
    <a:masterClrMapping/>
  </p:clrMapOvr>
</p:sldLayout>
</file>

<file path=ppt/slideLayouts/slideLayout157.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629841" y="457200"/>
            <a:ext cx="2949178" cy="1600200"/>
          </a:xfrm>
        </p:spPr>
        <p:txBody>
          <a:bodyPr anchor="b"/>
          <a:lstStyle>
            <a:lvl1pPr>
              <a:defRPr sz="2400"/>
            </a:lvl1pPr>
          </a:lstStyle>
          <a:p>
            <a:r>
              <a:rPr kumimoji="1" lang="ja-JP" altLang="en-US" smtClean="0"/>
              <a:t>マスター タイトルの書式設定</a:t>
            </a:r>
            <a:endParaRPr kumimoji="1" lang="ja-JP" altLang="en-US"/>
          </a:p>
        </p:txBody>
      </p:sp>
      <p:sp>
        <p:nvSpPr>
          <p:cNvPr id="3" name="コンテンツ プレースホルダー 2"/>
          <p:cNvSpPr>
            <a:spLocks noGrp="1"/>
          </p:cNvSpPr>
          <p:nvPr>
            <p:ph idx="1"/>
          </p:nvPr>
        </p:nvSpPr>
        <p:spPr>
          <a:xfrm>
            <a:off x="3887391" y="987428"/>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テキスト プレースホルダー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kumimoji="1" lang="ja-JP" altLang="en-US" smtClean="0"/>
              <a:t>マスター テキストの書式設定</a:t>
            </a:r>
          </a:p>
        </p:txBody>
      </p:sp>
      <p:sp>
        <p:nvSpPr>
          <p:cNvPr id="5" name="日付プレースホルダー 4"/>
          <p:cNvSpPr>
            <a:spLocks noGrp="1"/>
          </p:cNvSpPr>
          <p:nvPr>
            <p:ph type="dt" sz="half" idx="10"/>
          </p:nvPr>
        </p:nvSpPr>
        <p:spPr/>
        <p:txBody>
          <a:bodyPr/>
          <a:lstStyle/>
          <a:p>
            <a:fld id="{422BA459-BD69-4EF2-B8AE-DFC52B7F8BC5}" type="datetime1">
              <a:rPr lang="ja-JP" altLang="en-US" smtClean="0">
                <a:solidFill>
                  <a:prstClr val="black">
                    <a:tint val="75000"/>
                  </a:prstClr>
                </a:solidFill>
              </a:rPr>
              <a:pPr/>
              <a:t>2013/10/6</a:t>
            </a:fld>
            <a:endParaRPr lang="ja-JP" altLang="en-US" dirty="0">
              <a:solidFill>
                <a:prstClr val="black">
                  <a:tint val="75000"/>
                </a:prstClr>
              </a:solidFill>
            </a:endParaRPr>
          </a:p>
        </p:txBody>
      </p:sp>
      <p:sp>
        <p:nvSpPr>
          <p:cNvPr id="6" name="フッター プレースホルダー 5"/>
          <p:cNvSpPr>
            <a:spLocks noGrp="1"/>
          </p:cNvSpPr>
          <p:nvPr>
            <p:ph type="ftr" sz="quarter" idx="11"/>
          </p:nvPr>
        </p:nvSpPr>
        <p:spPr/>
        <p:txBody>
          <a:bodyPr/>
          <a:lstStyle/>
          <a:p>
            <a:endParaRPr lang="ja-JP" altLang="en-US" dirty="0">
              <a:solidFill>
                <a:prstClr val="black">
                  <a:tint val="75000"/>
                </a:prstClr>
              </a:solidFill>
            </a:endParaRPr>
          </a:p>
        </p:txBody>
      </p:sp>
      <p:sp>
        <p:nvSpPr>
          <p:cNvPr id="7" name="スライド番号プレースホルダー 6"/>
          <p:cNvSpPr>
            <a:spLocks noGrp="1"/>
          </p:cNvSpPr>
          <p:nvPr>
            <p:ph type="sldNum" sz="quarter" idx="12"/>
          </p:nvPr>
        </p:nvSpPr>
        <p:spPr/>
        <p:txBody>
          <a:bodyPr/>
          <a:lstStyle/>
          <a:p>
            <a:fld id="{D8C58238-56D9-4262-8DF7-9268417E109E}" type="slidenum">
              <a:rPr lang="ja-JP" altLang="en-US" smtClean="0">
                <a:solidFill>
                  <a:prstClr val="black">
                    <a:tint val="75000"/>
                  </a:prstClr>
                </a:solidFill>
              </a:rPr>
              <a:pPr/>
              <a:t>‹#›</a:t>
            </a:fld>
            <a:endParaRPr lang="ja-JP" altLang="en-US" dirty="0">
              <a:solidFill>
                <a:prstClr val="black">
                  <a:tint val="75000"/>
                </a:prstClr>
              </a:solidFill>
            </a:endParaRPr>
          </a:p>
        </p:txBody>
      </p:sp>
    </p:spTree>
    <p:extLst>
      <p:ext uri="{BB962C8B-B14F-4D97-AF65-F5344CB8AC3E}">
        <p14:creationId xmlns:p14="http://schemas.microsoft.com/office/powerpoint/2010/main" val="952125018"/>
      </p:ext>
    </p:extLst>
  </p:cSld>
  <p:clrMapOvr>
    <a:masterClrMapping/>
  </p:clrMapOvr>
</p:sldLayout>
</file>

<file path=ppt/slideLayouts/slideLayout158.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629841" y="457200"/>
            <a:ext cx="2949178" cy="1600200"/>
          </a:xfrm>
        </p:spPr>
        <p:txBody>
          <a:bodyPr anchor="b"/>
          <a:lstStyle>
            <a:lvl1pPr>
              <a:defRPr sz="2400"/>
            </a:lvl1pPr>
          </a:lstStyle>
          <a:p>
            <a:r>
              <a:rPr kumimoji="1" lang="ja-JP" altLang="en-US" smtClean="0"/>
              <a:t>マスター タイトルの書式設定</a:t>
            </a:r>
            <a:endParaRPr kumimoji="1" lang="ja-JP" altLang="en-US"/>
          </a:p>
        </p:txBody>
      </p:sp>
      <p:sp>
        <p:nvSpPr>
          <p:cNvPr id="3" name="図プレースホルダー 2"/>
          <p:cNvSpPr>
            <a:spLocks noGrp="1"/>
          </p:cNvSpPr>
          <p:nvPr>
            <p:ph type="pic" idx="1"/>
          </p:nvPr>
        </p:nvSpPr>
        <p:spPr>
          <a:xfrm>
            <a:off x="3887391" y="987428"/>
            <a:ext cx="462915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kumimoji="1" lang="ja-JP" altLang="en-US" dirty="0"/>
          </a:p>
        </p:txBody>
      </p:sp>
      <p:sp>
        <p:nvSpPr>
          <p:cNvPr id="4" name="テキスト プレースホルダー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kumimoji="1" lang="ja-JP" altLang="en-US" smtClean="0"/>
              <a:t>マスター テキストの書式設定</a:t>
            </a:r>
          </a:p>
        </p:txBody>
      </p:sp>
      <p:sp>
        <p:nvSpPr>
          <p:cNvPr id="5" name="日付プレースホルダー 4"/>
          <p:cNvSpPr>
            <a:spLocks noGrp="1"/>
          </p:cNvSpPr>
          <p:nvPr>
            <p:ph type="dt" sz="half" idx="10"/>
          </p:nvPr>
        </p:nvSpPr>
        <p:spPr/>
        <p:txBody>
          <a:bodyPr/>
          <a:lstStyle/>
          <a:p>
            <a:fld id="{7426E70A-8C64-4469-AF33-92EA69634028}" type="datetime1">
              <a:rPr lang="ja-JP" altLang="en-US" smtClean="0">
                <a:solidFill>
                  <a:prstClr val="black">
                    <a:tint val="75000"/>
                  </a:prstClr>
                </a:solidFill>
              </a:rPr>
              <a:pPr/>
              <a:t>2013/10/6</a:t>
            </a:fld>
            <a:endParaRPr lang="ja-JP" altLang="en-US" dirty="0">
              <a:solidFill>
                <a:prstClr val="black">
                  <a:tint val="75000"/>
                </a:prstClr>
              </a:solidFill>
            </a:endParaRPr>
          </a:p>
        </p:txBody>
      </p:sp>
      <p:sp>
        <p:nvSpPr>
          <p:cNvPr id="6" name="フッター プレースホルダー 5"/>
          <p:cNvSpPr>
            <a:spLocks noGrp="1"/>
          </p:cNvSpPr>
          <p:nvPr>
            <p:ph type="ftr" sz="quarter" idx="11"/>
          </p:nvPr>
        </p:nvSpPr>
        <p:spPr/>
        <p:txBody>
          <a:bodyPr/>
          <a:lstStyle/>
          <a:p>
            <a:endParaRPr lang="ja-JP" altLang="en-US" dirty="0">
              <a:solidFill>
                <a:prstClr val="black">
                  <a:tint val="75000"/>
                </a:prstClr>
              </a:solidFill>
            </a:endParaRPr>
          </a:p>
        </p:txBody>
      </p:sp>
      <p:sp>
        <p:nvSpPr>
          <p:cNvPr id="7" name="スライド番号プレースホルダー 6"/>
          <p:cNvSpPr>
            <a:spLocks noGrp="1"/>
          </p:cNvSpPr>
          <p:nvPr>
            <p:ph type="sldNum" sz="quarter" idx="12"/>
          </p:nvPr>
        </p:nvSpPr>
        <p:spPr/>
        <p:txBody>
          <a:bodyPr/>
          <a:lstStyle/>
          <a:p>
            <a:fld id="{D8C58238-56D9-4262-8DF7-9268417E109E}" type="slidenum">
              <a:rPr lang="ja-JP" altLang="en-US" smtClean="0">
                <a:solidFill>
                  <a:prstClr val="black">
                    <a:tint val="75000"/>
                  </a:prstClr>
                </a:solidFill>
              </a:rPr>
              <a:pPr/>
              <a:t>‹#›</a:t>
            </a:fld>
            <a:endParaRPr lang="ja-JP" altLang="en-US" dirty="0">
              <a:solidFill>
                <a:prstClr val="black">
                  <a:tint val="75000"/>
                </a:prstClr>
              </a:solidFill>
            </a:endParaRPr>
          </a:p>
        </p:txBody>
      </p:sp>
    </p:spTree>
    <p:extLst>
      <p:ext uri="{BB962C8B-B14F-4D97-AF65-F5344CB8AC3E}">
        <p14:creationId xmlns:p14="http://schemas.microsoft.com/office/powerpoint/2010/main" val="424533174"/>
      </p:ext>
    </p:extLst>
  </p:cSld>
  <p:clrMapOvr>
    <a:masterClrMapping/>
  </p:clrMapOvr>
</p:sldLayout>
</file>

<file path=ppt/slideLayouts/slideLayout159.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縦書きテキスト プレースホルダー 2"/>
          <p:cNvSpPr>
            <a:spLocks noGrp="1"/>
          </p:cNvSpPr>
          <p:nvPr>
            <p:ph type="body" orient="vert" idx="1"/>
          </p:nvPr>
        </p:nvSpPr>
        <p:spPr/>
        <p:txBody>
          <a:bodyPr vert="eaVert"/>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10"/>
          </p:nvPr>
        </p:nvSpPr>
        <p:spPr/>
        <p:txBody>
          <a:bodyPr/>
          <a:lstStyle/>
          <a:p>
            <a:fld id="{74B96236-3B16-4AA1-8859-B824EF310E0B}" type="datetime1">
              <a:rPr lang="ja-JP" altLang="en-US" smtClean="0">
                <a:solidFill>
                  <a:prstClr val="black">
                    <a:tint val="75000"/>
                  </a:prstClr>
                </a:solidFill>
              </a:rPr>
              <a:pPr/>
              <a:t>2013/10/6</a:t>
            </a:fld>
            <a:endParaRPr lang="ja-JP" altLang="en-US" dirty="0">
              <a:solidFill>
                <a:prstClr val="black">
                  <a:tint val="75000"/>
                </a:prstClr>
              </a:solidFill>
            </a:endParaRPr>
          </a:p>
        </p:txBody>
      </p:sp>
      <p:sp>
        <p:nvSpPr>
          <p:cNvPr id="5" name="フッター プレースホルダー 4"/>
          <p:cNvSpPr>
            <a:spLocks noGrp="1"/>
          </p:cNvSpPr>
          <p:nvPr>
            <p:ph type="ftr" sz="quarter" idx="11"/>
          </p:nvPr>
        </p:nvSpPr>
        <p:spPr/>
        <p:txBody>
          <a:bodyPr/>
          <a:lstStyle/>
          <a:p>
            <a:endParaRPr lang="ja-JP" altLang="en-US" dirty="0">
              <a:solidFill>
                <a:prstClr val="black">
                  <a:tint val="75000"/>
                </a:prstClr>
              </a:solidFill>
            </a:endParaRPr>
          </a:p>
        </p:txBody>
      </p:sp>
      <p:sp>
        <p:nvSpPr>
          <p:cNvPr id="6" name="スライド番号プレースホルダー 5"/>
          <p:cNvSpPr>
            <a:spLocks noGrp="1"/>
          </p:cNvSpPr>
          <p:nvPr>
            <p:ph type="sldNum" sz="quarter" idx="12"/>
          </p:nvPr>
        </p:nvSpPr>
        <p:spPr/>
        <p:txBody>
          <a:bodyPr/>
          <a:lstStyle/>
          <a:p>
            <a:fld id="{D8C58238-56D9-4262-8DF7-9268417E109E}" type="slidenum">
              <a:rPr lang="ja-JP" altLang="en-US" smtClean="0">
                <a:solidFill>
                  <a:prstClr val="black">
                    <a:tint val="75000"/>
                  </a:prstClr>
                </a:solidFill>
              </a:rPr>
              <a:pPr/>
              <a:t>‹#›</a:t>
            </a:fld>
            <a:endParaRPr lang="ja-JP" altLang="en-US" dirty="0">
              <a:solidFill>
                <a:prstClr val="black">
                  <a:tint val="75000"/>
                </a:prstClr>
              </a:solidFill>
            </a:endParaRPr>
          </a:p>
        </p:txBody>
      </p:sp>
    </p:spTree>
    <p:extLst>
      <p:ext uri="{BB962C8B-B14F-4D97-AF65-F5344CB8AC3E}">
        <p14:creationId xmlns:p14="http://schemas.microsoft.com/office/powerpoint/2010/main" val="305773965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smtClean="0"/>
              <a:t>マスタ タイトルの書式設定</a:t>
            </a:r>
            <a:endParaRPr lang="ja-JP" altLang="en-US"/>
          </a:p>
        </p:txBody>
      </p:sp>
      <p:sp>
        <p:nvSpPr>
          <p:cNvPr id="3" name="テキスト プレースホルダ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smtClean="0"/>
              <a:t>マスタ テキストの書式設定</a:t>
            </a:r>
          </a:p>
        </p:txBody>
      </p:sp>
      <p:sp>
        <p:nvSpPr>
          <p:cNvPr id="4" name="コンテンツ プレースホルダ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5" name="テキスト プレースホルダ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smtClean="0"/>
              <a:t>マスタ テキストの書式設定</a:t>
            </a:r>
          </a:p>
        </p:txBody>
      </p:sp>
      <p:sp>
        <p:nvSpPr>
          <p:cNvPr id="6" name="コンテンツ プレースホルダ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7" name="Rectangle 4"/>
          <p:cNvSpPr>
            <a:spLocks noGrp="1" noChangeArrowheads="1"/>
          </p:cNvSpPr>
          <p:nvPr>
            <p:ph type="dt" sz="half" idx="10"/>
          </p:nvPr>
        </p:nvSpPr>
        <p:spPr>
          <a:ln/>
        </p:spPr>
        <p:txBody>
          <a:bodyPr/>
          <a:lstStyle>
            <a:lvl1pPr>
              <a:defRPr/>
            </a:lvl1pPr>
          </a:lstStyle>
          <a:p>
            <a:pPr>
              <a:defRPr/>
            </a:pPr>
            <a:fld id="{93994474-8C12-44E8-AC81-8720327415D5}" type="datetime1">
              <a:rPr lang="ja-JP" altLang="en-US" smtClean="0">
                <a:solidFill>
                  <a:srgbClr val="000000"/>
                </a:solidFill>
              </a:rPr>
              <a:pPr>
                <a:defRPr/>
              </a:pPr>
              <a:t>2013/10/6</a:t>
            </a:fld>
            <a:endParaRPr lang="en-US" altLang="ja-JP" dirty="0">
              <a:solidFill>
                <a:srgbClr val="000000"/>
              </a:solidFill>
            </a:endParaRPr>
          </a:p>
        </p:txBody>
      </p:sp>
      <p:sp>
        <p:nvSpPr>
          <p:cNvPr id="8" name="Rectangle 5"/>
          <p:cNvSpPr>
            <a:spLocks noGrp="1" noChangeArrowheads="1"/>
          </p:cNvSpPr>
          <p:nvPr>
            <p:ph type="ftr" sz="quarter" idx="11"/>
          </p:nvPr>
        </p:nvSpPr>
        <p:spPr>
          <a:ln/>
        </p:spPr>
        <p:txBody>
          <a:bodyPr/>
          <a:lstStyle>
            <a:lvl1pPr>
              <a:defRPr/>
            </a:lvl1pPr>
          </a:lstStyle>
          <a:p>
            <a:pPr>
              <a:defRPr/>
            </a:pPr>
            <a:endParaRPr lang="en-US" altLang="ja-JP" dirty="0">
              <a:solidFill>
                <a:srgbClr val="000000"/>
              </a:solidFill>
            </a:endParaRPr>
          </a:p>
        </p:txBody>
      </p:sp>
      <p:sp>
        <p:nvSpPr>
          <p:cNvPr id="9" name="Rectangle 6"/>
          <p:cNvSpPr>
            <a:spLocks noGrp="1" noChangeArrowheads="1"/>
          </p:cNvSpPr>
          <p:nvPr>
            <p:ph type="sldNum" sz="quarter" idx="12"/>
          </p:nvPr>
        </p:nvSpPr>
        <p:spPr>
          <a:ln/>
        </p:spPr>
        <p:txBody>
          <a:bodyPr/>
          <a:lstStyle>
            <a:lvl1pPr>
              <a:defRPr/>
            </a:lvl1pPr>
          </a:lstStyle>
          <a:p>
            <a:pPr>
              <a:defRPr/>
            </a:pPr>
            <a:fld id="{3B72AB06-6DA6-4FE3-8A75-4C885B4D1949}" type="slidenum">
              <a:rPr lang="en-US" altLang="ja-JP">
                <a:solidFill>
                  <a:srgbClr val="FFFFFF"/>
                </a:solidFill>
              </a:rPr>
              <a:pPr>
                <a:defRPr/>
              </a:pPr>
              <a:t>‹#›</a:t>
            </a:fld>
            <a:endParaRPr lang="en-US" altLang="ja-JP" dirty="0">
              <a:solidFill>
                <a:srgbClr val="FFFFFF"/>
              </a:solidFill>
            </a:endParaRPr>
          </a:p>
        </p:txBody>
      </p:sp>
    </p:spTree>
    <p:extLst>
      <p:ext uri="{BB962C8B-B14F-4D97-AF65-F5344CB8AC3E}">
        <p14:creationId xmlns:p14="http://schemas.microsoft.com/office/powerpoint/2010/main" val="1829501943"/>
      </p:ext>
    </p:extLst>
  </p:cSld>
  <p:clrMapOvr>
    <a:masterClrMapping/>
  </p:clrMapOvr>
  <p:transition spd="med">
    <p:fade thruBlk="1"/>
  </p:transition>
</p:sldLayout>
</file>

<file path=ppt/slideLayouts/slideLayout160.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543676" y="365125"/>
            <a:ext cx="1971675" cy="5811838"/>
          </a:xfrm>
        </p:spPr>
        <p:txBody>
          <a:bodyPr vert="eaVert"/>
          <a:lstStyle/>
          <a:p>
            <a:r>
              <a:rPr kumimoji="1" lang="ja-JP" altLang="en-US" smtClean="0"/>
              <a:t>マスター タイトルの書式設定</a:t>
            </a:r>
            <a:endParaRPr kumimoji="1" lang="ja-JP" altLang="en-US"/>
          </a:p>
        </p:txBody>
      </p:sp>
      <p:sp>
        <p:nvSpPr>
          <p:cNvPr id="3" name="縦書きテキスト プレースホルダー 2"/>
          <p:cNvSpPr>
            <a:spLocks noGrp="1"/>
          </p:cNvSpPr>
          <p:nvPr>
            <p:ph type="body" orient="vert" idx="1"/>
          </p:nvPr>
        </p:nvSpPr>
        <p:spPr>
          <a:xfrm>
            <a:off x="628651" y="365125"/>
            <a:ext cx="5800725" cy="5811838"/>
          </a:xfrm>
        </p:spPr>
        <p:txBody>
          <a:bodyPr vert="eaVert"/>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10"/>
          </p:nvPr>
        </p:nvSpPr>
        <p:spPr/>
        <p:txBody>
          <a:bodyPr/>
          <a:lstStyle/>
          <a:p>
            <a:fld id="{9598877E-2B88-4DE2-A23A-6CF59427F7C4}" type="datetime1">
              <a:rPr lang="ja-JP" altLang="en-US" smtClean="0">
                <a:solidFill>
                  <a:prstClr val="black">
                    <a:tint val="75000"/>
                  </a:prstClr>
                </a:solidFill>
              </a:rPr>
              <a:pPr/>
              <a:t>2013/10/6</a:t>
            </a:fld>
            <a:endParaRPr lang="ja-JP" altLang="en-US" dirty="0">
              <a:solidFill>
                <a:prstClr val="black">
                  <a:tint val="75000"/>
                </a:prstClr>
              </a:solidFill>
            </a:endParaRPr>
          </a:p>
        </p:txBody>
      </p:sp>
      <p:sp>
        <p:nvSpPr>
          <p:cNvPr id="5" name="フッター プレースホルダー 4"/>
          <p:cNvSpPr>
            <a:spLocks noGrp="1"/>
          </p:cNvSpPr>
          <p:nvPr>
            <p:ph type="ftr" sz="quarter" idx="11"/>
          </p:nvPr>
        </p:nvSpPr>
        <p:spPr/>
        <p:txBody>
          <a:bodyPr/>
          <a:lstStyle/>
          <a:p>
            <a:endParaRPr lang="ja-JP" altLang="en-US" dirty="0">
              <a:solidFill>
                <a:prstClr val="black">
                  <a:tint val="75000"/>
                </a:prstClr>
              </a:solidFill>
            </a:endParaRPr>
          </a:p>
        </p:txBody>
      </p:sp>
      <p:sp>
        <p:nvSpPr>
          <p:cNvPr id="6" name="スライド番号プレースホルダー 5"/>
          <p:cNvSpPr>
            <a:spLocks noGrp="1"/>
          </p:cNvSpPr>
          <p:nvPr>
            <p:ph type="sldNum" sz="quarter" idx="12"/>
          </p:nvPr>
        </p:nvSpPr>
        <p:spPr/>
        <p:txBody>
          <a:bodyPr/>
          <a:lstStyle/>
          <a:p>
            <a:fld id="{D8C58238-56D9-4262-8DF7-9268417E109E}" type="slidenum">
              <a:rPr lang="ja-JP" altLang="en-US" smtClean="0">
                <a:solidFill>
                  <a:prstClr val="black">
                    <a:tint val="75000"/>
                  </a:prstClr>
                </a:solidFill>
              </a:rPr>
              <a:pPr/>
              <a:t>‹#›</a:t>
            </a:fld>
            <a:endParaRPr lang="ja-JP" altLang="en-US" dirty="0">
              <a:solidFill>
                <a:prstClr val="black">
                  <a:tint val="75000"/>
                </a:prstClr>
              </a:solidFill>
            </a:endParaRPr>
          </a:p>
        </p:txBody>
      </p:sp>
    </p:spTree>
    <p:extLst>
      <p:ext uri="{BB962C8B-B14F-4D97-AF65-F5344CB8AC3E}">
        <p14:creationId xmlns:p14="http://schemas.microsoft.com/office/powerpoint/2010/main" val="2816109611"/>
      </p:ext>
    </p:extLst>
  </p:cSld>
  <p:clrMapOvr>
    <a:masterClrMapping/>
  </p:clrMapOvr>
</p:sldLayout>
</file>

<file path=ppt/slideLayouts/slideLayout161.xml><?xml version="1.0" encoding="utf-8"?>
<p:sldLayout xmlns:a="http://schemas.openxmlformats.org/drawingml/2006/main" xmlns:r="http://schemas.openxmlformats.org/officeDocument/2006/relationships" xmlns:p="http://schemas.openxmlformats.org/presentationml/2006/main" type="objOnly">
  <p:cSld name="コンテンツ">
    <p:spTree>
      <p:nvGrpSpPr>
        <p:cNvPr id="1" name=""/>
        <p:cNvGrpSpPr/>
        <p:nvPr/>
      </p:nvGrpSpPr>
      <p:grpSpPr>
        <a:xfrm>
          <a:off x="0" y="0"/>
          <a:ext cx="0" cy="0"/>
          <a:chOff x="0" y="0"/>
          <a:chExt cx="0" cy="0"/>
        </a:xfrm>
      </p:grpSpPr>
      <p:sp>
        <p:nvSpPr>
          <p:cNvPr id="2" name="コンテンツ プレースホルダ 1"/>
          <p:cNvSpPr>
            <a:spLocks noGrp="1"/>
          </p:cNvSpPr>
          <p:nvPr>
            <p:ph/>
          </p:nvPr>
        </p:nvSpPr>
        <p:spPr>
          <a:xfrm>
            <a:off x="457200" y="274642"/>
            <a:ext cx="8229600" cy="5851525"/>
          </a:xfrm>
        </p:spPr>
        <p:txBody>
          <a:body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3" name="Rectangle 4"/>
          <p:cNvSpPr>
            <a:spLocks noGrp="1" noChangeArrowheads="1"/>
          </p:cNvSpPr>
          <p:nvPr>
            <p:ph type="dt" sz="half" idx="10"/>
          </p:nvPr>
        </p:nvSpPr>
        <p:spPr>
          <a:ln/>
        </p:spPr>
        <p:txBody>
          <a:bodyPr/>
          <a:lstStyle>
            <a:lvl1pPr>
              <a:defRPr/>
            </a:lvl1pPr>
          </a:lstStyle>
          <a:p>
            <a:pPr>
              <a:defRPr/>
            </a:pPr>
            <a:fld id="{2E644B59-5D97-4583-95BC-20129CAD62F9}" type="datetime1">
              <a:rPr lang="ja-JP" altLang="en-US" smtClean="0">
                <a:solidFill>
                  <a:prstClr val="black">
                    <a:tint val="75000"/>
                  </a:prstClr>
                </a:solidFill>
              </a:rPr>
              <a:pPr>
                <a:defRPr/>
              </a:pPr>
              <a:t>2013/10/6</a:t>
            </a:fld>
            <a:endParaRPr lang="en-US" altLang="ja-JP" dirty="0">
              <a:solidFill>
                <a:prstClr val="black">
                  <a:tint val="75000"/>
                </a:prstClr>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en-US" altLang="ja-JP" dirty="0">
              <a:solidFill>
                <a:prstClr val="black">
                  <a:tint val="75000"/>
                </a:prstClr>
              </a:solidFill>
            </a:endParaRPr>
          </a:p>
        </p:txBody>
      </p:sp>
      <p:sp>
        <p:nvSpPr>
          <p:cNvPr id="5" name="Rectangle 6"/>
          <p:cNvSpPr>
            <a:spLocks noGrp="1" noChangeArrowheads="1"/>
          </p:cNvSpPr>
          <p:nvPr>
            <p:ph type="sldNum" sz="quarter" idx="12"/>
          </p:nvPr>
        </p:nvSpPr>
        <p:spPr>
          <a:ln/>
        </p:spPr>
        <p:txBody>
          <a:bodyPr/>
          <a:lstStyle>
            <a:lvl1pPr>
              <a:defRPr/>
            </a:lvl1pPr>
          </a:lstStyle>
          <a:p>
            <a:pPr>
              <a:defRPr/>
            </a:pPr>
            <a:fld id="{EC0D7875-69C2-4F94-8C06-39D37747DAA7}" type="slidenum">
              <a:rPr lang="en-US" altLang="ja-JP">
                <a:solidFill>
                  <a:prstClr val="black">
                    <a:tint val="75000"/>
                  </a:prstClr>
                </a:solidFill>
              </a:rPr>
              <a:pPr>
                <a:defRPr/>
              </a:pPr>
              <a:t>‹#›</a:t>
            </a:fld>
            <a:endParaRPr lang="en-US" altLang="ja-JP" dirty="0">
              <a:solidFill>
                <a:prstClr val="black">
                  <a:tint val="75000"/>
                </a:prstClr>
              </a:solidFill>
            </a:endParaRPr>
          </a:p>
        </p:txBody>
      </p:sp>
    </p:spTree>
    <p:extLst>
      <p:ext uri="{BB962C8B-B14F-4D97-AF65-F5344CB8AC3E}">
        <p14:creationId xmlns:p14="http://schemas.microsoft.com/office/powerpoint/2010/main" val="4038590811"/>
      </p:ext>
    </p:extLst>
  </p:cSld>
  <p:clrMapOvr>
    <a:masterClrMapping/>
  </p:clrMapOvr>
</p:sldLayout>
</file>

<file path=ppt/slideLayouts/slideLayout162.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1143000" y="1122363"/>
            <a:ext cx="6858000" cy="2387600"/>
          </a:xfrm>
        </p:spPr>
        <p:txBody>
          <a:bodyPr anchor="b"/>
          <a:lstStyle>
            <a:lvl1pPr algn="ctr">
              <a:defRPr sz="4500"/>
            </a:lvl1pPr>
          </a:lstStyle>
          <a:p>
            <a:r>
              <a:rPr kumimoji="1" lang="ja-JP" altLang="en-US" smtClean="0"/>
              <a:t>マスター タイトルの書式設定</a:t>
            </a:r>
            <a:endParaRPr kumimoji="1" lang="ja-JP" altLang="en-US"/>
          </a:p>
        </p:txBody>
      </p:sp>
      <p:sp>
        <p:nvSpPr>
          <p:cNvPr id="3" name="サブタイトル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kumimoji="1" lang="ja-JP" altLang="en-US" smtClean="0"/>
              <a:t>マスター サブタイトルの書式設定</a:t>
            </a:r>
            <a:endParaRPr kumimoji="1" lang="ja-JP" altLang="en-US"/>
          </a:p>
        </p:txBody>
      </p:sp>
      <p:sp>
        <p:nvSpPr>
          <p:cNvPr id="4" name="日付プレースホルダー 3"/>
          <p:cNvSpPr>
            <a:spLocks noGrp="1"/>
          </p:cNvSpPr>
          <p:nvPr>
            <p:ph type="dt" sz="half" idx="10"/>
          </p:nvPr>
        </p:nvSpPr>
        <p:spPr/>
        <p:txBody>
          <a:bodyPr/>
          <a:lstStyle/>
          <a:p>
            <a:fld id="{6E23D8AC-4F40-4D28-B98B-4428C41296BB}" type="datetime1">
              <a:rPr lang="ja-JP" altLang="en-US" smtClean="0">
                <a:solidFill>
                  <a:prstClr val="black">
                    <a:tint val="75000"/>
                  </a:prstClr>
                </a:solidFill>
              </a:rPr>
              <a:pPr/>
              <a:t>2013/10/6</a:t>
            </a:fld>
            <a:endParaRPr lang="ja-JP" altLang="en-US" dirty="0">
              <a:solidFill>
                <a:prstClr val="black">
                  <a:tint val="75000"/>
                </a:prstClr>
              </a:solidFill>
            </a:endParaRPr>
          </a:p>
        </p:txBody>
      </p:sp>
      <p:sp>
        <p:nvSpPr>
          <p:cNvPr id="5" name="フッター プレースホルダー 4"/>
          <p:cNvSpPr>
            <a:spLocks noGrp="1"/>
          </p:cNvSpPr>
          <p:nvPr>
            <p:ph type="ftr" sz="quarter" idx="11"/>
          </p:nvPr>
        </p:nvSpPr>
        <p:spPr/>
        <p:txBody>
          <a:bodyPr/>
          <a:lstStyle/>
          <a:p>
            <a:endParaRPr lang="ja-JP" altLang="en-US" dirty="0">
              <a:solidFill>
                <a:prstClr val="black">
                  <a:tint val="75000"/>
                </a:prstClr>
              </a:solidFill>
            </a:endParaRPr>
          </a:p>
        </p:txBody>
      </p:sp>
      <p:sp>
        <p:nvSpPr>
          <p:cNvPr id="6" name="スライド番号プレースホルダー 5"/>
          <p:cNvSpPr>
            <a:spLocks noGrp="1"/>
          </p:cNvSpPr>
          <p:nvPr>
            <p:ph type="sldNum" sz="quarter" idx="12"/>
          </p:nvPr>
        </p:nvSpPr>
        <p:spPr/>
        <p:txBody>
          <a:bodyPr/>
          <a:lstStyle/>
          <a:p>
            <a:fld id="{D8C58238-56D9-4262-8DF7-9268417E109E}" type="slidenum">
              <a:rPr lang="ja-JP" altLang="en-US" smtClean="0">
                <a:solidFill>
                  <a:prstClr val="black">
                    <a:tint val="75000"/>
                  </a:prstClr>
                </a:solidFill>
              </a:rPr>
              <a:pPr/>
              <a:t>‹#›</a:t>
            </a:fld>
            <a:endParaRPr lang="ja-JP" altLang="en-US" dirty="0">
              <a:solidFill>
                <a:prstClr val="black">
                  <a:tint val="75000"/>
                </a:prstClr>
              </a:solidFill>
            </a:endParaRPr>
          </a:p>
        </p:txBody>
      </p:sp>
    </p:spTree>
    <p:extLst>
      <p:ext uri="{BB962C8B-B14F-4D97-AF65-F5344CB8AC3E}">
        <p14:creationId xmlns:p14="http://schemas.microsoft.com/office/powerpoint/2010/main" val="1156686930"/>
      </p:ext>
    </p:extLst>
  </p:cSld>
  <p:clrMapOvr>
    <a:masterClrMapping/>
  </p:clrMapOvr>
</p:sldLayout>
</file>

<file path=ppt/slideLayouts/slideLayout163.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コンテンツ プレースホルダー 2"/>
          <p:cNvSpPr>
            <a:spLocks noGrp="1"/>
          </p:cNvSpPr>
          <p:nvPr>
            <p:ph idx="1"/>
          </p:nvPr>
        </p:nvSpPr>
        <p:spPr/>
        <p:txBody>
          <a:body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10"/>
          </p:nvPr>
        </p:nvSpPr>
        <p:spPr/>
        <p:txBody>
          <a:bodyPr/>
          <a:lstStyle/>
          <a:p>
            <a:fld id="{094CEB4A-E6A0-45C2-9A24-37E35249A691}" type="datetime1">
              <a:rPr lang="ja-JP" altLang="en-US" smtClean="0">
                <a:solidFill>
                  <a:prstClr val="black">
                    <a:tint val="75000"/>
                  </a:prstClr>
                </a:solidFill>
              </a:rPr>
              <a:pPr/>
              <a:t>2013/10/6</a:t>
            </a:fld>
            <a:endParaRPr lang="ja-JP" altLang="en-US" dirty="0">
              <a:solidFill>
                <a:prstClr val="black">
                  <a:tint val="75000"/>
                </a:prstClr>
              </a:solidFill>
            </a:endParaRPr>
          </a:p>
        </p:txBody>
      </p:sp>
      <p:sp>
        <p:nvSpPr>
          <p:cNvPr id="5" name="フッター プレースホルダー 4"/>
          <p:cNvSpPr>
            <a:spLocks noGrp="1"/>
          </p:cNvSpPr>
          <p:nvPr>
            <p:ph type="ftr" sz="quarter" idx="11"/>
          </p:nvPr>
        </p:nvSpPr>
        <p:spPr/>
        <p:txBody>
          <a:bodyPr/>
          <a:lstStyle/>
          <a:p>
            <a:endParaRPr lang="ja-JP" altLang="en-US" dirty="0">
              <a:solidFill>
                <a:prstClr val="black">
                  <a:tint val="75000"/>
                </a:prstClr>
              </a:solidFill>
            </a:endParaRPr>
          </a:p>
        </p:txBody>
      </p:sp>
      <p:sp>
        <p:nvSpPr>
          <p:cNvPr id="6" name="スライド番号プレースホルダー 5"/>
          <p:cNvSpPr>
            <a:spLocks noGrp="1"/>
          </p:cNvSpPr>
          <p:nvPr>
            <p:ph type="sldNum" sz="quarter" idx="12"/>
          </p:nvPr>
        </p:nvSpPr>
        <p:spPr/>
        <p:txBody>
          <a:bodyPr/>
          <a:lstStyle/>
          <a:p>
            <a:fld id="{D8C58238-56D9-4262-8DF7-9268417E109E}" type="slidenum">
              <a:rPr lang="ja-JP" altLang="en-US" smtClean="0">
                <a:solidFill>
                  <a:prstClr val="black">
                    <a:tint val="75000"/>
                  </a:prstClr>
                </a:solidFill>
              </a:rPr>
              <a:pPr/>
              <a:t>‹#›</a:t>
            </a:fld>
            <a:endParaRPr lang="ja-JP" altLang="en-US" dirty="0">
              <a:solidFill>
                <a:prstClr val="black">
                  <a:tint val="75000"/>
                </a:prstClr>
              </a:solidFill>
            </a:endParaRPr>
          </a:p>
        </p:txBody>
      </p:sp>
    </p:spTree>
    <p:extLst>
      <p:ext uri="{BB962C8B-B14F-4D97-AF65-F5344CB8AC3E}">
        <p14:creationId xmlns:p14="http://schemas.microsoft.com/office/powerpoint/2010/main" val="1173560004"/>
      </p:ext>
    </p:extLst>
  </p:cSld>
  <p:clrMapOvr>
    <a:masterClrMapping/>
  </p:clrMapOvr>
</p:sldLayout>
</file>

<file path=ppt/slideLayouts/slideLayout164.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623888" y="1709741"/>
            <a:ext cx="7886700" cy="2852737"/>
          </a:xfrm>
        </p:spPr>
        <p:txBody>
          <a:bodyPr anchor="b"/>
          <a:lstStyle>
            <a:lvl1pPr>
              <a:defRPr sz="4500"/>
            </a:lvl1pPr>
          </a:lstStyle>
          <a:p>
            <a:r>
              <a:rPr kumimoji="1" lang="ja-JP" altLang="en-US" smtClean="0"/>
              <a:t>マスター タイトルの書式設定</a:t>
            </a:r>
            <a:endParaRPr kumimoji="1" lang="ja-JP" altLang="en-US"/>
          </a:p>
        </p:txBody>
      </p:sp>
      <p:sp>
        <p:nvSpPr>
          <p:cNvPr id="3" name="テキスト プレースホルダー 2"/>
          <p:cNvSpPr>
            <a:spLocks noGrp="1"/>
          </p:cNvSpPr>
          <p:nvPr>
            <p:ph type="body" idx="1"/>
          </p:nvPr>
        </p:nvSpPr>
        <p:spPr>
          <a:xfrm>
            <a:off x="623888" y="4589466"/>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kumimoji="1" lang="ja-JP" altLang="en-US" smtClean="0"/>
              <a:t>マスター テキストの書式設定</a:t>
            </a:r>
          </a:p>
        </p:txBody>
      </p:sp>
      <p:sp>
        <p:nvSpPr>
          <p:cNvPr id="4" name="日付プレースホルダー 3"/>
          <p:cNvSpPr>
            <a:spLocks noGrp="1"/>
          </p:cNvSpPr>
          <p:nvPr>
            <p:ph type="dt" sz="half" idx="10"/>
          </p:nvPr>
        </p:nvSpPr>
        <p:spPr/>
        <p:txBody>
          <a:bodyPr/>
          <a:lstStyle/>
          <a:p>
            <a:fld id="{8833DE93-4675-47CC-A6A6-98ED228F8928}" type="datetime1">
              <a:rPr lang="ja-JP" altLang="en-US" smtClean="0">
                <a:solidFill>
                  <a:prstClr val="black">
                    <a:tint val="75000"/>
                  </a:prstClr>
                </a:solidFill>
              </a:rPr>
              <a:pPr/>
              <a:t>2013/10/6</a:t>
            </a:fld>
            <a:endParaRPr lang="ja-JP" altLang="en-US" dirty="0">
              <a:solidFill>
                <a:prstClr val="black">
                  <a:tint val="75000"/>
                </a:prstClr>
              </a:solidFill>
            </a:endParaRPr>
          </a:p>
        </p:txBody>
      </p:sp>
      <p:sp>
        <p:nvSpPr>
          <p:cNvPr id="5" name="フッター プレースホルダー 4"/>
          <p:cNvSpPr>
            <a:spLocks noGrp="1"/>
          </p:cNvSpPr>
          <p:nvPr>
            <p:ph type="ftr" sz="quarter" idx="11"/>
          </p:nvPr>
        </p:nvSpPr>
        <p:spPr/>
        <p:txBody>
          <a:bodyPr/>
          <a:lstStyle/>
          <a:p>
            <a:endParaRPr lang="ja-JP" altLang="en-US" dirty="0">
              <a:solidFill>
                <a:prstClr val="black">
                  <a:tint val="75000"/>
                </a:prstClr>
              </a:solidFill>
            </a:endParaRPr>
          </a:p>
        </p:txBody>
      </p:sp>
      <p:sp>
        <p:nvSpPr>
          <p:cNvPr id="6" name="スライド番号プレースホルダー 5"/>
          <p:cNvSpPr>
            <a:spLocks noGrp="1"/>
          </p:cNvSpPr>
          <p:nvPr>
            <p:ph type="sldNum" sz="quarter" idx="12"/>
          </p:nvPr>
        </p:nvSpPr>
        <p:spPr/>
        <p:txBody>
          <a:bodyPr/>
          <a:lstStyle/>
          <a:p>
            <a:fld id="{D8C58238-56D9-4262-8DF7-9268417E109E}" type="slidenum">
              <a:rPr lang="ja-JP" altLang="en-US" smtClean="0">
                <a:solidFill>
                  <a:prstClr val="black">
                    <a:tint val="75000"/>
                  </a:prstClr>
                </a:solidFill>
              </a:rPr>
              <a:pPr/>
              <a:t>‹#›</a:t>
            </a:fld>
            <a:endParaRPr lang="ja-JP" altLang="en-US" dirty="0">
              <a:solidFill>
                <a:prstClr val="black">
                  <a:tint val="75000"/>
                </a:prstClr>
              </a:solidFill>
            </a:endParaRPr>
          </a:p>
        </p:txBody>
      </p:sp>
    </p:spTree>
    <p:extLst>
      <p:ext uri="{BB962C8B-B14F-4D97-AF65-F5344CB8AC3E}">
        <p14:creationId xmlns:p14="http://schemas.microsoft.com/office/powerpoint/2010/main" val="2997041845"/>
      </p:ext>
    </p:extLst>
  </p:cSld>
  <p:clrMapOvr>
    <a:masterClrMapping/>
  </p:clrMapOvr>
</p:sldLayout>
</file>

<file path=ppt/slideLayouts/slideLayout165.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コンテンツ プレースホルダー 2"/>
          <p:cNvSpPr>
            <a:spLocks noGrp="1"/>
          </p:cNvSpPr>
          <p:nvPr>
            <p:ph sz="half" idx="1"/>
          </p:nvPr>
        </p:nvSpPr>
        <p:spPr>
          <a:xfrm>
            <a:off x="628650" y="1825625"/>
            <a:ext cx="3886200" cy="4351338"/>
          </a:xfrm>
        </p:spPr>
        <p:txBody>
          <a:body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コンテンツ プレースホルダー 3"/>
          <p:cNvSpPr>
            <a:spLocks noGrp="1"/>
          </p:cNvSpPr>
          <p:nvPr>
            <p:ph sz="half" idx="2"/>
          </p:nvPr>
        </p:nvSpPr>
        <p:spPr>
          <a:xfrm>
            <a:off x="4629150" y="1825625"/>
            <a:ext cx="3886200" cy="4351338"/>
          </a:xfrm>
        </p:spPr>
        <p:txBody>
          <a:body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5" name="日付プレースホルダー 4"/>
          <p:cNvSpPr>
            <a:spLocks noGrp="1"/>
          </p:cNvSpPr>
          <p:nvPr>
            <p:ph type="dt" sz="half" idx="10"/>
          </p:nvPr>
        </p:nvSpPr>
        <p:spPr/>
        <p:txBody>
          <a:bodyPr/>
          <a:lstStyle/>
          <a:p>
            <a:fld id="{C1AF13C0-F68B-425C-90B9-AF058BEDA15B}" type="datetime1">
              <a:rPr lang="ja-JP" altLang="en-US" smtClean="0">
                <a:solidFill>
                  <a:prstClr val="black">
                    <a:tint val="75000"/>
                  </a:prstClr>
                </a:solidFill>
              </a:rPr>
              <a:pPr/>
              <a:t>2013/10/6</a:t>
            </a:fld>
            <a:endParaRPr lang="ja-JP" altLang="en-US" dirty="0">
              <a:solidFill>
                <a:prstClr val="black">
                  <a:tint val="75000"/>
                </a:prstClr>
              </a:solidFill>
            </a:endParaRPr>
          </a:p>
        </p:txBody>
      </p:sp>
      <p:sp>
        <p:nvSpPr>
          <p:cNvPr id="6" name="フッター プレースホルダー 5"/>
          <p:cNvSpPr>
            <a:spLocks noGrp="1"/>
          </p:cNvSpPr>
          <p:nvPr>
            <p:ph type="ftr" sz="quarter" idx="11"/>
          </p:nvPr>
        </p:nvSpPr>
        <p:spPr/>
        <p:txBody>
          <a:bodyPr/>
          <a:lstStyle/>
          <a:p>
            <a:endParaRPr lang="ja-JP" altLang="en-US" dirty="0">
              <a:solidFill>
                <a:prstClr val="black">
                  <a:tint val="75000"/>
                </a:prstClr>
              </a:solidFill>
            </a:endParaRPr>
          </a:p>
        </p:txBody>
      </p:sp>
      <p:sp>
        <p:nvSpPr>
          <p:cNvPr id="7" name="スライド番号プレースホルダー 6"/>
          <p:cNvSpPr>
            <a:spLocks noGrp="1"/>
          </p:cNvSpPr>
          <p:nvPr>
            <p:ph type="sldNum" sz="quarter" idx="12"/>
          </p:nvPr>
        </p:nvSpPr>
        <p:spPr/>
        <p:txBody>
          <a:bodyPr/>
          <a:lstStyle/>
          <a:p>
            <a:fld id="{D8C58238-56D9-4262-8DF7-9268417E109E}" type="slidenum">
              <a:rPr lang="ja-JP" altLang="en-US" smtClean="0">
                <a:solidFill>
                  <a:prstClr val="black">
                    <a:tint val="75000"/>
                  </a:prstClr>
                </a:solidFill>
              </a:rPr>
              <a:pPr/>
              <a:t>‹#›</a:t>
            </a:fld>
            <a:endParaRPr lang="ja-JP" altLang="en-US" dirty="0">
              <a:solidFill>
                <a:prstClr val="black">
                  <a:tint val="75000"/>
                </a:prstClr>
              </a:solidFill>
            </a:endParaRPr>
          </a:p>
        </p:txBody>
      </p:sp>
    </p:spTree>
    <p:extLst>
      <p:ext uri="{BB962C8B-B14F-4D97-AF65-F5344CB8AC3E}">
        <p14:creationId xmlns:p14="http://schemas.microsoft.com/office/powerpoint/2010/main" val="1918812800"/>
      </p:ext>
    </p:extLst>
  </p:cSld>
  <p:clrMapOvr>
    <a:masterClrMapping/>
  </p:clrMapOvr>
</p:sldLayout>
</file>

<file path=ppt/slideLayouts/slideLayout166.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629841" y="365128"/>
            <a:ext cx="7886700" cy="1325563"/>
          </a:xfrm>
        </p:spPr>
        <p:txBody>
          <a:bodyPr/>
          <a:lstStyle/>
          <a:p>
            <a:r>
              <a:rPr kumimoji="1" lang="ja-JP" altLang="en-US" smtClean="0"/>
              <a:t>マスター タイトルの書式設定</a:t>
            </a:r>
            <a:endParaRPr kumimoji="1" lang="ja-JP" altLang="en-US"/>
          </a:p>
        </p:txBody>
      </p:sp>
      <p:sp>
        <p:nvSpPr>
          <p:cNvPr id="3" name="テキスト プレースホルダー 2"/>
          <p:cNvSpPr>
            <a:spLocks noGrp="1"/>
          </p:cNvSpPr>
          <p:nvPr>
            <p:ph type="body" idx="1"/>
          </p:nvPr>
        </p:nvSpPr>
        <p:spPr>
          <a:xfrm>
            <a:off x="629842"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kumimoji="1" lang="ja-JP" altLang="en-US" smtClean="0"/>
              <a:t>マスター テキストの書式設定</a:t>
            </a:r>
          </a:p>
        </p:txBody>
      </p:sp>
      <p:sp>
        <p:nvSpPr>
          <p:cNvPr id="4" name="コンテンツ プレースホルダー 3"/>
          <p:cNvSpPr>
            <a:spLocks noGrp="1"/>
          </p:cNvSpPr>
          <p:nvPr>
            <p:ph sz="half" idx="2"/>
          </p:nvPr>
        </p:nvSpPr>
        <p:spPr>
          <a:xfrm>
            <a:off x="629842" y="2505075"/>
            <a:ext cx="3868340" cy="3684588"/>
          </a:xfrm>
        </p:spPr>
        <p:txBody>
          <a:body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5" name="テキスト プレースホルダー 4"/>
          <p:cNvSpPr>
            <a:spLocks noGrp="1"/>
          </p:cNvSpPr>
          <p:nvPr>
            <p:ph type="body" sz="quarter" idx="3"/>
          </p:nvPr>
        </p:nvSpPr>
        <p:spPr>
          <a:xfrm>
            <a:off x="4629151"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kumimoji="1" lang="ja-JP" altLang="en-US" smtClean="0"/>
              <a:t>マスター テキストの書式設定</a:t>
            </a:r>
          </a:p>
        </p:txBody>
      </p:sp>
      <p:sp>
        <p:nvSpPr>
          <p:cNvPr id="6" name="コンテンツ プレースホルダー 5"/>
          <p:cNvSpPr>
            <a:spLocks noGrp="1"/>
          </p:cNvSpPr>
          <p:nvPr>
            <p:ph sz="quarter" idx="4"/>
          </p:nvPr>
        </p:nvSpPr>
        <p:spPr>
          <a:xfrm>
            <a:off x="4629151" y="2505075"/>
            <a:ext cx="3887391" cy="3684588"/>
          </a:xfrm>
        </p:spPr>
        <p:txBody>
          <a:body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7" name="日付プレースホルダー 6"/>
          <p:cNvSpPr>
            <a:spLocks noGrp="1"/>
          </p:cNvSpPr>
          <p:nvPr>
            <p:ph type="dt" sz="half" idx="10"/>
          </p:nvPr>
        </p:nvSpPr>
        <p:spPr/>
        <p:txBody>
          <a:bodyPr/>
          <a:lstStyle/>
          <a:p>
            <a:fld id="{A52DB7D5-074E-4FD1-9757-5C29D1508A4E}" type="datetime1">
              <a:rPr lang="ja-JP" altLang="en-US" smtClean="0">
                <a:solidFill>
                  <a:prstClr val="black">
                    <a:tint val="75000"/>
                  </a:prstClr>
                </a:solidFill>
              </a:rPr>
              <a:pPr/>
              <a:t>2013/10/6</a:t>
            </a:fld>
            <a:endParaRPr lang="ja-JP" altLang="en-US" dirty="0">
              <a:solidFill>
                <a:prstClr val="black">
                  <a:tint val="75000"/>
                </a:prstClr>
              </a:solidFill>
            </a:endParaRPr>
          </a:p>
        </p:txBody>
      </p:sp>
      <p:sp>
        <p:nvSpPr>
          <p:cNvPr id="8" name="フッター プレースホルダー 7"/>
          <p:cNvSpPr>
            <a:spLocks noGrp="1"/>
          </p:cNvSpPr>
          <p:nvPr>
            <p:ph type="ftr" sz="quarter" idx="11"/>
          </p:nvPr>
        </p:nvSpPr>
        <p:spPr/>
        <p:txBody>
          <a:bodyPr/>
          <a:lstStyle/>
          <a:p>
            <a:endParaRPr lang="ja-JP" altLang="en-US" dirty="0">
              <a:solidFill>
                <a:prstClr val="black">
                  <a:tint val="75000"/>
                </a:prstClr>
              </a:solidFill>
            </a:endParaRPr>
          </a:p>
        </p:txBody>
      </p:sp>
      <p:sp>
        <p:nvSpPr>
          <p:cNvPr id="9" name="スライド番号プレースホルダー 8"/>
          <p:cNvSpPr>
            <a:spLocks noGrp="1"/>
          </p:cNvSpPr>
          <p:nvPr>
            <p:ph type="sldNum" sz="quarter" idx="12"/>
          </p:nvPr>
        </p:nvSpPr>
        <p:spPr/>
        <p:txBody>
          <a:bodyPr/>
          <a:lstStyle/>
          <a:p>
            <a:fld id="{D8C58238-56D9-4262-8DF7-9268417E109E}" type="slidenum">
              <a:rPr lang="ja-JP" altLang="en-US" smtClean="0">
                <a:solidFill>
                  <a:prstClr val="black">
                    <a:tint val="75000"/>
                  </a:prstClr>
                </a:solidFill>
              </a:rPr>
              <a:pPr/>
              <a:t>‹#›</a:t>
            </a:fld>
            <a:endParaRPr lang="ja-JP" altLang="en-US" dirty="0">
              <a:solidFill>
                <a:prstClr val="black">
                  <a:tint val="75000"/>
                </a:prstClr>
              </a:solidFill>
            </a:endParaRPr>
          </a:p>
        </p:txBody>
      </p:sp>
    </p:spTree>
    <p:extLst>
      <p:ext uri="{BB962C8B-B14F-4D97-AF65-F5344CB8AC3E}">
        <p14:creationId xmlns:p14="http://schemas.microsoft.com/office/powerpoint/2010/main" val="2143542260"/>
      </p:ext>
    </p:extLst>
  </p:cSld>
  <p:clrMapOvr>
    <a:masterClrMapping/>
  </p:clrMapOvr>
</p:sldLayout>
</file>

<file path=ppt/slideLayouts/slideLayout167.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日付プレースホルダー 2"/>
          <p:cNvSpPr>
            <a:spLocks noGrp="1"/>
          </p:cNvSpPr>
          <p:nvPr>
            <p:ph type="dt" sz="half" idx="10"/>
          </p:nvPr>
        </p:nvSpPr>
        <p:spPr/>
        <p:txBody>
          <a:bodyPr/>
          <a:lstStyle/>
          <a:p>
            <a:fld id="{48397572-659C-47F9-9D33-6394CC044A21}" type="datetime1">
              <a:rPr lang="ja-JP" altLang="en-US" smtClean="0">
                <a:solidFill>
                  <a:prstClr val="black">
                    <a:tint val="75000"/>
                  </a:prstClr>
                </a:solidFill>
              </a:rPr>
              <a:pPr/>
              <a:t>2013/10/6</a:t>
            </a:fld>
            <a:endParaRPr lang="ja-JP" altLang="en-US" dirty="0">
              <a:solidFill>
                <a:prstClr val="black">
                  <a:tint val="75000"/>
                </a:prstClr>
              </a:solidFill>
            </a:endParaRPr>
          </a:p>
        </p:txBody>
      </p:sp>
      <p:sp>
        <p:nvSpPr>
          <p:cNvPr id="4" name="フッター プレースホルダー 3"/>
          <p:cNvSpPr>
            <a:spLocks noGrp="1"/>
          </p:cNvSpPr>
          <p:nvPr>
            <p:ph type="ftr" sz="quarter" idx="11"/>
          </p:nvPr>
        </p:nvSpPr>
        <p:spPr/>
        <p:txBody>
          <a:bodyPr/>
          <a:lstStyle/>
          <a:p>
            <a:endParaRPr lang="ja-JP" altLang="en-US" dirty="0">
              <a:solidFill>
                <a:prstClr val="black">
                  <a:tint val="75000"/>
                </a:prstClr>
              </a:solidFill>
            </a:endParaRPr>
          </a:p>
        </p:txBody>
      </p:sp>
      <p:sp>
        <p:nvSpPr>
          <p:cNvPr id="5" name="スライド番号プレースホルダー 4"/>
          <p:cNvSpPr>
            <a:spLocks noGrp="1"/>
          </p:cNvSpPr>
          <p:nvPr>
            <p:ph type="sldNum" sz="quarter" idx="12"/>
          </p:nvPr>
        </p:nvSpPr>
        <p:spPr/>
        <p:txBody>
          <a:bodyPr/>
          <a:lstStyle/>
          <a:p>
            <a:fld id="{D8C58238-56D9-4262-8DF7-9268417E109E}" type="slidenum">
              <a:rPr lang="ja-JP" altLang="en-US" smtClean="0">
                <a:solidFill>
                  <a:prstClr val="black">
                    <a:tint val="75000"/>
                  </a:prstClr>
                </a:solidFill>
              </a:rPr>
              <a:pPr/>
              <a:t>‹#›</a:t>
            </a:fld>
            <a:endParaRPr lang="ja-JP" altLang="en-US" dirty="0">
              <a:solidFill>
                <a:prstClr val="black">
                  <a:tint val="75000"/>
                </a:prstClr>
              </a:solidFill>
            </a:endParaRPr>
          </a:p>
        </p:txBody>
      </p:sp>
    </p:spTree>
    <p:extLst>
      <p:ext uri="{BB962C8B-B14F-4D97-AF65-F5344CB8AC3E}">
        <p14:creationId xmlns:p14="http://schemas.microsoft.com/office/powerpoint/2010/main" val="1557033728"/>
      </p:ext>
    </p:extLst>
  </p:cSld>
  <p:clrMapOvr>
    <a:masterClrMapping/>
  </p:clrMapOvr>
</p:sldLayout>
</file>

<file path=ppt/slideLayouts/slideLayout168.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ー 1"/>
          <p:cNvSpPr>
            <a:spLocks noGrp="1"/>
          </p:cNvSpPr>
          <p:nvPr>
            <p:ph type="dt" sz="half" idx="10"/>
          </p:nvPr>
        </p:nvSpPr>
        <p:spPr/>
        <p:txBody>
          <a:bodyPr/>
          <a:lstStyle/>
          <a:p>
            <a:fld id="{7E769B90-C89A-4612-8A50-EF02C90B7988}" type="datetime1">
              <a:rPr lang="ja-JP" altLang="en-US" smtClean="0">
                <a:solidFill>
                  <a:prstClr val="black">
                    <a:tint val="75000"/>
                  </a:prstClr>
                </a:solidFill>
              </a:rPr>
              <a:pPr/>
              <a:t>2013/10/6</a:t>
            </a:fld>
            <a:endParaRPr lang="ja-JP" altLang="en-US" dirty="0">
              <a:solidFill>
                <a:prstClr val="black">
                  <a:tint val="75000"/>
                </a:prstClr>
              </a:solidFill>
            </a:endParaRPr>
          </a:p>
        </p:txBody>
      </p:sp>
      <p:sp>
        <p:nvSpPr>
          <p:cNvPr id="3" name="フッター プレースホルダー 2"/>
          <p:cNvSpPr>
            <a:spLocks noGrp="1"/>
          </p:cNvSpPr>
          <p:nvPr>
            <p:ph type="ftr" sz="quarter" idx="11"/>
          </p:nvPr>
        </p:nvSpPr>
        <p:spPr/>
        <p:txBody>
          <a:bodyPr/>
          <a:lstStyle/>
          <a:p>
            <a:endParaRPr lang="ja-JP" altLang="en-US" dirty="0">
              <a:solidFill>
                <a:prstClr val="black">
                  <a:tint val="75000"/>
                </a:prstClr>
              </a:solidFill>
            </a:endParaRPr>
          </a:p>
        </p:txBody>
      </p:sp>
      <p:sp>
        <p:nvSpPr>
          <p:cNvPr id="4" name="スライド番号プレースホルダー 3"/>
          <p:cNvSpPr>
            <a:spLocks noGrp="1"/>
          </p:cNvSpPr>
          <p:nvPr>
            <p:ph type="sldNum" sz="quarter" idx="12"/>
          </p:nvPr>
        </p:nvSpPr>
        <p:spPr/>
        <p:txBody>
          <a:bodyPr/>
          <a:lstStyle/>
          <a:p>
            <a:fld id="{D8C58238-56D9-4262-8DF7-9268417E109E}" type="slidenum">
              <a:rPr lang="ja-JP" altLang="en-US" smtClean="0">
                <a:solidFill>
                  <a:prstClr val="black">
                    <a:tint val="75000"/>
                  </a:prstClr>
                </a:solidFill>
              </a:rPr>
              <a:pPr/>
              <a:t>‹#›</a:t>
            </a:fld>
            <a:endParaRPr lang="ja-JP" altLang="en-US" dirty="0">
              <a:solidFill>
                <a:prstClr val="black">
                  <a:tint val="75000"/>
                </a:prstClr>
              </a:solidFill>
            </a:endParaRPr>
          </a:p>
        </p:txBody>
      </p:sp>
    </p:spTree>
    <p:extLst>
      <p:ext uri="{BB962C8B-B14F-4D97-AF65-F5344CB8AC3E}">
        <p14:creationId xmlns:p14="http://schemas.microsoft.com/office/powerpoint/2010/main" val="343794728"/>
      </p:ext>
    </p:extLst>
  </p:cSld>
  <p:clrMapOvr>
    <a:masterClrMapping/>
  </p:clrMapOvr>
</p:sldLayout>
</file>

<file path=ppt/slideLayouts/slideLayout169.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629841" y="457200"/>
            <a:ext cx="2949178" cy="1600200"/>
          </a:xfrm>
        </p:spPr>
        <p:txBody>
          <a:bodyPr anchor="b"/>
          <a:lstStyle>
            <a:lvl1pPr>
              <a:defRPr sz="2400"/>
            </a:lvl1pPr>
          </a:lstStyle>
          <a:p>
            <a:r>
              <a:rPr kumimoji="1" lang="ja-JP" altLang="en-US" smtClean="0"/>
              <a:t>マスター タイトルの書式設定</a:t>
            </a:r>
            <a:endParaRPr kumimoji="1" lang="ja-JP" altLang="en-US"/>
          </a:p>
        </p:txBody>
      </p:sp>
      <p:sp>
        <p:nvSpPr>
          <p:cNvPr id="3" name="コンテンツ プレースホルダー 2"/>
          <p:cNvSpPr>
            <a:spLocks noGrp="1"/>
          </p:cNvSpPr>
          <p:nvPr>
            <p:ph idx="1"/>
          </p:nvPr>
        </p:nvSpPr>
        <p:spPr>
          <a:xfrm>
            <a:off x="3887391" y="987428"/>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テキスト プレースホルダー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kumimoji="1" lang="ja-JP" altLang="en-US" smtClean="0"/>
              <a:t>マスター テキストの書式設定</a:t>
            </a:r>
          </a:p>
        </p:txBody>
      </p:sp>
      <p:sp>
        <p:nvSpPr>
          <p:cNvPr id="5" name="日付プレースホルダー 4"/>
          <p:cNvSpPr>
            <a:spLocks noGrp="1"/>
          </p:cNvSpPr>
          <p:nvPr>
            <p:ph type="dt" sz="half" idx="10"/>
          </p:nvPr>
        </p:nvSpPr>
        <p:spPr/>
        <p:txBody>
          <a:bodyPr/>
          <a:lstStyle/>
          <a:p>
            <a:fld id="{F9AC9846-611C-45C2-A155-22407021B15F}" type="datetime1">
              <a:rPr lang="ja-JP" altLang="en-US" smtClean="0">
                <a:solidFill>
                  <a:prstClr val="black">
                    <a:tint val="75000"/>
                  </a:prstClr>
                </a:solidFill>
              </a:rPr>
              <a:pPr/>
              <a:t>2013/10/6</a:t>
            </a:fld>
            <a:endParaRPr lang="ja-JP" altLang="en-US" dirty="0">
              <a:solidFill>
                <a:prstClr val="black">
                  <a:tint val="75000"/>
                </a:prstClr>
              </a:solidFill>
            </a:endParaRPr>
          </a:p>
        </p:txBody>
      </p:sp>
      <p:sp>
        <p:nvSpPr>
          <p:cNvPr id="6" name="フッター プレースホルダー 5"/>
          <p:cNvSpPr>
            <a:spLocks noGrp="1"/>
          </p:cNvSpPr>
          <p:nvPr>
            <p:ph type="ftr" sz="quarter" idx="11"/>
          </p:nvPr>
        </p:nvSpPr>
        <p:spPr/>
        <p:txBody>
          <a:bodyPr/>
          <a:lstStyle/>
          <a:p>
            <a:endParaRPr lang="ja-JP" altLang="en-US" dirty="0">
              <a:solidFill>
                <a:prstClr val="black">
                  <a:tint val="75000"/>
                </a:prstClr>
              </a:solidFill>
            </a:endParaRPr>
          </a:p>
        </p:txBody>
      </p:sp>
      <p:sp>
        <p:nvSpPr>
          <p:cNvPr id="7" name="スライド番号プレースホルダー 6"/>
          <p:cNvSpPr>
            <a:spLocks noGrp="1"/>
          </p:cNvSpPr>
          <p:nvPr>
            <p:ph type="sldNum" sz="quarter" idx="12"/>
          </p:nvPr>
        </p:nvSpPr>
        <p:spPr/>
        <p:txBody>
          <a:bodyPr/>
          <a:lstStyle/>
          <a:p>
            <a:fld id="{D8C58238-56D9-4262-8DF7-9268417E109E}" type="slidenum">
              <a:rPr lang="ja-JP" altLang="en-US" smtClean="0">
                <a:solidFill>
                  <a:prstClr val="black">
                    <a:tint val="75000"/>
                  </a:prstClr>
                </a:solidFill>
              </a:rPr>
              <a:pPr/>
              <a:t>‹#›</a:t>
            </a:fld>
            <a:endParaRPr lang="ja-JP" altLang="en-US" dirty="0">
              <a:solidFill>
                <a:prstClr val="black">
                  <a:tint val="75000"/>
                </a:prstClr>
              </a:solidFill>
            </a:endParaRPr>
          </a:p>
        </p:txBody>
      </p:sp>
    </p:spTree>
    <p:extLst>
      <p:ext uri="{BB962C8B-B14F-4D97-AF65-F5344CB8AC3E}">
        <p14:creationId xmlns:p14="http://schemas.microsoft.com/office/powerpoint/2010/main" val="249255919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smtClean="0"/>
              <a:t>マスタ タイトルの書式設定</a:t>
            </a:r>
            <a:endParaRPr lang="ja-JP" altLang="en-US"/>
          </a:p>
        </p:txBody>
      </p:sp>
      <p:sp>
        <p:nvSpPr>
          <p:cNvPr id="3" name="Rectangle 4"/>
          <p:cNvSpPr>
            <a:spLocks noGrp="1" noChangeArrowheads="1"/>
          </p:cNvSpPr>
          <p:nvPr>
            <p:ph type="dt" sz="half" idx="10"/>
          </p:nvPr>
        </p:nvSpPr>
        <p:spPr>
          <a:ln/>
        </p:spPr>
        <p:txBody>
          <a:bodyPr/>
          <a:lstStyle>
            <a:lvl1pPr>
              <a:defRPr/>
            </a:lvl1pPr>
          </a:lstStyle>
          <a:p>
            <a:pPr>
              <a:defRPr/>
            </a:pPr>
            <a:fld id="{27451F15-D7C9-4BDA-B735-6B7995741C7F}" type="datetime1">
              <a:rPr lang="ja-JP" altLang="en-US" smtClean="0">
                <a:solidFill>
                  <a:srgbClr val="000000"/>
                </a:solidFill>
              </a:rPr>
              <a:pPr>
                <a:defRPr/>
              </a:pPr>
              <a:t>2013/10/6</a:t>
            </a:fld>
            <a:endParaRPr lang="en-US" altLang="ja-JP" dirty="0">
              <a:solidFill>
                <a:srgbClr val="000000"/>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en-US" altLang="ja-JP" dirty="0">
              <a:solidFill>
                <a:srgbClr val="000000"/>
              </a:solidFill>
            </a:endParaRPr>
          </a:p>
        </p:txBody>
      </p:sp>
      <p:sp>
        <p:nvSpPr>
          <p:cNvPr id="5" name="Rectangle 6"/>
          <p:cNvSpPr>
            <a:spLocks noGrp="1" noChangeArrowheads="1"/>
          </p:cNvSpPr>
          <p:nvPr>
            <p:ph type="sldNum" sz="quarter" idx="12"/>
          </p:nvPr>
        </p:nvSpPr>
        <p:spPr>
          <a:ln/>
        </p:spPr>
        <p:txBody>
          <a:bodyPr/>
          <a:lstStyle>
            <a:lvl1pPr>
              <a:defRPr/>
            </a:lvl1pPr>
          </a:lstStyle>
          <a:p>
            <a:pPr>
              <a:defRPr/>
            </a:pPr>
            <a:fld id="{4878DFCB-2189-4ED8-901E-F73178E5BD1D}" type="slidenum">
              <a:rPr lang="en-US" altLang="ja-JP">
                <a:solidFill>
                  <a:srgbClr val="FFFFFF"/>
                </a:solidFill>
              </a:rPr>
              <a:pPr>
                <a:defRPr/>
              </a:pPr>
              <a:t>‹#›</a:t>
            </a:fld>
            <a:endParaRPr lang="en-US" altLang="ja-JP" dirty="0">
              <a:solidFill>
                <a:srgbClr val="FFFFFF"/>
              </a:solidFill>
            </a:endParaRPr>
          </a:p>
        </p:txBody>
      </p:sp>
    </p:spTree>
    <p:extLst>
      <p:ext uri="{BB962C8B-B14F-4D97-AF65-F5344CB8AC3E}">
        <p14:creationId xmlns:p14="http://schemas.microsoft.com/office/powerpoint/2010/main" val="2212878070"/>
      </p:ext>
    </p:extLst>
  </p:cSld>
  <p:clrMapOvr>
    <a:masterClrMapping/>
  </p:clrMapOvr>
  <p:transition spd="med">
    <p:fade thruBlk="1"/>
  </p:transition>
</p:sldLayout>
</file>

<file path=ppt/slideLayouts/slideLayout170.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629841" y="457200"/>
            <a:ext cx="2949178" cy="1600200"/>
          </a:xfrm>
        </p:spPr>
        <p:txBody>
          <a:bodyPr anchor="b"/>
          <a:lstStyle>
            <a:lvl1pPr>
              <a:defRPr sz="2400"/>
            </a:lvl1pPr>
          </a:lstStyle>
          <a:p>
            <a:r>
              <a:rPr kumimoji="1" lang="ja-JP" altLang="en-US" smtClean="0"/>
              <a:t>マスター タイトルの書式設定</a:t>
            </a:r>
            <a:endParaRPr kumimoji="1" lang="ja-JP" altLang="en-US"/>
          </a:p>
        </p:txBody>
      </p:sp>
      <p:sp>
        <p:nvSpPr>
          <p:cNvPr id="3" name="図プレースホルダー 2"/>
          <p:cNvSpPr>
            <a:spLocks noGrp="1"/>
          </p:cNvSpPr>
          <p:nvPr>
            <p:ph type="pic" idx="1"/>
          </p:nvPr>
        </p:nvSpPr>
        <p:spPr>
          <a:xfrm>
            <a:off x="3887391" y="987428"/>
            <a:ext cx="462915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kumimoji="1" lang="ja-JP" altLang="en-US" dirty="0"/>
          </a:p>
        </p:txBody>
      </p:sp>
      <p:sp>
        <p:nvSpPr>
          <p:cNvPr id="4" name="テキスト プレースホルダー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kumimoji="1" lang="ja-JP" altLang="en-US" smtClean="0"/>
              <a:t>マスター テキストの書式設定</a:t>
            </a:r>
          </a:p>
        </p:txBody>
      </p:sp>
      <p:sp>
        <p:nvSpPr>
          <p:cNvPr id="5" name="日付プレースホルダー 4"/>
          <p:cNvSpPr>
            <a:spLocks noGrp="1"/>
          </p:cNvSpPr>
          <p:nvPr>
            <p:ph type="dt" sz="half" idx="10"/>
          </p:nvPr>
        </p:nvSpPr>
        <p:spPr/>
        <p:txBody>
          <a:bodyPr/>
          <a:lstStyle/>
          <a:p>
            <a:fld id="{6947C5E5-DE04-45B3-82D9-F2321401BA71}" type="datetime1">
              <a:rPr lang="ja-JP" altLang="en-US" smtClean="0">
                <a:solidFill>
                  <a:prstClr val="black">
                    <a:tint val="75000"/>
                  </a:prstClr>
                </a:solidFill>
              </a:rPr>
              <a:pPr/>
              <a:t>2013/10/6</a:t>
            </a:fld>
            <a:endParaRPr lang="ja-JP" altLang="en-US" dirty="0">
              <a:solidFill>
                <a:prstClr val="black">
                  <a:tint val="75000"/>
                </a:prstClr>
              </a:solidFill>
            </a:endParaRPr>
          </a:p>
        </p:txBody>
      </p:sp>
      <p:sp>
        <p:nvSpPr>
          <p:cNvPr id="6" name="フッター プレースホルダー 5"/>
          <p:cNvSpPr>
            <a:spLocks noGrp="1"/>
          </p:cNvSpPr>
          <p:nvPr>
            <p:ph type="ftr" sz="quarter" idx="11"/>
          </p:nvPr>
        </p:nvSpPr>
        <p:spPr/>
        <p:txBody>
          <a:bodyPr/>
          <a:lstStyle/>
          <a:p>
            <a:endParaRPr lang="ja-JP" altLang="en-US" dirty="0">
              <a:solidFill>
                <a:prstClr val="black">
                  <a:tint val="75000"/>
                </a:prstClr>
              </a:solidFill>
            </a:endParaRPr>
          </a:p>
        </p:txBody>
      </p:sp>
      <p:sp>
        <p:nvSpPr>
          <p:cNvPr id="7" name="スライド番号プレースホルダー 6"/>
          <p:cNvSpPr>
            <a:spLocks noGrp="1"/>
          </p:cNvSpPr>
          <p:nvPr>
            <p:ph type="sldNum" sz="quarter" idx="12"/>
          </p:nvPr>
        </p:nvSpPr>
        <p:spPr/>
        <p:txBody>
          <a:bodyPr/>
          <a:lstStyle/>
          <a:p>
            <a:fld id="{D8C58238-56D9-4262-8DF7-9268417E109E}" type="slidenum">
              <a:rPr lang="ja-JP" altLang="en-US" smtClean="0">
                <a:solidFill>
                  <a:prstClr val="black">
                    <a:tint val="75000"/>
                  </a:prstClr>
                </a:solidFill>
              </a:rPr>
              <a:pPr/>
              <a:t>‹#›</a:t>
            </a:fld>
            <a:endParaRPr lang="ja-JP" altLang="en-US" dirty="0">
              <a:solidFill>
                <a:prstClr val="black">
                  <a:tint val="75000"/>
                </a:prstClr>
              </a:solidFill>
            </a:endParaRPr>
          </a:p>
        </p:txBody>
      </p:sp>
    </p:spTree>
    <p:extLst>
      <p:ext uri="{BB962C8B-B14F-4D97-AF65-F5344CB8AC3E}">
        <p14:creationId xmlns:p14="http://schemas.microsoft.com/office/powerpoint/2010/main" val="4086226576"/>
      </p:ext>
    </p:extLst>
  </p:cSld>
  <p:clrMapOvr>
    <a:masterClrMapping/>
  </p:clrMapOvr>
</p:sldLayout>
</file>

<file path=ppt/slideLayouts/slideLayout171.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縦書きテキスト プレースホルダー 2"/>
          <p:cNvSpPr>
            <a:spLocks noGrp="1"/>
          </p:cNvSpPr>
          <p:nvPr>
            <p:ph type="body" orient="vert" idx="1"/>
          </p:nvPr>
        </p:nvSpPr>
        <p:spPr/>
        <p:txBody>
          <a:bodyPr vert="eaVert"/>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10"/>
          </p:nvPr>
        </p:nvSpPr>
        <p:spPr/>
        <p:txBody>
          <a:bodyPr/>
          <a:lstStyle/>
          <a:p>
            <a:fld id="{1826DFB6-FF69-4BC5-BD16-6FE5677D178B}" type="datetime1">
              <a:rPr lang="ja-JP" altLang="en-US" smtClean="0">
                <a:solidFill>
                  <a:prstClr val="black">
                    <a:tint val="75000"/>
                  </a:prstClr>
                </a:solidFill>
              </a:rPr>
              <a:pPr/>
              <a:t>2013/10/6</a:t>
            </a:fld>
            <a:endParaRPr lang="ja-JP" altLang="en-US" dirty="0">
              <a:solidFill>
                <a:prstClr val="black">
                  <a:tint val="75000"/>
                </a:prstClr>
              </a:solidFill>
            </a:endParaRPr>
          </a:p>
        </p:txBody>
      </p:sp>
      <p:sp>
        <p:nvSpPr>
          <p:cNvPr id="5" name="フッター プレースホルダー 4"/>
          <p:cNvSpPr>
            <a:spLocks noGrp="1"/>
          </p:cNvSpPr>
          <p:nvPr>
            <p:ph type="ftr" sz="quarter" idx="11"/>
          </p:nvPr>
        </p:nvSpPr>
        <p:spPr/>
        <p:txBody>
          <a:bodyPr/>
          <a:lstStyle/>
          <a:p>
            <a:endParaRPr lang="ja-JP" altLang="en-US" dirty="0">
              <a:solidFill>
                <a:prstClr val="black">
                  <a:tint val="75000"/>
                </a:prstClr>
              </a:solidFill>
            </a:endParaRPr>
          </a:p>
        </p:txBody>
      </p:sp>
      <p:sp>
        <p:nvSpPr>
          <p:cNvPr id="6" name="スライド番号プレースホルダー 5"/>
          <p:cNvSpPr>
            <a:spLocks noGrp="1"/>
          </p:cNvSpPr>
          <p:nvPr>
            <p:ph type="sldNum" sz="quarter" idx="12"/>
          </p:nvPr>
        </p:nvSpPr>
        <p:spPr/>
        <p:txBody>
          <a:bodyPr/>
          <a:lstStyle/>
          <a:p>
            <a:fld id="{D8C58238-56D9-4262-8DF7-9268417E109E}" type="slidenum">
              <a:rPr lang="ja-JP" altLang="en-US" smtClean="0">
                <a:solidFill>
                  <a:prstClr val="black">
                    <a:tint val="75000"/>
                  </a:prstClr>
                </a:solidFill>
              </a:rPr>
              <a:pPr/>
              <a:t>‹#›</a:t>
            </a:fld>
            <a:endParaRPr lang="ja-JP" altLang="en-US" dirty="0">
              <a:solidFill>
                <a:prstClr val="black">
                  <a:tint val="75000"/>
                </a:prstClr>
              </a:solidFill>
            </a:endParaRPr>
          </a:p>
        </p:txBody>
      </p:sp>
    </p:spTree>
    <p:extLst>
      <p:ext uri="{BB962C8B-B14F-4D97-AF65-F5344CB8AC3E}">
        <p14:creationId xmlns:p14="http://schemas.microsoft.com/office/powerpoint/2010/main" val="4124374776"/>
      </p:ext>
    </p:extLst>
  </p:cSld>
  <p:clrMapOvr>
    <a:masterClrMapping/>
  </p:clrMapOvr>
</p:sldLayout>
</file>

<file path=ppt/slideLayouts/slideLayout172.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543676" y="365125"/>
            <a:ext cx="1971675" cy="5811838"/>
          </a:xfrm>
        </p:spPr>
        <p:txBody>
          <a:bodyPr vert="eaVert"/>
          <a:lstStyle/>
          <a:p>
            <a:r>
              <a:rPr kumimoji="1" lang="ja-JP" altLang="en-US" smtClean="0"/>
              <a:t>マスター タイトルの書式設定</a:t>
            </a:r>
            <a:endParaRPr kumimoji="1" lang="ja-JP" altLang="en-US"/>
          </a:p>
        </p:txBody>
      </p:sp>
      <p:sp>
        <p:nvSpPr>
          <p:cNvPr id="3" name="縦書きテキスト プレースホルダー 2"/>
          <p:cNvSpPr>
            <a:spLocks noGrp="1"/>
          </p:cNvSpPr>
          <p:nvPr>
            <p:ph type="body" orient="vert" idx="1"/>
          </p:nvPr>
        </p:nvSpPr>
        <p:spPr>
          <a:xfrm>
            <a:off x="628651" y="365125"/>
            <a:ext cx="5800725" cy="5811838"/>
          </a:xfrm>
        </p:spPr>
        <p:txBody>
          <a:bodyPr vert="eaVert"/>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10"/>
          </p:nvPr>
        </p:nvSpPr>
        <p:spPr/>
        <p:txBody>
          <a:bodyPr/>
          <a:lstStyle/>
          <a:p>
            <a:fld id="{3E77A2C2-ACFA-4701-BB5E-B0D8E7C54319}" type="datetime1">
              <a:rPr lang="ja-JP" altLang="en-US" smtClean="0">
                <a:solidFill>
                  <a:prstClr val="black">
                    <a:tint val="75000"/>
                  </a:prstClr>
                </a:solidFill>
              </a:rPr>
              <a:pPr/>
              <a:t>2013/10/6</a:t>
            </a:fld>
            <a:endParaRPr lang="ja-JP" altLang="en-US" dirty="0">
              <a:solidFill>
                <a:prstClr val="black">
                  <a:tint val="75000"/>
                </a:prstClr>
              </a:solidFill>
            </a:endParaRPr>
          </a:p>
        </p:txBody>
      </p:sp>
      <p:sp>
        <p:nvSpPr>
          <p:cNvPr id="5" name="フッター プレースホルダー 4"/>
          <p:cNvSpPr>
            <a:spLocks noGrp="1"/>
          </p:cNvSpPr>
          <p:nvPr>
            <p:ph type="ftr" sz="quarter" idx="11"/>
          </p:nvPr>
        </p:nvSpPr>
        <p:spPr/>
        <p:txBody>
          <a:bodyPr/>
          <a:lstStyle/>
          <a:p>
            <a:endParaRPr lang="ja-JP" altLang="en-US" dirty="0">
              <a:solidFill>
                <a:prstClr val="black">
                  <a:tint val="75000"/>
                </a:prstClr>
              </a:solidFill>
            </a:endParaRPr>
          </a:p>
        </p:txBody>
      </p:sp>
      <p:sp>
        <p:nvSpPr>
          <p:cNvPr id="6" name="スライド番号プレースホルダー 5"/>
          <p:cNvSpPr>
            <a:spLocks noGrp="1"/>
          </p:cNvSpPr>
          <p:nvPr>
            <p:ph type="sldNum" sz="quarter" idx="12"/>
          </p:nvPr>
        </p:nvSpPr>
        <p:spPr/>
        <p:txBody>
          <a:bodyPr/>
          <a:lstStyle/>
          <a:p>
            <a:fld id="{D8C58238-56D9-4262-8DF7-9268417E109E}" type="slidenum">
              <a:rPr lang="ja-JP" altLang="en-US" smtClean="0">
                <a:solidFill>
                  <a:prstClr val="black">
                    <a:tint val="75000"/>
                  </a:prstClr>
                </a:solidFill>
              </a:rPr>
              <a:pPr/>
              <a:t>‹#›</a:t>
            </a:fld>
            <a:endParaRPr lang="ja-JP" altLang="en-US" dirty="0">
              <a:solidFill>
                <a:prstClr val="black">
                  <a:tint val="75000"/>
                </a:prstClr>
              </a:solidFill>
            </a:endParaRPr>
          </a:p>
        </p:txBody>
      </p:sp>
    </p:spTree>
    <p:extLst>
      <p:ext uri="{BB962C8B-B14F-4D97-AF65-F5344CB8AC3E}">
        <p14:creationId xmlns:p14="http://schemas.microsoft.com/office/powerpoint/2010/main" val="2119761471"/>
      </p:ext>
    </p:extLst>
  </p:cSld>
  <p:clrMapOvr>
    <a:masterClrMapping/>
  </p:clrMapOvr>
</p:sldLayout>
</file>

<file path=ppt/slideLayouts/slideLayout173.xml><?xml version="1.0" encoding="utf-8"?>
<p:sldLayout xmlns:a="http://schemas.openxmlformats.org/drawingml/2006/main" xmlns:r="http://schemas.openxmlformats.org/officeDocument/2006/relationships" xmlns:p="http://schemas.openxmlformats.org/presentationml/2006/main" type="objOnly">
  <p:cSld name="コンテンツ">
    <p:spTree>
      <p:nvGrpSpPr>
        <p:cNvPr id="1" name=""/>
        <p:cNvGrpSpPr/>
        <p:nvPr/>
      </p:nvGrpSpPr>
      <p:grpSpPr>
        <a:xfrm>
          <a:off x="0" y="0"/>
          <a:ext cx="0" cy="0"/>
          <a:chOff x="0" y="0"/>
          <a:chExt cx="0" cy="0"/>
        </a:xfrm>
      </p:grpSpPr>
      <p:sp>
        <p:nvSpPr>
          <p:cNvPr id="2" name="コンテンツ プレースホルダ 1"/>
          <p:cNvSpPr>
            <a:spLocks noGrp="1"/>
          </p:cNvSpPr>
          <p:nvPr>
            <p:ph/>
          </p:nvPr>
        </p:nvSpPr>
        <p:spPr>
          <a:xfrm>
            <a:off x="457200" y="274642"/>
            <a:ext cx="8229600" cy="5851525"/>
          </a:xfrm>
        </p:spPr>
        <p:txBody>
          <a:body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3" name="Rectangle 4"/>
          <p:cNvSpPr>
            <a:spLocks noGrp="1" noChangeArrowheads="1"/>
          </p:cNvSpPr>
          <p:nvPr>
            <p:ph type="dt" sz="half" idx="10"/>
          </p:nvPr>
        </p:nvSpPr>
        <p:spPr>
          <a:ln/>
        </p:spPr>
        <p:txBody>
          <a:bodyPr/>
          <a:lstStyle>
            <a:lvl1pPr>
              <a:defRPr/>
            </a:lvl1pPr>
          </a:lstStyle>
          <a:p>
            <a:pPr>
              <a:defRPr/>
            </a:pPr>
            <a:fld id="{A28376D8-9399-4EB4-AFBF-19CBD5567D0D}" type="datetime1">
              <a:rPr lang="ja-JP" altLang="en-US" smtClean="0">
                <a:solidFill>
                  <a:prstClr val="black">
                    <a:tint val="75000"/>
                  </a:prstClr>
                </a:solidFill>
              </a:rPr>
              <a:pPr>
                <a:defRPr/>
              </a:pPr>
              <a:t>2013/10/6</a:t>
            </a:fld>
            <a:endParaRPr lang="en-US" altLang="ja-JP" dirty="0">
              <a:solidFill>
                <a:prstClr val="black">
                  <a:tint val="75000"/>
                </a:prstClr>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en-US" altLang="ja-JP" dirty="0">
              <a:solidFill>
                <a:prstClr val="black">
                  <a:tint val="75000"/>
                </a:prstClr>
              </a:solidFill>
            </a:endParaRPr>
          </a:p>
        </p:txBody>
      </p:sp>
      <p:sp>
        <p:nvSpPr>
          <p:cNvPr id="5" name="Rectangle 6"/>
          <p:cNvSpPr>
            <a:spLocks noGrp="1" noChangeArrowheads="1"/>
          </p:cNvSpPr>
          <p:nvPr>
            <p:ph type="sldNum" sz="quarter" idx="12"/>
          </p:nvPr>
        </p:nvSpPr>
        <p:spPr>
          <a:ln/>
        </p:spPr>
        <p:txBody>
          <a:bodyPr/>
          <a:lstStyle>
            <a:lvl1pPr>
              <a:defRPr/>
            </a:lvl1pPr>
          </a:lstStyle>
          <a:p>
            <a:pPr>
              <a:defRPr/>
            </a:pPr>
            <a:fld id="{EC0D7875-69C2-4F94-8C06-39D37747DAA7}" type="slidenum">
              <a:rPr lang="en-US" altLang="ja-JP">
                <a:solidFill>
                  <a:prstClr val="black">
                    <a:tint val="75000"/>
                  </a:prstClr>
                </a:solidFill>
              </a:rPr>
              <a:pPr>
                <a:defRPr/>
              </a:pPr>
              <a:t>‹#›</a:t>
            </a:fld>
            <a:endParaRPr lang="en-US" altLang="ja-JP" dirty="0">
              <a:solidFill>
                <a:prstClr val="black">
                  <a:tint val="75000"/>
                </a:prstClr>
              </a:solidFill>
            </a:endParaRPr>
          </a:p>
        </p:txBody>
      </p:sp>
    </p:spTree>
    <p:extLst>
      <p:ext uri="{BB962C8B-B14F-4D97-AF65-F5344CB8AC3E}">
        <p14:creationId xmlns:p14="http://schemas.microsoft.com/office/powerpoint/2010/main" val="3664928875"/>
      </p:ext>
    </p:extLst>
  </p:cSld>
  <p:clrMapOvr>
    <a:masterClrMapping/>
  </p:clrMapOvr>
</p:sldLayout>
</file>

<file path=ppt/slideLayouts/slideLayout174.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1143000" y="1122363"/>
            <a:ext cx="6858000" cy="2387600"/>
          </a:xfrm>
        </p:spPr>
        <p:txBody>
          <a:bodyPr anchor="b"/>
          <a:lstStyle>
            <a:lvl1pPr algn="ctr">
              <a:defRPr sz="4500"/>
            </a:lvl1pPr>
          </a:lstStyle>
          <a:p>
            <a:r>
              <a:rPr kumimoji="1" lang="ja-JP" altLang="en-US" smtClean="0"/>
              <a:t>マスター タイトルの書式設定</a:t>
            </a:r>
            <a:endParaRPr kumimoji="1" lang="ja-JP" altLang="en-US"/>
          </a:p>
        </p:txBody>
      </p:sp>
      <p:sp>
        <p:nvSpPr>
          <p:cNvPr id="3" name="サブタイトル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kumimoji="1" lang="ja-JP" altLang="en-US" smtClean="0"/>
              <a:t>マスター サブタイトルの書式設定</a:t>
            </a:r>
            <a:endParaRPr kumimoji="1" lang="ja-JP" altLang="en-US"/>
          </a:p>
        </p:txBody>
      </p:sp>
      <p:sp>
        <p:nvSpPr>
          <p:cNvPr id="4" name="日付プレースホルダー 3"/>
          <p:cNvSpPr>
            <a:spLocks noGrp="1"/>
          </p:cNvSpPr>
          <p:nvPr>
            <p:ph type="dt" sz="half" idx="10"/>
          </p:nvPr>
        </p:nvSpPr>
        <p:spPr/>
        <p:txBody>
          <a:bodyPr/>
          <a:lstStyle/>
          <a:p>
            <a:fld id="{A4662C9F-30C2-46EA-AD29-0EEB52E5E006}" type="datetime1">
              <a:rPr lang="ja-JP" altLang="en-US" smtClean="0">
                <a:solidFill>
                  <a:prstClr val="black">
                    <a:tint val="75000"/>
                  </a:prstClr>
                </a:solidFill>
              </a:rPr>
              <a:pPr/>
              <a:t>2013/10/6</a:t>
            </a:fld>
            <a:endParaRPr lang="ja-JP" altLang="en-US" dirty="0">
              <a:solidFill>
                <a:prstClr val="black">
                  <a:tint val="75000"/>
                </a:prstClr>
              </a:solidFill>
            </a:endParaRPr>
          </a:p>
        </p:txBody>
      </p:sp>
      <p:sp>
        <p:nvSpPr>
          <p:cNvPr id="5" name="フッター プレースホルダー 4"/>
          <p:cNvSpPr>
            <a:spLocks noGrp="1"/>
          </p:cNvSpPr>
          <p:nvPr>
            <p:ph type="ftr" sz="quarter" idx="11"/>
          </p:nvPr>
        </p:nvSpPr>
        <p:spPr/>
        <p:txBody>
          <a:bodyPr/>
          <a:lstStyle/>
          <a:p>
            <a:endParaRPr lang="ja-JP" altLang="en-US" dirty="0">
              <a:solidFill>
                <a:prstClr val="black">
                  <a:tint val="75000"/>
                </a:prstClr>
              </a:solidFill>
            </a:endParaRPr>
          </a:p>
        </p:txBody>
      </p:sp>
      <p:sp>
        <p:nvSpPr>
          <p:cNvPr id="6" name="スライド番号プレースホルダー 5"/>
          <p:cNvSpPr>
            <a:spLocks noGrp="1"/>
          </p:cNvSpPr>
          <p:nvPr>
            <p:ph type="sldNum" sz="quarter" idx="12"/>
          </p:nvPr>
        </p:nvSpPr>
        <p:spPr/>
        <p:txBody>
          <a:bodyPr/>
          <a:lstStyle/>
          <a:p>
            <a:fld id="{D8C58238-56D9-4262-8DF7-9268417E109E}" type="slidenum">
              <a:rPr lang="ja-JP" altLang="en-US" smtClean="0">
                <a:solidFill>
                  <a:prstClr val="black">
                    <a:tint val="75000"/>
                  </a:prstClr>
                </a:solidFill>
              </a:rPr>
              <a:pPr/>
              <a:t>‹#›</a:t>
            </a:fld>
            <a:endParaRPr lang="ja-JP" altLang="en-US" dirty="0">
              <a:solidFill>
                <a:prstClr val="black">
                  <a:tint val="75000"/>
                </a:prstClr>
              </a:solidFill>
            </a:endParaRPr>
          </a:p>
        </p:txBody>
      </p:sp>
    </p:spTree>
    <p:extLst>
      <p:ext uri="{BB962C8B-B14F-4D97-AF65-F5344CB8AC3E}">
        <p14:creationId xmlns:p14="http://schemas.microsoft.com/office/powerpoint/2010/main" val="1243167407"/>
      </p:ext>
    </p:extLst>
  </p:cSld>
  <p:clrMapOvr>
    <a:masterClrMapping/>
  </p:clrMapOvr>
</p:sldLayout>
</file>

<file path=ppt/slideLayouts/slideLayout175.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コンテンツ プレースホルダー 2"/>
          <p:cNvSpPr>
            <a:spLocks noGrp="1"/>
          </p:cNvSpPr>
          <p:nvPr>
            <p:ph idx="1"/>
          </p:nvPr>
        </p:nvSpPr>
        <p:spPr/>
        <p:txBody>
          <a:body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10"/>
          </p:nvPr>
        </p:nvSpPr>
        <p:spPr/>
        <p:txBody>
          <a:bodyPr/>
          <a:lstStyle/>
          <a:p>
            <a:fld id="{5E632225-D001-4394-B88B-8264D854E19C}" type="datetime1">
              <a:rPr lang="ja-JP" altLang="en-US" smtClean="0">
                <a:solidFill>
                  <a:prstClr val="black">
                    <a:tint val="75000"/>
                  </a:prstClr>
                </a:solidFill>
              </a:rPr>
              <a:pPr/>
              <a:t>2013/10/6</a:t>
            </a:fld>
            <a:endParaRPr lang="ja-JP" altLang="en-US" dirty="0">
              <a:solidFill>
                <a:prstClr val="black">
                  <a:tint val="75000"/>
                </a:prstClr>
              </a:solidFill>
            </a:endParaRPr>
          </a:p>
        </p:txBody>
      </p:sp>
      <p:sp>
        <p:nvSpPr>
          <p:cNvPr id="5" name="フッター プレースホルダー 4"/>
          <p:cNvSpPr>
            <a:spLocks noGrp="1"/>
          </p:cNvSpPr>
          <p:nvPr>
            <p:ph type="ftr" sz="quarter" idx="11"/>
          </p:nvPr>
        </p:nvSpPr>
        <p:spPr/>
        <p:txBody>
          <a:bodyPr/>
          <a:lstStyle/>
          <a:p>
            <a:endParaRPr lang="ja-JP" altLang="en-US" dirty="0">
              <a:solidFill>
                <a:prstClr val="black">
                  <a:tint val="75000"/>
                </a:prstClr>
              </a:solidFill>
            </a:endParaRPr>
          </a:p>
        </p:txBody>
      </p:sp>
      <p:sp>
        <p:nvSpPr>
          <p:cNvPr id="6" name="スライド番号プレースホルダー 5"/>
          <p:cNvSpPr>
            <a:spLocks noGrp="1"/>
          </p:cNvSpPr>
          <p:nvPr>
            <p:ph type="sldNum" sz="quarter" idx="12"/>
          </p:nvPr>
        </p:nvSpPr>
        <p:spPr/>
        <p:txBody>
          <a:bodyPr/>
          <a:lstStyle/>
          <a:p>
            <a:fld id="{D8C58238-56D9-4262-8DF7-9268417E109E}" type="slidenum">
              <a:rPr lang="ja-JP" altLang="en-US" smtClean="0">
                <a:solidFill>
                  <a:prstClr val="black">
                    <a:tint val="75000"/>
                  </a:prstClr>
                </a:solidFill>
              </a:rPr>
              <a:pPr/>
              <a:t>‹#›</a:t>
            </a:fld>
            <a:endParaRPr lang="ja-JP" altLang="en-US" dirty="0">
              <a:solidFill>
                <a:prstClr val="black">
                  <a:tint val="75000"/>
                </a:prstClr>
              </a:solidFill>
            </a:endParaRPr>
          </a:p>
        </p:txBody>
      </p:sp>
    </p:spTree>
    <p:extLst>
      <p:ext uri="{BB962C8B-B14F-4D97-AF65-F5344CB8AC3E}">
        <p14:creationId xmlns:p14="http://schemas.microsoft.com/office/powerpoint/2010/main" val="1804532887"/>
      </p:ext>
    </p:extLst>
  </p:cSld>
  <p:clrMapOvr>
    <a:masterClrMapping/>
  </p:clrMapOvr>
</p:sldLayout>
</file>

<file path=ppt/slideLayouts/slideLayout176.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623888" y="1709741"/>
            <a:ext cx="7886700" cy="2852737"/>
          </a:xfrm>
        </p:spPr>
        <p:txBody>
          <a:bodyPr anchor="b"/>
          <a:lstStyle>
            <a:lvl1pPr>
              <a:defRPr sz="4500"/>
            </a:lvl1pPr>
          </a:lstStyle>
          <a:p>
            <a:r>
              <a:rPr kumimoji="1" lang="ja-JP" altLang="en-US" smtClean="0"/>
              <a:t>マスター タイトルの書式設定</a:t>
            </a:r>
            <a:endParaRPr kumimoji="1" lang="ja-JP" altLang="en-US"/>
          </a:p>
        </p:txBody>
      </p:sp>
      <p:sp>
        <p:nvSpPr>
          <p:cNvPr id="3" name="テキスト プレースホルダー 2"/>
          <p:cNvSpPr>
            <a:spLocks noGrp="1"/>
          </p:cNvSpPr>
          <p:nvPr>
            <p:ph type="body" idx="1"/>
          </p:nvPr>
        </p:nvSpPr>
        <p:spPr>
          <a:xfrm>
            <a:off x="623888" y="4589466"/>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kumimoji="1" lang="ja-JP" altLang="en-US" smtClean="0"/>
              <a:t>マスター テキストの書式設定</a:t>
            </a:r>
          </a:p>
        </p:txBody>
      </p:sp>
      <p:sp>
        <p:nvSpPr>
          <p:cNvPr id="4" name="日付プレースホルダー 3"/>
          <p:cNvSpPr>
            <a:spLocks noGrp="1"/>
          </p:cNvSpPr>
          <p:nvPr>
            <p:ph type="dt" sz="half" idx="10"/>
          </p:nvPr>
        </p:nvSpPr>
        <p:spPr/>
        <p:txBody>
          <a:bodyPr/>
          <a:lstStyle/>
          <a:p>
            <a:fld id="{4BB04115-C704-4218-8073-AD0E2378A4F4}" type="datetime1">
              <a:rPr lang="ja-JP" altLang="en-US" smtClean="0">
                <a:solidFill>
                  <a:prstClr val="black">
                    <a:tint val="75000"/>
                  </a:prstClr>
                </a:solidFill>
              </a:rPr>
              <a:pPr/>
              <a:t>2013/10/6</a:t>
            </a:fld>
            <a:endParaRPr lang="ja-JP" altLang="en-US" dirty="0">
              <a:solidFill>
                <a:prstClr val="black">
                  <a:tint val="75000"/>
                </a:prstClr>
              </a:solidFill>
            </a:endParaRPr>
          </a:p>
        </p:txBody>
      </p:sp>
      <p:sp>
        <p:nvSpPr>
          <p:cNvPr id="5" name="フッター プレースホルダー 4"/>
          <p:cNvSpPr>
            <a:spLocks noGrp="1"/>
          </p:cNvSpPr>
          <p:nvPr>
            <p:ph type="ftr" sz="quarter" idx="11"/>
          </p:nvPr>
        </p:nvSpPr>
        <p:spPr/>
        <p:txBody>
          <a:bodyPr/>
          <a:lstStyle/>
          <a:p>
            <a:endParaRPr lang="ja-JP" altLang="en-US" dirty="0">
              <a:solidFill>
                <a:prstClr val="black">
                  <a:tint val="75000"/>
                </a:prstClr>
              </a:solidFill>
            </a:endParaRPr>
          </a:p>
        </p:txBody>
      </p:sp>
      <p:sp>
        <p:nvSpPr>
          <p:cNvPr id="6" name="スライド番号プレースホルダー 5"/>
          <p:cNvSpPr>
            <a:spLocks noGrp="1"/>
          </p:cNvSpPr>
          <p:nvPr>
            <p:ph type="sldNum" sz="quarter" idx="12"/>
          </p:nvPr>
        </p:nvSpPr>
        <p:spPr/>
        <p:txBody>
          <a:bodyPr/>
          <a:lstStyle/>
          <a:p>
            <a:fld id="{D8C58238-56D9-4262-8DF7-9268417E109E}" type="slidenum">
              <a:rPr lang="ja-JP" altLang="en-US" smtClean="0">
                <a:solidFill>
                  <a:prstClr val="black">
                    <a:tint val="75000"/>
                  </a:prstClr>
                </a:solidFill>
              </a:rPr>
              <a:pPr/>
              <a:t>‹#›</a:t>
            </a:fld>
            <a:endParaRPr lang="ja-JP" altLang="en-US" dirty="0">
              <a:solidFill>
                <a:prstClr val="black">
                  <a:tint val="75000"/>
                </a:prstClr>
              </a:solidFill>
            </a:endParaRPr>
          </a:p>
        </p:txBody>
      </p:sp>
    </p:spTree>
    <p:extLst>
      <p:ext uri="{BB962C8B-B14F-4D97-AF65-F5344CB8AC3E}">
        <p14:creationId xmlns:p14="http://schemas.microsoft.com/office/powerpoint/2010/main" val="1129065426"/>
      </p:ext>
    </p:extLst>
  </p:cSld>
  <p:clrMapOvr>
    <a:masterClrMapping/>
  </p:clrMapOvr>
</p:sldLayout>
</file>

<file path=ppt/slideLayouts/slideLayout177.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コンテンツ プレースホルダー 2"/>
          <p:cNvSpPr>
            <a:spLocks noGrp="1"/>
          </p:cNvSpPr>
          <p:nvPr>
            <p:ph sz="half" idx="1"/>
          </p:nvPr>
        </p:nvSpPr>
        <p:spPr>
          <a:xfrm>
            <a:off x="628650" y="1825625"/>
            <a:ext cx="3886200" cy="4351338"/>
          </a:xfrm>
        </p:spPr>
        <p:txBody>
          <a:body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コンテンツ プレースホルダー 3"/>
          <p:cNvSpPr>
            <a:spLocks noGrp="1"/>
          </p:cNvSpPr>
          <p:nvPr>
            <p:ph sz="half" idx="2"/>
          </p:nvPr>
        </p:nvSpPr>
        <p:spPr>
          <a:xfrm>
            <a:off x="4629150" y="1825625"/>
            <a:ext cx="3886200" cy="4351338"/>
          </a:xfrm>
        </p:spPr>
        <p:txBody>
          <a:body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5" name="日付プレースホルダー 4"/>
          <p:cNvSpPr>
            <a:spLocks noGrp="1"/>
          </p:cNvSpPr>
          <p:nvPr>
            <p:ph type="dt" sz="half" idx="10"/>
          </p:nvPr>
        </p:nvSpPr>
        <p:spPr/>
        <p:txBody>
          <a:bodyPr/>
          <a:lstStyle/>
          <a:p>
            <a:fld id="{39DC3B4D-8678-4131-BFA4-ABB50E8AD5B5}" type="datetime1">
              <a:rPr lang="ja-JP" altLang="en-US" smtClean="0">
                <a:solidFill>
                  <a:prstClr val="black">
                    <a:tint val="75000"/>
                  </a:prstClr>
                </a:solidFill>
              </a:rPr>
              <a:pPr/>
              <a:t>2013/10/6</a:t>
            </a:fld>
            <a:endParaRPr lang="ja-JP" altLang="en-US" dirty="0">
              <a:solidFill>
                <a:prstClr val="black">
                  <a:tint val="75000"/>
                </a:prstClr>
              </a:solidFill>
            </a:endParaRPr>
          </a:p>
        </p:txBody>
      </p:sp>
      <p:sp>
        <p:nvSpPr>
          <p:cNvPr id="6" name="フッター プレースホルダー 5"/>
          <p:cNvSpPr>
            <a:spLocks noGrp="1"/>
          </p:cNvSpPr>
          <p:nvPr>
            <p:ph type="ftr" sz="quarter" idx="11"/>
          </p:nvPr>
        </p:nvSpPr>
        <p:spPr/>
        <p:txBody>
          <a:bodyPr/>
          <a:lstStyle/>
          <a:p>
            <a:endParaRPr lang="ja-JP" altLang="en-US" dirty="0">
              <a:solidFill>
                <a:prstClr val="black">
                  <a:tint val="75000"/>
                </a:prstClr>
              </a:solidFill>
            </a:endParaRPr>
          </a:p>
        </p:txBody>
      </p:sp>
      <p:sp>
        <p:nvSpPr>
          <p:cNvPr id="7" name="スライド番号プレースホルダー 6"/>
          <p:cNvSpPr>
            <a:spLocks noGrp="1"/>
          </p:cNvSpPr>
          <p:nvPr>
            <p:ph type="sldNum" sz="quarter" idx="12"/>
          </p:nvPr>
        </p:nvSpPr>
        <p:spPr/>
        <p:txBody>
          <a:bodyPr/>
          <a:lstStyle/>
          <a:p>
            <a:fld id="{D8C58238-56D9-4262-8DF7-9268417E109E}" type="slidenum">
              <a:rPr lang="ja-JP" altLang="en-US" smtClean="0">
                <a:solidFill>
                  <a:prstClr val="black">
                    <a:tint val="75000"/>
                  </a:prstClr>
                </a:solidFill>
              </a:rPr>
              <a:pPr/>
              <a:t>‹#›</a:t>
            </a:fld>
            <a:endParaRPr lang="ja-JP" altLang="en-US" dirty="0">
              <a:solidFill>
                <a:prstClr val="black">
                  <a:tint val="75000"/>
                </a:prstClr>
              </a:solidFill>
            </a:endParaRPr>
          </a:p>
        </p:txBody>
      </p:sp>
    </p:spTree>
    <p:extLst>
      <p:ext uri="{BB962C8B-B14F-4D97-AF65-F5344CB8AC3E}">
        <p14:creationId xmlns:p14="http://schemas.microsoft.com/office/powerpoint/2010/main" val="1612535571"/>
      </p:ext>
    </p:extLst>
  </p:cSld>
  <p:clrMapOvr>
    <a:masterClrMapping/>
  </p:clrMapOvr>
</p:sldLayout>
</file>

<file path=ppt/slideLayouts/slideLayout178.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629841" y="365128"/>
            <a:ext cx="7886700" cy="1325563"/>
          </a:xfrm>
        </p:spPr>
        <p:txBody>
          <a:bodyPr/>
          <a:lstStyle/>
          <a:p>
            <a:r>
              <a:rPr kumimoji="1" lang="ja-JP" altLang="en-US" smtClean="0"/>
              <a:t>マスター タイトルの書式設定</a:t>
            </a:r>
            <a:endParaRPr kumimoji="1" lang="ja-JP" altLang="en-US"/>
          </a:p>
        </p:txBody>
      </p:sp>
      <p:sp>
        <p:nvSpPr>
          <p:cNvPr id="3" name="テキスト プレースホルダー 2"/>
          <p:cNvSpPr>
            <a:spLocks noGrp="1"/>
          </p:cNvSpPr>
          <p:nvPr>
            <p:ph type="body" idx="1"/>
          </p:nvPr>
        </p:nvSpPr>
        <p:spPr>
          <a:xfrm>
            <a:off x="629842"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kumimoji="1" lang="ja-JP" altLang="en-US" smtClean="0"/>
              <a:t>マスター テキストの書式設定</a:t>
            </a:r>
          </a:p>
        </p:txBody>
      </p:sp>
      <p:sp>
        <p:nvSpPr>
          <p:cNvPr id="4" name="コンテンツ プレースホルダー 3"/>
          <p:cNvSpPr>
            <a:spLocks noGrp="1"/>
          </p:cNvSpPr>
          <p:nvPr>
            <p:ph sz="half" idx="2"/>
          </p:nvPr>
        </p:nvSpPr>
        <p:spPr>
          <a:xfrm>
            <a:off x="629842" y="2505075"/>
            <a:ext cx="3868340" cy="3684588"/>
          </a:xfrm>
        </p:spPr>
        <p:txBody>
          <a:body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5" name="テキスト プレースホルダー 4"/>
          <p:cNvSpPr>
            <a:spLocks noGrp="1"/>
          </p:cNvSpPr>
          <p:nvPr>
            <p:ph type="body" sz="quarter" idx="3"/>
          </p:nvPr>
        </p:nvSpPr>
        <p:spPr>
          <a:xfrm>
            <a:off x="4629151"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kumimoji="1" lang="ja-JP" altLang="en-US" smtClean="0"/>
              <a:t>マスター テキストの書式設定</a:t>
            </a:r>
          </a:p>
        </p:txBody>
      </p:sp>
      <p:sp>
        <p:nvSpPr>
          <p:cNvPr id="6" name="コンテンツ プレースホルダー 5"/>
          <p:cNvSpPr>
            <a:spLocks noGrp="1"/>
          </p:cNvSpPr>
          <p:nvPr>
            <p:ph sz="quarter" idx="4"/>
          </p:nvPr>
        </p:nvSpPr>
        <p:spPr>
          <a:xfrm>
            <a:off x="4629151" y="2505075"/>
            <a:ext cx="3887391" cy="3684588"/>
          </a:xfrm>
        </p:spPr>
        <p:txBody>
          <a:body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7" name="日付プレースホルダー 6"/>
          <p:cNvSpPr>
            <a:spLocks noGrp="1"/>
          </p:cNvSpPr>
          <p:nvPr>
            <p:ph type="dt" sz="half" idx="10"/>
          </p:nvPr>
        </p:nvSpPr>
        <p:spPr/>
        <p:txBody>
          <a:bodyPr/>
          <a:lstStyle/>
          <a:p>
            <a:fld id="{B68E5987-E888-4C09-8AA7-2C41EBE17818}" type="datetime1">
              <a:rPr lang="ja-JP" altLang="en-US" smtClean="0">
                <a:solidFill>
                  <a:prstClr val="black">
                    <a:tint val="75000"/>
                  </a:prstClr>
                </a:solidFill>
              </a:rPr>
              <a:pPr/>
              <a:t>2013/10/6</a:t>
            </a:fld>
            <a:endParaRPr lang="ja-JP" altLang="en-US" dirty="0">
              <a:solidFill>
                <a:prstClr val="black">
                  <a:tint val="75000"/>
                </a:prstClr>
              </a:solidFill>
            </a:endParaRPr>
          </a:p>
        </p:txBody>
      </p:sp>
      <p:sp>
        <p:nvSpPr>
          <p:cNvPr id="8" name="フッター プレースホルダー 7"/>
          <p:cNvSpPr>
            <a:spLocks noGrp="1"/>
          </p:cNvSpPr>
          <p:nvPr>
            <p:ph type="ftr" sz="quarter" idx="11"/>
          </p:nvPr>
        </p:nvSpPr>
        <p:spPr/>
        <p:txBody>
          <a:bodyPr/>
          <a:lstStyle/>
          <a:p>
            <a:endParaRPr lang="ja-JP" altLang="en-US" dirty="0">
              <a:solidFill>
                <a:prstClr val="black">
                  <a:tint val="75000"/>
                </a:prstClr>
              </a:solidFill>
            </a:endParaRPr>
          </a:p>
        </p:txBody>
      </p:sp>
      <p:sp>
        <p:nvSpPr>
          <p:cNvPr id="9" name="スライド番号プレースホルダー 8"/>
          <p:cNvSpPr>
            <a:spLocks noGrp="1"/>
          </p:cNvSpPr>
          <p:nvPr>
            <p:ph type="sldNum" sz="quarter" idx="12"/>
          </p:nvPr>
        </p:nvSpPr>
        <p:spPr/>
        <p:txBody>
          <a:bodyPr/>
          <a:lstStyle/>
          <a:p>
            <a:fld id="{D8C58238-56D9-4262-8DF7-9268417E109E}" type="slidenum">
              <a:rPr lang="ja-JP" altLang="en-US" smtClean="0">
                <a:solidFill>
                  <a:prstClr val="black">
                    <a:tint val="75000"/>
                  </a:prstClr>
                </a:solidFill>
              </a:rPr>
              <a:pPr/>
              <a:t>‹#›</a:t>
            </a:fld>
            <a:endParaRPr lang="ja-JP" altLang="en-US" dirty="0">
              <a:solidFill>
                <a:prstClr val="black">
                  <a:tint val="75000"/>
                </a:prstClr>
              </a:solidFill>
            </a:endParaRPr>
          </a:p>
        </p:txBody>
      </p:sp>
    </p:spTree>
    <p:extLst>
      <p:ext uri="{BB962C8B-B14F-4D97-AF65-F5344CB8AC3E}">
        <p14:creationId xmlns:p14="http://schemas.microsoft.com/office/powerpoint/2010/main" val="2842202861"/>
      </p:ext>
    </p:extLst>
  </p:cSld>
  <p:clrMapOvr>
    <a:masterClrMapping/>
  </p:clrMapOvr>
</p:sldLayout>
</file>

<file path=ppt/slideLayouts/slideLayout179.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日付プレースホルダー 2"/>
          <p:cNvSpPr>
            <a:spLocks noGrp="1"/>
          </p:cNvSpPr>
          <p:nvPr>
            <p:ph type="dt" sz="half" idx="10"/>
          </p:nvPr>
        </p:nvSpPr>
        <p:spPr/>
        <p:txBody>
          <a:bodyPr/>
          <a:lstStyle/>
          <a:p>
            <a:fld id="{E1122DF7-B320-4C32-BC7A-097F08AA2D33}" type="datetime1">
              <a:rPr lang="ja-JP" altLang="en-US" smtClean="0">
                <a:solidFill>
                  <a:prstClr val="black">
                    <a:tint val="75000"/>
                  </a:prstClr>
                </a:solidFill>
              </a:rPr>
              <a:pPr/>
              <a:t>2013/10/6</a:t>
            </a:fld>
            <a:endParaRPr lang="ja-JP" altLang="en-US" dirty="0">
              <a:solidFill>
                <a:prstClr val="black">
                  <a:tint val="75000"/>
                </a:prstClr>
              </a:solidFill>
            </a:endParaRPr>
          </a:p>
        </p:txBody>
      </p:sp>
      <p:sp>
        <p:nvSpPr>
          <p:cNvPr id="4" name="フッター プレースホルダー 3"/>
          <p:cNvSpPr>
            <a:spLocks noGrp="1"/>
          </p:cNvSpPr>
          <p:nvPr>
            <p:ph type="ftr" sz="quarter" idx="11"/>
          </p:nvPr>
        </p:nvSpPr>
        <p:spPr/>
        <p:txBody>
          <a:bodyPr/>
          <a:lstStyle/>
          <a:p>
            <a:endParaRPr lang="ja-JP" altLang="en-US" dirty="0">
              <a:solidFill>
                <a:prstClr val="black">
                  <a:tint val="75000"/>
                </a:prstClr>
              </a:solidFill>
            </a:endParaRPr>
          </a:p>
        </p:txBody>
      </p:sp>
      <p:sp>
        <p:nvSpPr>
          <p:cNvPr id="5" name="スライド番号プレースホルダー 4"/>
          <p:cNvSpPr>
            <a:spLocks noGrp="1"/>
          </p:cNvSpPr>
          <p:nvPr>
            <p:ph type="sldNum" sz="quarter" idx="12"/>
          </p:nvPr>
        </p:nvSpPr>
        <p:spPr/>
        <p:txBody>
          <a:bodyPr/>
          <a:lstStyle/>
          <a:p>
            <a:fld id="{D8C58238-56D9-4262-8DF7-9268417E109E}" type="slidenum">
              <a:rPr lang="ja-JP" altLang="en-US" smtClean="0">
                <a:solidFill>
                  <a:prstClr val="black">
                    <a:tint val="75000"/>
                  </a:prstClr>
                </a:solidFill>
              </a:rPr>
              <a:pPr/>
              <a:t>‹#›</a:t>
            </a:fld>
            <a:endParaRPr lang="ja-JP" altLang="en-US" dirty="0">
              <a:solidFill>
                <a:prstClr val="black">
                  <a:tint val="75000"/>
                </a:prstClr>
              </a:solidFill>
            </a:endParaRPr>
          </a:p>
        </p:txBody>
      </p:sp>
    </p:spTree>
    <p:extLst>
      <p:ext uri="{BB962C8B-B14F-4D97-AF65-F5344CB8AC3E}">
        <p14:creationId xmlns:p14="http://schemas.microsoft.com/office/powerpoint/2010/main" val="406691845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fld id="{B1BB5ED0-896C-4BB8-AED3-55CDC9A0F9FA}" type="datetime1">
              <a:rPr lang="ja-JP" altLang="en-US" smtClean="0">
                <a:solidFill>
                  <a:srgbClr val="000000"/>
                </a:solidFill>
              </a:rPr>
              <a:pPr>
                <a:defRPr/>
              </a:pPr>
              <a:t>2013/10/6</a:t>
            </a:fld>
            <a:endParaRPr lang="en-US" altLang="ja-JP" dirty="0">
              <a:solidFill>
                <a:srgbClr val="000000"/>
              </a:solidFill>
            </a:endParaRPr>
          </a:p>
        </p:txBody>
      </p:sp>
      <p:sp>
        <p:nvSpPr>
          <p:cNvPr id="3" name="Rectangle 5"/>
          <p:cNvSpPr>
            <a:spLocks noGrp="1" noChangeArrowheads="1"/>
          </p:cNvSpPr>
          <p:nvPr>
            <p:ph type="ftr" sz="quarter" idx="11"/>
          </p:nvPr>
        </p:nvSpPr>
        <p:spPr>
          <a:ln/>
        </p:spPr>
        <p:txBody>
          <a:bodyPr/>
          <a:lstStyle>
            <a:lvl1pPr>
              <a:defRPr/>
            </a:lvl1pPr>
          </a:lstStyle>
          <a:p>
            <a:pPr>
              <a:defRPr/>
            </a:pPr>
            <a:endParaRPr lang="en-US" altLang="ja-JP" dirty="0">
              <a:solidFill>
                <a:srgbClr val="000000"/>
              </a:solidFill>
            </a:endParaRPr>
          </a:p>
        </p:txBody>
      </p:sp>
      <p:sp>
        <p:nvSpPr>
          <p:cNvPr id="4" name="Rectangle 6"/>
          <p:cNvSpPr>
            <a:spLocks noGrp="1" noChangeArrowheads="1"/>
          </p:cNvSpPr>
          <p:nvPr>
            <p:ph type="sldNum" sz="quarter" idx="12"/>
          </p:nvPr>
        </p:nvSpPr>
        <p:spPr>
          <a:ln/>
        </p:spPr>
        <p:txBody>
          <a:bodyPr/>
          <a:lstStyle>
            <a:lvl1pPr>
              <a:defRPr/>
            </a:lvl1pPr>
          </a:lstStyle>
          <a:p>
            <a:pPr>
              <a:defRPr/>
            </a:pPr>
            <a:fld id="{CF1FE9D8-25B9-4A55-9C0E-06C4479A00E1}" type="slidenum">
              <a:rPr lang="en-US" altLang="ja-JP">
                <a:solidFill>
                  <a:srgbClr val="FFFFFF"/>
                </a:solidFill>
              </a:rPr>
              <a:pPr>
                <a:defRPr/>
              </a:pPr>
              <a:t>‹#›</a:t>
            </a:fld>
            <a:endParaRPr lang="en-US" altLang="ja-JP" dirty="0">
              <a:solidFill>
                <a:srgbClr val="FFFFFF"/>
              </a:solidFill>
            </a:endParaRPr>
          </a:p>
        </p:txBody>
      </p:sp>
    </p:spTree>
    <p:extLst>
      <p:ext uri="{BB962C8B-B14F-4D97-AF65-F5344CB8AC3E}">
        <p14:creationId xmlns:p14="http://schemas.microsoft.com/office/powerpoint/2010/main" val="3366053058"/>
      </p:ext>
    </p:extLst>
  </p:cSld>
  <p:clrMapOvr>
    <a:masterClrMapping/>
  </p:clrMapOvr>
  <p:transition spd="med">
    <p:fade thruBlk="1"/>
  </p:transition>
</p:sldLayout>
</file>

<file path=ppt/slideLayouts/slideLayout180.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ー 1"/>
          <p:cNvSpPr>
            <a:spLocks noGrp="1"/>
          </p:cNvSpPr>
          <p:nvPr>
            <p:ph type="dt" sz="half" idx="10"/>
          </p:nvPr>
        </p:nvSpPr>
        <p:spPr/>
        <p:txBody>
          <a:bodyPr/>
          <a:lstStyle/>
          <a:p>
            <a:fld id="{5DCC8A4F-8338-4F3F-8867-7B6329A6C5AC}" type="datetime1">
              <a:rPr lang="ja-JP" altLang="en-US" smtClean="0">
                <a:solidFill>
                  <a:prstClr val="black">
                    <a:tint val="75000"/>
                  </a:prstClr>
                </a:solidFill>
              </a:rPr>
              <a:pPr/>
              <a:t>2013/10/6</a:t>
            </a:fld>
            <a:endParaRPr lang="ja-JP" altLang="en-US" dirty="0">
              <a:solidFill>
                <a:prstClr val="black">
                  <a:tint val="75000"/>
                </a:prstClr>
              </a:solidFill>
            </a:endParaRPr>
          </a:p>
        </p:txBody>
      </p:sp>
      <p:sp>
        <p:nvSpPr>
          <p:cNvPr id="3" name="フッター プレースホルダー 2"/>
          <p:cNvSpPr>
            <a:spLocks noGrp="1"/>
          </p:cNvSpPr>
          <p:nvPr>
            <p:ph type="ftr" sz="quarter" idx="11"/>
          </p:nvPr>
        </p:nvSpPr>
        <p:spPr/>
        <p:txBody>
          <a:bodyPr/>
          <a:lstStyle/>
          <a:p>
            <a:endParaRPr lang="ja-JP" altLang="en-US" dirty="0">
              <a:solidFill>
                <a:prstClr val="black">
                  <a:tint val="75000"/>
                </a:prstClr>
              </a:solidFill>
            </a:endParaRPr>
          </a:p>
        </p:txBody>
      </p:sp>
      <p:sp>
        <p:nvSpPr>
          <p:cNvPr id="4" name="スライド番号プレースホルダー 3"/>
          <p:cNvSpPr>
            <a:spLocks noGrp="1"/>
          </p:cNvSpPr>
          <p:nvPr>
            <p:ph type="sldNum" sz="quarter" idx="12"/>
          </p:nvPr>
        </p:nvSpPr>
        <p:spPr/>
        <p:txBody>
          <a:bodyPr/>
          <a:lstStyle/>
          <a:p>
            <a:fld id="{D8C58238-56D9-4262-8DF7-9268417E109E}" type="slidenum">
              <a:rPr lang="ja-JP" altLang="en-US" smtClean="0">
                <a:solidFill>
                  <a:prstClr val="black">
                    <a:tint val="75000"/>
                  </a:prstClr>
                </a:solidFill>
              </a:rPr>
              <a:pPr/>
              <a:t>‹#›</a:t>
            </a:fld>
            <a:endParaRPr lang="ja-JP" altLang="en-US" dirty="0">
              <a:solidFill>
                <a:prstClr val="black">
                  <a:tint val="75000"/>
                </a:prstClr>
              </a:solidFill>
            </a:endParaRPr>
          </a:p>
        </p:txBody>
      </p:sp>
    </p:spTree>
    <p:extLst>
      <p:ext uri="{BB962C8B-B14F-4D97-AF65-F5344CB8AC3E}">
        <p14:creationId xmlns:p14="http://schemas.microsoft.com/office/powerpoint/2010/main" val="1277831104"/>
      </p:ext>
    </p:extLst>
  </p:cSld>
  <p:clrMapOvr>
    <a:masterClrMapping/>
  </p:clrMapOvr>
</p:sldLayout>
</file>

<file path=ppt/slideLayouts/slideLayout181.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629841" y="457200"/>
            <a:ext cx="2949178" cy="1600200"/>
          </a:xfrm>
        </p:spPr>
        <p:txBody>
          <a:bodyPr anchor="b"/>
          <a:lstStyle>
            <a:lvl1pPr>
              <a:defRPr sz="2400"/>
            </a:lvl1pPr>
          </a:lstStyle>
          <a:p>
            <a:r>
              <a:rPr kumimoji="1" lang="ja-JP" altLang="en-US" smtClean="0"/>
              <a:t>マスター タイトルの書式設定</a:t>
            </a:r>
            <a:endParaRPr kumimoji="1" lang="ja-JP" altLang="en-US"/>
          </a:p>
        </p:txBody>
      </p:sp>
      <p:sp>
        <p:nvSpPr>
          <p:cNvPr id="3" name="コンテンツ プレースホルダー 2"/>
          <p:cNvSpPr>
            <a:spLocks noGrp="1"/>
          </p:cNvSpPr>
          <p:nvPr>
            <p:ph idx="1"/>
          </p:nvPr>
        </p:nvSpPr>
        <p:spPr>
          <a:xfrm>
            <a:off x="3887391" y="987428"/>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テキスト プレースホルダー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kumimoji="1" lang="ja-JP" altLang="en-US" smtClean="0"/>
              <a:t>マスター テキストの書式設定</a:t>
            </a:r>
          </a:p>
        </p:txBody>
      </p:sp>
      <p:sp>
        <p:nvSpPr>
          <p:cNvPr id="5" name="日付プレースホルダー 4"/>
          <p:cNvSpPr>
            <a:spLocks noGrp="1"/>
          </p:cNvSpPr>
          <p:nvPr>
            <p:ph type="dt" sz="half" idx="10"/>
          </p:nvPr>
        </p:nvSpPr>
        <p:spPr/>
        <p:txBody>
          <a:bodyPr/>
          <a:lstStyle/>
          <a:p>
            <a:fld id="{3D12D018-22CC-4DA9-ACF4-49D3C003EDB8}" type="datetime1">
              <a:rPr lang="ja-JP" altLang="en-US" smtClean="0">
                <a:solidFill>
                  <a:prstClr val="black">
                    <a:tint val="75000"/>
                  </a:prstClr>
                </a:solidFill>
              </a:rPr>
              <a:pPr/>
              <a:t>2013/10/6</a:t>
            </a:fld>
            <a:endParaRPr lang="ja-JP" altLang="en-US" dirty="0">
              <a:solidFill>
                <a:prstClr val="black">
                  <a:tint val="75000"/>
                </a:prstClr>
              </a:solidFill>
            </a:endParaRPr>
          </a:p>
        </p:txBody>
      </p:sp>
      <p:sp>
        <p:nvSpPr>
          <p:cNvPr id="6" name="フッター プレースホルダー 5"/>
          <p:cNvSpPr>
            <a:spLocks noGrp="1"/>
          </p:cNvSpPr>
          <p:nvPr>
            <p:ph type="ftr" sz="quarter" idx="11"/>
          </p:nvPr>
        </p:nvSpPr>
        <p:spPr/>
        <p:txBody>
          <a:bodyPr/>
          <a:lstStyle/>
          <a:p>
            <a:endParaRPr lang="ja-JP" altLang="en-US" dirty="0">
              <a:solidFill>
                <a:prstClr val="black">
                  <a:tint val="75000"/>
                </a:prstClr>
              </a:solidFill>
            </a:endParaRPr>
          </a:p>
        </p:txBody>
      </p:sp>
      <p:sp>
        <p:nvSpPr>
          <p:cNvPr id="7" name="スライド番号プレースホルダー 6"/>
          <p:cNvSpPr>
            <a:spLocks noGrp="1"/>
          </p:cNvSpPr>
          <p:nvPr>
            <p:ph type="sldNum" sz="quarter" idx="12"/>
          </p:nvPr>
        </p:nvSpPr>
        <p:spPr/>
        <p:txBody>
          <a:bodyPr/>
          <a:lstStyle/>
          <a:p>
            <a:fld id="{D8C58238-56D9-4262-8DF7-9268417E109E}" type="slidenum">
              <a:rPr lang="ja-JP" altLang="en-US" smtClean="0">
                <a:solidFill>
                  <a:prstClr val="black">
                    <a:tint val="75000"/>
                  </a:prstClr>
                </a:solidFill>
              </a:rPr>
              <a:pPr/>
              <a:t>‹#›</a:t>
            </a:fld>
            <a:endParaRPr lang="ja-JP" altLang="en-US" dirty="0">
              <a:solidFill>
                <a:prstClr val="black">
                  <a:tint val="75000"/>
                </a:prstClr>
              </a:solidFill>
            </a:endParaRPr>
          </a:p>
        </p:txBody>
      </p:sp>
    </p:spTree>
    <p:extLst>
      <p:ext uri="{BB962C8B-B14F-4D97-AF65-F5344CB8AC3E}">
        <p14:creationId xmlns:p14="http://schemas.microsoft.com/office/powerpoint/2010/main" val="1998695848"/>
      </p:ext>
    </p:extLst>
  </p:cSld>
  <p:clrMapOvr>
    <a:masterClrMapping/>
  </p:clrMapOvr>
</p:sldLayout>
</file>

<file path=ppt/slideLayouts/slideLayout182.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629841" y="457200"/>
            <a:ext cx="2949178" cy="1600200"/>
          </a:xfrm>
        </p:spPr>
        <p:txBody>
          <a:bodyPr anchor="b"/>
          <a:lstStyle>
            <a:lvl1pPr>
              <a:defRPr sz="2400"/>
            </a:lvl1pPr>
          </a:lstStyle>
          <a:p>
            <a:r>
              <a:rPr kumimoji="1" lang="ja-JP" altLang="en-US" smtClean="0"/>
              <a:t>マスター タイトルの書式設定</a:t>
            </a:r>
            <a:endParaRPr kumimoji="1" lang="ja-JP" altLang="en-US"/>
          </a:p>
        </p:txBody>
      </p:sp>
      <p:sp>
        <p:nvSpPr>
          <p:cNvPr id="3" name="図プレースホルダー 2"/>
          <p:cNvSpPr>
            <a:spLocks noGrp="1"/>
          </p:cNvSpPr>
          <p:nvPr>
            <p:ph type="pic" idx="1"/>
          </p:nvPr>
        </p:nvSpPr>
        <p:spPr>
          <a:xfrm>
            <a:off x="3887391" y="987428"/>
            <a:ext cx="462915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kumimoji="1" lang="ja-JP" altLang="en-US" dirty="0"/>
          </a:p>
        </p:txBody>
      </p:sp>
      <p:sp>
        <p:nvSpPr>
          <p:cNvPr id="4" name="テキスト プレースホルダー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kumimoji="1" lang="ja-JP" altLang="en-US" smtClean="0"/>
              <a:t>マスター テキストの書式設定</a:t>
            </a:r>
          </a:p>
        </p:txBody>
      </p:sp>
      <p:sp>
        <p:nvSpPr>
          <p:cNvPr id="5" name="日付プレースホルダー 4"/>
          <p:cNvSpPr>
            <a:spLocks noGrp="1"/>
          </p:cNvSpPr>
          <p:nvPr>
            <p:ph type="dt" sz="half" idx="10"/>
          </p:nvPr>
        </p:nvSpPr>
        <p:spPr/>
        <p:txBody>
          <a:bodyPr/>
          <a:lstStyle/>
          <a:p>
            <a:fld id="{903D87C4-F101-43E1-BE64-A42E45E98C80}" type="datetime1">
              <a:rPr lang="ja-JP" altLang="en-US" smtClean="0">
                <a:solidFill>
                  <a:prstClr val="black">
                    <a:tint val="75000"/>
                  </a:prstClr>
                </a:solidFill>
              </a:rPr>
              <a:pPr/>
              <a:t>2013/10/6</a:t>
            </a:fld>
            <a:endParaRPr lang="ja-JP" altLang="en-US" dirty="0">
              <a:solidFill>
                <a:prstClr val="black">
                  <a:tint val="75000"/>
                </a:prstClr>
              </a:solidFill>
            </a:endParaRPr>
          </a:p>
        </p:txBody>
      </p:sp>
      <p:sp>
        <p:nvSpPr>
          <p:cNvPr id="6" name="フッター プレースホルダー 5"/>
          <p:cNvSpPr>
            <a:spLocks noGrp="1"/>
          </p:cNvSpPr>
          <p:nvPr>
            <p:ph type="ftr" sz="quarter" idx="11"/>
          </p:nvPr>
        </p:nvSpPr>
        <p:spPr/>
        <p:txBody>
          <a:bodyPr/>
          <a:lstStyle/>
          <a:p>
            <a:endParaRPr lang="ja-JP" altLang="en-US" dirty="0">
              <a:solidFill>
                <a:prstClr val="black">
                  <a:tint val="75000"/>
                </a:prstClr>
              </a:solidFill>
            </a:endParaRPr>
          </a:p>
        </p:txBody>
      </p:sp>
      <p:sp>
        <p:nvSpPr>
          <p:cNvPr id="7" name="スライド番号プレースホルダー 6"/>
          <p:cNvSpPr>
            <a:spLocks noGrp="1"/>
          </p:cNvSpPr>
          <p:nvPr>
            <p:ph type="sldNum" sz="quarter" idx="12"/>
          </p:nvPr>
        </p:nvSpPr>
        <p:spPr/>
        <p:txBody>
          <a:bodyPr/>
          <a:lstStyle/>
          <a:p>
            <a:fld id="{D8C58238-56D9-4262-8DF7-9268417E109E}" type="slidenum">
              <a:rPr lang="ja-JP" altLang="en-US" smtClean="0">
                <a:solidFill>
                  <a:prstClr val="black">
                    <a:tint val="75000"/>
                  </a:prstClr>
                </a:solidFill>
              </a:rPr>
              <a:pPr/>
              <a:t>‹#›</a:t>
            </a:fld>
            <a:endParaRPr lang="ja-JP" altLang="en-US" dirty="0">
              <a:solidFill>
                <a:prstClr val="black">
                  <a:tint val="75000"/>
                </a:prstClr>
              </a:solidFill>
            </a:endParaRPr>
          </a:p>
        </p:txBody>
      </p:sp>
    </p:spTree>
    <p:extLst>
      <p:ext uri="{BB962C8B-B14F-4D97-AF65-F5344CB8AC3E}">
        <p14:creationId xmlns:p14="http://schemas.microsoft.com/office/powerpoint/2010/main" val="3100449957"/>
      </p:ext>
    </p:extLst>
  </p:cSld>
  <p:clrMapOvr>
    <a:masterClrMapping/>
  </p:clrMapOvr>
</p:sldLayout>
</file>

<file path=ppt/slideLayouts/slideLayout183.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縦書きテキスト プレースホルダー 2"/>
          <p:cNvSpPr>
            <a:spLocks noGrp="1"/>
          </p:cNvSpPr>
          <p:nvPr>
            <p:ph type="body" orient="vert" idx="1"/>
          </p:nvPr>
        </p:nvSpPr>
        <p:spPr/>
        <p:txBody>
          <a:bodyPr vert="eaVert"/>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10"/>
          </p:nvPr>
        </p:nvSpPr>
        <p:spPr/>
        <p:txBody>
          <a:bodyPr/>
          <a:lstStyle/>
          <a:p>
            <a:fld id="{581327BF-6B5B-4BD7-ADBA-4767ECCAA852}" type="datetime1">
              <a:rPr lang="ja-JP" altLang="en-US" smtClean="0">
                <a:solidFill>
                  <a:prstClr val="black">
                    <a:tint val="75000"/>
                  </a:prstClr>
                </a:solidFill>
              </a:rPr>
              <a:pPr/>
              <a:t>2013/10/6</a:t>
            </a:fld>
            <a:endParaRPr lang="ja-JP" altLang="en-US" dirty="0">
              <a:solidFill>
                <a:prstClr val="black">
                  <a:tint val="75000"/>
                </a:prstClr>
              </a:solidFill>
            </a:endParaRPr>
          </a:p>
        </p:txBody>
      </p:sp>
      <p:sp>
        <p:nvSpPr>
          <p:cNvPr id="5" name="フッター プレースホルダー 4"/>
          <p:cNvSpPr>
            <a:spLocks noGrp="1"/>
          </p:cNvSpPr>
          <p:nvPr>
            <p:ph type="ftr" sz="quarter" idx="11"/>
          </p:nvPr>
        </p:nvSpPr>
        <p:spPr/>
        <p:txBody>
          <a:bodyPr/>
          <a:lstStyle/>
          <a:p>
            <a:endParaRPr lang="ja-JP" altLang="en-US" dirty="0">
              <a:solidFill>
                <a:prstClr val="black">
                  <a:tint val="75000"/>
                </a:prstClr>
              </a:solidFill>
            </a:endParaRPr>
          </a:p>
        </p:txBody>
      </p:sp>
      <p:sp>
        <p:nvSpPr>
          <p:cNvPr id="6" name="スライド番号プレースホルダー 5"/>
          <p:cNvSpPr>
            <a:spLocks noGrp="1"/>
          </p:cNvSpPr>
          <p:nvPr>
            <p:ph type="sldNum" sz="quarter" idx="12"/>
          </p:nvPr>
        </p:nvSpPr>
        <p:spPr/>
        <p:txBody>
          <a:bodyPr/>
          <a:lstStyle/>
          <a:p>
            <a:fld id="{D8C58238-56D9-4262-8DF7-9268417E109E}" type="slidenum">
              <a:rPr lang="ja-JP" altLang="en-US" smtClean="0">
                <a:solidFill>
                  <a:prstClr val="black">
                    <a:tint val="75000"/>
                  </a:prstClr>
                </a:solidFill>
              </a:rPr>
              <a:pPr/>
              <a:t>‹#›</a:t>
            </a:fld>
            <a:endParaRPr lang="ja-JP" altLang="en-US" dirty="0">
              <a:solidFill>
                <a:prstClr val="black">
                  <a:tint val="75000"/>
                </a:prstClr>
              </a:solidFill>
            </a:endParaRPr>
          </a:p>
        </p:txBody>
      </p:sp>
    </p:spTree>
    <p:extLst>
      <p:ext uri="{BB962C8B-B14F-4D97-AF65-F5344CB8AC3E}">
        <p14:creationId xmlns:p14="http://schemas.microsoft.com/office/powerpoint/2010/main" val="1312988041"/>
      </p:ext>
    </p:extLst>
  </p:cSld>
  <p:clrMapOvr>
    <a:masterClrMapping/>
  </p:clrMapOvr>
</p:sldLayout>
</file>

<file path=ppt/slideLayouts/slideLayout184.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543676" y="365125"/>
            <a:ext cx="1971675" cy="5811838"/>
          </a:xfrm>
        </p:spPr>
        <p:txBody>
          <a:bodyPr vert="eaVert"/>
          <a:lstStyle/>
          <a:p>
            <a:r>
              <a:rPr kumimoji="1" lang="ja-JP" altLang="en-US" smtClean="0"/>
              <a:t>マスター タイトルの書式設定</a:t>
            </a:r>
            <a:endParaRPr kumimoji="1" lang="ja-JP" altLang="en-US"/>
          </a:p>
        </p:txBody>
      </p:sp>
      <p:sp>
        <p:nvSpPr>
          <p:cNvPr id="3" name="縦書きテキスト プレースホルダー 2"/>
          <p:cNvSpPr>
            <a:spLocks noGrp="1"/>
          </p:cNvSpPr>
          <p:nvPr>
            <p:ph type="body" orient="vert" idx="1"/>
          </p:nvPr>
        </p:nvSpPr>
        <p:spPr>
          <a:xfrm>
            <a:off x="628651" y="365125"/>
            <a:ext cx="5800725" cy="5811838"/>
          </a:xfrm>
        </p:spPr>
        <p:txBody>
          <a:bodyPr vert="eaVert"/>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10"/>
          </p:nvPr>
        </p:nvSpPr>
        <p:spPr/>
        <p:txBody>
          <a:bodyPr/>
          <a:lstStyle/>
          <a:p>
            <a:fld id="{1DA9D162-2871-4C1E-AB7C-9E9A5AA84FD4}" type="datetime1">
              <a:rPr lang="ja-JP" altLang="en-US" smtClean="0">
                <a:solidFill>
                  <a:prstClr val="black">
                    <a:tint val="75000"/>
                  </a:prstClr>
                </a:solidFill>
              </a:rPr>
              <a:pPr/>
              <a:t>2013/10/6</a:t>
            </a:fld>
            <a:endParaRPr lang="ja-JP" altLang="en-US" dirty="0">
              <a:solidFill>
                <a:prstClr val="black">
                  <a:tint val="75000"/>
                </a:prstClr>
              </a:solidFill>
            </a:endParaRPr>
          </a:p>
        </p:txBody>
      </p:sp>
      <p:sp>
        <p:nvSpPr>
          <p:cNvPr id="5" name="フッター プレースホルダー 4"/>
          <p:cNvSpPr>
            <a:spLocks noGrp="1"/>
          </p:cNvSpPr>
          <p:nvPr>
            <p:ph type="ftr" sz="quarter" idx="11"/>
          </p:nvPr>
        </p:nvSpPr>
        <p:spPr/>
        <p:txBody>
          <a:bodyPr/>
          <a:lstStyle/>
          <a:p>
            <a:endParaRPr lang="ja-JP" altLang="en-US" dirty="0">
              <a:solidFill>
                <a:prstClr val="black">
                  <a:tint val="75000"/>
                </a:prstClr>
              </a:solidFill>
            </a:endParaRPr>
          </a:p>
        </p:txBody>
      </p:sp>
      <p:sp>
        <p:nvSpPr>
          <p:cNvPr id="6" name="スライド番号プレースホルダー 5"/>
          <p:cNvSpPr>
            <a:spLocks noGrp="1"/>
          </p:cNvSpPr>
          <p:nvPr>
            <p:ph type="sldNum" sz="quarter" idx="12"/>
          </p:nvPr>
        </p:nvSpPr>
        <p:spPr/>
        <p:txBody>
          <a:bodyPr/>
          <a:lstStyle/>
          <a:p>
            <a:fld id="{D8C58238-56D9-4262-8DF7-9268417E109E}" type="slidenum">
              <a:rPr lang="ja-JP" altLang="en-US" smtClean="0">
                <a:solidFill>
                  <a:prstClr val="black">
                    <a:tint val="75000"/>
                  </a:prstClr>
                </a:solidFill>
              </a:rPr>
              <a:pPr/>
              <a:t>‹#›</a:t>
            </a:fld>
            <a:endParaRPr lang="ja-JP" altLang="en-US" dirty="0">
              <a:solidFill>
                <a:prstClr val="black">
                  <a:tint val="75000"/>
                </a:prstClr>
              </a:solidFill>
            </a:endParaRPr>
          </a:p>
        </p:txBody>
      </p:sp>
    </p:spTree>
    <p:extLst>
      <p:ext uri="{BB962C8B-B14F-4D97-AF65-F5344CB8AC3E}">
        <p14:creationId xmlns:p14="http://schemas.microsoft.com/office/powerpoint/2010/main" val="335157737"/>
      </p:ext>
    </p:extLst>
  </p:cSld>
  <p:clrMapOvr>
    <a:masterClrMapping/>
  </p:clrMapOvr>
</p:sldLayout>
</file>

<file path=ppt/slideLayouts/slideLayout185.xml><?xml version="1.0" encoding="utf-8"?>
<p:sldLayout xmlns:a="http://schemas.openxmlformats.org/drawingml/2006/main" xmlns:r="http://schemas.openxmlformats.org/officeDocument/2006/relationships" xmlns:p="http://schemas.openxmlformats.org/presentationml/2006/main" type="objOnly">
  <p:cSld name="コンテンツ">
    <p:spTree>
      <p:nvGrpSpPr>
        <p:cNvPr id="1" name=""/>
        <p:cNvGrpSpPr/>
        <p:nvPr/>
      </p:nvGrpSpPr>
      <p:grpSpPr>
        <a:xfrm>
          <a:off x="0" y="0"/>
          <a:ext cx="0" cy="0"/>
          <a:chOff x="0" y="0"/>
          <a:chExt cx="0" cy="0"/>
        </a:xfrm>
      </p:grpSpPr>
      <p:sp>
        <p:nvSpPr>
          <p:cNvPr id="2" name="コンテンツ プレースホルダ 1"/>
          <p:cNvSpPr>
            <a:spLocks noGrp="1"/>
          </p:cNvSpPr>
          <p:nvPr>
            <p:ph/>
          </p:nvPr>
        </p:nvSpPr>
        <p:spPr>
          <a:xfrm>
            <a:off x="457200" y="274642"/>
            <a:ext cx="8229600" cy="5851525"/>
          </a:xfrm>
        </p:spPr>
        <p:txBody>
          <a:body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3" name="Rectangle 4"/>
          <p:cNvSpPr>
            <a:spLocks noGrp="1" noChangeArrowheads="1"/>
          </p:cNvSpPr>
          <p:nvPr>
            <p:ph type="dt" sz="half" idx="10"/>
          </p:nvPr>
        </p:nvSpPr>
        <p:spPr>
          <a:ln/>
        </p:spPr>
        <p:txBody>
          <a:bodyPr/>
          <a:lstStyle>
            <a:lvl1pPr>
              <a:defRPr/>
            </a:lvl1pPr>
          </a:lstStyle>
          <a:p>
            <a:pPr>
              <a:defRPr/>
            </a:pPr>
            <a:fld id="{565F0F9F-4D8C-48A9-A6BF-72F46D591A1A}" type="datetime1">
              <a:rPr lang="ja-JP" altLang="en-US" smtClean="0">
                <a:solidFill>
                  <a:prstClr val="black">
                    <a:tint val="75000"/>
                  </a:prstClr>
                </a:solidFill>
              </a:rPr>
              <a:pPr>
                <a:defRPr/>
              </a:pPr>
              <a:t>2013/10/6</a:t>
            </a:fld>
            <a:endParaRPr lang="en-US" altLang="ja-JP" dirty="0">
              <a:solidFill>
                <a:prstClr val="black">
                  <a:tint val="75000"/>
                </a:prstClr>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en-US" altLang="ja-JP" dirty="0">
              <a:solidFill>
                <a:prstClr val="black">
                  <a:tint val="75000"/>
                </a:prstClr>
              </a:solidFill>
            </a:endParaRPr>
          </a:p>
        </p:txBody>
      </p:sp>
      <p:sp>
        <p:nvSpPr>
          <p:cNvPr id="5" name="Rectangle 6"/>
          <p:cNvSpPr>
            <a:spLocks noGrp="1" noChangeArrowheads="1"/>
          </p:cNvSpPr>
          <p:nvPr>
            <p:ph type="sldNum" sz="quarter" idx="12"/>
          </p:nvPr>
        </p:nvSpPr>
        <p:spPr>
          <a:ln/>
        </p:spPr>
        <p:txBody>
          <a:bodyPr/>
          <a:lstStyle>
            <a:lvl1pPr>
              <a:defRPr/>
            </a:lvl1pPr>
          </a:lstStyle>
          <a:p>
            <a:pPr>
              <a:defRPr/>
            </a:pPr>
            <a:fld id="{EC0D7875-69C2-4F94-8C06-39D37747DAA7}" type="slidenum">
              <a:rPr lang="en-US" altLang="ja-JP">
                <a:solidFill>
                  <a:prstClr val="black">
                    <a:tint val="75000"/>
                  </a:prstClr>
                </a:solidFill>
              </a:rPr>
              <a:pPr>
                <a:defRPr/>
              </a:pPr>
              <a:t>‹#›</a:t>
            </a:fld>
            <a:endParaRPr lang="en-US" altLang="ja-JP" dirty="0">
              <a:solidFill>
                <a:prstClr val="black">
                  <a:tint val="75000"/>
                </a:prstClr>
              </a:solidFill>
            </a:endParaRPr>
          </a:p>
        </p:txBody>
      </p:sp>
    </p:spTree>
    <p:extLst>
      <p:ext uri="{BB962C8B-B14F-4D97-AF65-F5344CB8AC3E}">
        <p14:creationId xmlns:p14="http://schemas.microsoft.com/office/powerpoint/2010/main" val="1125648690"/>
      </p:ext>
    </p:extLst>
  </p:cSld>
  <p:clrMapOvr>
    <a:masterClrMapping/>
  </p:clrMapOvr>
</p:sldLayout>
</file>

<file path=ppt/slideLayouts/slideLayout186.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1143000" y="1122363"/>
            <a:ext cx="6858000" cy="2387600"/>
          </a:xfrm>
        </p:spPr>
        <p:txBody>
          <a:bodyPr anchor="b"/>
          <a:lstStyle>
            <a:lvl1pPr algn="ctr">
              <a:defRPr sz="4500"/>
            </a:lvl1pPr>
          </a:lstStyle>
          <a:p>
            <a:r>
              <a:rPr kumimoji="1" lang="ja-JP" altLang="en-US" smtClean="0"/>
              <a:t>マスター タイトルの書式設定</a:t>
            </a:r>
            <a:endParaRPr kumimoji="1" lang="ja-JP" altLang="en-US"/>
          </a:p>
        </p:txBody>
      </p:sp>
      <p:sp>
        <p:nvSpPr>
          <p:cNvPr id="3" name="サブタイトル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kumimoji="1" lang="ja-JP" altLang="en-US" smtClean="0"/>
              <a:t>マスター サブタイトルの書式設定</a:t>
            </a:r>
            <a:endParaRPr kumimoji="1" lang="ja-JP" altLang="en-US"/>
          </a:p>
        </p:txBody>
      </p:sp>
      <p:sp>
        <p:nvSpPr>
          <p:cNvPr id="4" name="日付プレースホルダー 3"/>
          <p:cNvSpPr>
            <a:spLocks noGrp="1"/>
          </p:cNvSpPr>
          <p:nvPr>
            <p:ph type="dt" sz="half" idx="10"/>
          </p:nvPr>
        </p:nvSpPr>
        <p:spPr/>
        <p:txBody>
          <a:bodyPr/>
          <a:lstStyle/>
          <a:p>
            <a:fld id="{1DF4FB4B-0138-4494-999E-E467DECE506E}" type="datetime1">
              <a:rPr lang="ja-JP" altLang="en-US" smtClean="0">
                <a:solidFill>
                  <a:prstClr val="black">
                    <a:tint val="75000"/>
                  </a:prstClr>
                </a:solidFill>
              </a:rPr>
              <a:pPr/>
              <a:t>2013/10/6</a:t>
            </a:fld>
            <a:endParaRPr lang="ja-JP" altLang="en-US" dirty="0">
              <a:solidFill>
                <a:prstClr val="black">
                  <a:tint val="75000"/>
                </a:prstClr>
              </a:solidFill>
            </a:endParaRPr>
          </a:p>
        </p:txBody>
      </p:sp>
      <p:sp>
        <p:nvSpPr>
          <p:cNvPr id="5" name="フッター プレースホルダー 4"/>
          <p:cNvSpPr>
            <a:spLocks noGrp="1"/>
          </p:cNvSpPr>
          <p:nvPr>
            <p:ph type="ftr" sz="quarter" idx="11"/>
          </p:nvPr>
        </p:nvSpPr>
        <p:spPr/>
        <p:txBody>
          <a:bodyPr/>
          <a:lstStyle/>
          <a:p>
            <a:endParaRPr lang="ja-JP" altLang="en-US" dirty="0">
              <a:solidFill>
                <a:prstClr val="black">
                  <a:tint val="75000"/>
                </a:prstClr>
              </a:solidFill>
            </a:endParaRPr>
          </a:p>
        </p:txBody>
      </p:sp>
      <p:sp>
        <p:nvSpPr>
          <p:cNvPr id="6" name="スライド番号プレースホルダー 5"/>
          <p:cNvSpPr>
            <a:spLocks noGrp="1"/>
          </p:cNvSpPr>
          <p:nvPr>
            <p:ph type="sldNum" sz="quarter" idx="12"/>
          </p:nvPr>
        </p:nvSpPr>
        <p:spPr/>
        <p:txBody>
          <a:bodyPr/>
          <a:lstStyle/>
          <a:p>
            <a:fld id="{D8C58238-56D9-4262-8DF7-9268417E109E}" type="slidenum">
              <a:rPr lang="ja-JP" altLang="en-US" smtClean="0">
                <a:solidFill>
                  <a:prstClr val="black">
                    <a:tint val="75000"/>
                  </a:prstClr>
                </a:solidFill>
              </a:rPr>
              <a:pPr/>
              <a:t>‹#›</a:t>
            </a:fld>
            <a:endParaRPr lang="ja-JP" altLang="en-US" dirty="0">
              <a:solidFill>
                <a:prstClr val="black">
                  <a:tint val="75000"/>
                </a:prstClr>
              </a:solidFill>
            </a:endParaRPr>
          </a:p>
        </p:txBody>
      </p:sp>
    </p:spTree>
    <p:extLst>
      <p:ext uri="{BB962C8B-B14F-4D97-AF65-F5344CB8AC3E}">
        <p14:creationId xmlns:p14="http://schemas.microsoft.com/office/powerpoint/2010/main" val="2882538894"/>
      </p:ext>
    </p:extLst>
  </p:cSld>
  <p:clrMapOvr>
    <a:masterClrMapping/>
  </p:clrMapOvr>
</p:sldLayout>
</file>

<file path=ppt/slideLayouts/slideLayout187.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コンテンツ プレースホルダー 2"/>
          <p:cNvSpPr>
            <a:spLocks noGrp="1"/>
          </p:cNvSpPr>
          <p:nvPr>
            <p:ph idx="1"/>
          </p:nvPr>
        </p:nvSpPr>
        <p:spPr/>
        <p:txBody>
          <a:body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10"/>
          </p:nvPr>
        </p:nvSpPr>
        <p:spPr/>
        <p:txBody>
          <a:bodyPr/>
          <a:lstStyle/>
          <a:p>
            <a:fld id="{08392A9D-F3F6-4756-AC41-A74397FAAD94}" type="datetime1">
              <a:rPr lang="ja-JP" altLang="en-US" smtClean="0">
                <a:solidFill>
                  <a:prstClr val="black">
                    <a:tint val="75000"/>
                  </a:prstClr>
                </a:solidFill>
              </a:rPr>
              <a:pPr/>
              <a:t>2013/10/6</a:t>
            </a:fld>
            <a:endParaRPr lang="ja-JP" altLang="en-US" dirty="0">
              <a:solidFill>
                <a:prstClr val="black">
                  <a:tint val="75000"/>
                </a:prstClr>
              </a:solidFill>
            </a:endParaRPr>
          </a:p>
        </p:txBody>
      </p:sp>
      <p:sp>
        <p:nvSpPr>
          <p:cNvPr id="5" name="フッター プレースホルダー 4"/>
          <p:cNvSpPr>
            <a:spLocks noGrp="1"/>
          </p:cNvSpPr>
          <p:nvPr>
            <p:ph type="ftr" sz="quarter" idx="11"/>
          </p:nvPr>
        </p:nvSpPr>
        <p:spPr/>
        <p:txBody>
          <a:bodyPr/>
          <a:lstStyle/>
          <a:p>
            <a:endParaRPr lang="ja-JP" altLang="en-US" dirty="0">
              <a:solidFill>
                <a:prstClr val="black">
                  <a:tint val="75000"/>
                </a:prstClr>
              </a:solidFill>
            </a:endParaRPr>
          </a:p>
        </p:txBody>
      </p:sp>
      <p:sp>
        <p:nvSpPr>
          <p:cNvPr id="6" name="スライド番号プレースホルダー 5"/>
          <p:cNvSpPr>
            <a:spLocks noGrp="1"/>
          </p:cNvSpPr>
          <p:nvPr>
            <p:ph type="sldNum" sz="quarter" idx="12"/>
          </p:nvPr>
        </p:nvSpPr>
        <p:spPr/>
        <p:txBody>
          <a:bodyPr/>
          <a:lstStyle/>
          <a:p>
            <a:fld id="{D8C58238-56D9-4262-8DF7-9268417E109E}" type="slidenum">
              <a:rPr lang="ja-JP" altLang="en-US" smtClean="0">
                <a:solidFill>
                  <a:prstClr val="black">
                    <a:tint val="75000"/>
                  </a:prstClr>
                </a:solidFill>
              </a:rPr>
              <a:pPr/>
              <a:t>‹#›</a:t>
            </a:fld>
            <a:endParaRPr lang="ja-JP" altLang="en-US" dirty="0">
              <a:solidFill>
                <a:prstClr val="black">
                  <a:tint val="75000"/>
                </a:prstClr>
              </a:solidFill>
            </a:endParaRPr>
          </a:p>
        </p:txBody>
      </p:sp>
    </p:spTree>
    <p:extLst>
      <p:ext uri="{BB962C8B-B14F-4D97-AF65-F5344CB8AC3E}">
        <p14:creationId xmlns:p14="http://schemas.microsoft.com/office/powerpoint/2010/main" val="4117271559"/>
      </p:ext>
    </p:extLst>
  </p:cSld>
  <p:clrMapOvr>
    <a:masterClrMapping/>
  </p:clrMapOvr>
</p:sldLayout>
</file>

<file path=ppt/slideLayouts/slideLayout188.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623888" y="1709741"/>
            <a:ext cx="7886700" cy="2852737"/>
          </a:xfrm>
        </p:spPr>
        <p:txBody>
          <a:bodyPr anchor="b"/>
          <a:lstStyle>
            <a:lvl1pPr>
              <a:defRPr sz="4500"/>
            </a:lvl1pPr>
          </a:lstStyle>
          <a:p>
            <a:r>
              <a:rPr kumimoji="1" lang="ja-JP" altLang="en-US" smtClean="0"/>
              <a:t>マスター タイトルの書式設定</a:t>
            </a:r>
            <a:endParaRPr kumimoji="1" lang="ja-JP" altLang="en-US"/>
          </a:p>
        </p:txBody>
      </p:sp>
      <p:sp>
        <p:nvSpPr>
          <p:cNvPr id="3" name="テキスト プレースホルダー 2"/>
          <p:cNvSpPr>
            <a:spLocks noGrp="1"/>
          </p:cNvSpPr>
          <p:nvPr>
            <p:ph type="body" idx="1"/>
          </p:nvPr>
        </p:nvSpPr>
        <p:spPr>
          <a:xfrm>
            <a:off x="623888" y="4589466"/>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kumimoji="1" lang="ja-JP" altLang="en-US" smtClean="0"/>
              <a:t>マスター テキストの書式設定</a:t>
            </a:r>
          </a:p>
        </p:txBody>
      </p:sp>
      <p:sp>
        <p:nvSpPr>
          <p:cNvPr id="4" name="日付プレースホルダー 3"/>
          <p:cNvSpPr>
            <a:spLocks noGrp="1"/>
          </p:cNvSpPr>
          <p:nvPr>
            <p:ph type="dt" sz="half" idx="10"/>
          </p:nvPr>
        </p:nvSpPr>
        <p:spPr/>
        <p:txBody>
          <a:bodyPr/>
          <a:lstStyle/>
          <a:p>
            <a:fld id="{2C1022D0-BE9F-4E2F-AC36-82B44408D604}" type="datetime1">
              <a:rPr lang="ja-JP" altLang="en-US" smtClean="0">
                <a:solidFill>
                  <a:prstClr val="black">
                    <a:tint val="75000"/>
                  </a:prstClr>
                </a:solidFill>
              </a:rPr>
              <a:pPr/>
              <a:t>2013/10/6</a:t>
            </a:fld>
            <a:endParaRPr lang="ja-JP" altLang="en-US" dirty="0">
              <a:solidFill>
                <a:prstClr val="black">
                  <a:tint val="75000"/>
                </a:prstClr>
              </a:solidFill>
            </a:endParaRPr>
          </a:p>
        </p:txBody>
      </p:sp>
      <p:sp>
        <p:nvSpPr>
          <p:cNvPr id="5" name="フッター プレースホルダー 4"/>
          <p:cNvSpPr>
            <a:spLocks noGrp="1"/>
          </p:cNvSpPr>
          <p:nvPr>
            <p:ph type="ftr" sz="quarter" idx="11"/>
          </p:nvPr>
        </p:nvSpPr>
        <p:spPr/>
        <p:txBody>
          <a:bodyPr/>
          <a:lstStyle/>
          <a:p>
            <a:endParaRPr lang="ja-JP" altLang="en-US" dirty="0">
              <a:solidFill>
                <a:prstClr val="black">
                  <a:tint val="75000"/>
                </a:prstClr>
              </a:solidFill>
            </a:endParaRPr>
          </a:p>
        </p:txBody>
      </p:sp>
      <p:sp>
        <p:nvSpPr>
          <p:cNvPr id="6" name="スライド番号プレースホルダー 5"/>
          <p:cNvSpPr>
            <a:spLocks noGrp="1"/>
          </p:cNvSpPr>
          <p:nvPr>
            <p:ph type="sldNum" sz="quarter" idx="12"/>
          </p:nvPr>
        </p:nvSpPr>
        <p:spPr/>
        <p:txBody>
          <a:bodyPr/>
          <a:lstStyle/>
          <a:p>
            <a:fld id="{D8C58238-56D9-4262-8DF7-9268417E109E}" type="slidenum">
              <a:rPr lang="ja-JP" altLang="en-US" smtClean="0">
                <a:solidFill>
                  <a:prstClr val="black">
                    <a:tint val="75000"/>
                  </a:prstClr>
                </a:solidFill>
              </a:rPr>
              <a:pPr/>
              <a:t>‹#›</a:t>
            </a:fld>
            <a:endParaRPr lang="ja-JP" altLang="en-US" dirty="0">
              <a:solidFill>
                <a:prstClr val="black">
                  <a:tint val="75000"/>
                </a:prstClr>
              </a:solidFill>
            </a:endParaRPr>
          </a:p>
        </p:txBody>
      </p:sp>
    </p:spTree>
    <p:extLst>
      <p:ext uri="{BB962C8B-B14F-4D97-AF65-F5344CB8AC3E}">
        <p14:creationId xmlns:p14="http://schemas.microsoft.com/office/powerpoint/2010/main" val="930644358"/>
      </p:ext>
    </p:extLst>
  </p:cSld>
  <p:clrMapOvr>
    <a:masterClrMapping/>
  </p:clrMapOvr>
</p:sldLayout>
</file>

<file path=ppt/slideLayouts/slideLayout189.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コンテンツ プレースホルダー 2"/>
          <p:cNvSpPr>
            <a:spLocks noGrp="1"/>
          </p:cNvSpPr>
          <p:nvPr>
            <p:ph sz="half" idx="1"/>
          </p:nvPr>
        </p:nvSpPr>
        <p:spPr>
          <a:xfrm>
            <a:off x="628650" y="1825625"/>
            <a:ext cx="3886200" cy="4351338"/>
          </a:xfrm>
        </p:spPr>
        <p:txBody>
          <a:body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コンテンツ プレースホルダー 3"/>
          <p:cNvSpPr>
            <a:spLocks noGrp="1"/>
          </p:cNvSpPr>
          <p:nvPr>
            <p:ph sz="half" idx="2"/>
          </p:nvPr>
        </p:nvSpPr>
        <p:spPr>
          <a:xfrm>
            <a:off x="4629150" y="1825625"/>
            <a:ext cx="3886200" cy="4351338"/>
          </a:xfrm>
        </p:spPr>
        <p:txBody>
          <a:body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5" name="日付プレースホルダー 4"/>
          <p:cNvSpPr>
            <a:spLocks noGrp="1"/>
          </p:cNvSpPr>
          <p:nvPr>
            <p:ph type="dt" sz="half" idx="10"/>
          </p:nvPr>
        </p:nvSpPr>
        <p:spPr/>
        <p:txBody>
          <a:bodyPr/>
          <a:lstStyle/>
          <a:p>
            <a:fld id="{622E250F-FF9C-44AB-B5DF-C911D2FA02AB}" type="datetime1">
              <a:rPr lang="ja-JP" altLang="en-US" smtClean="0">
                <a:solidFill>
                  <a:prstClr val="black">
                    <a:tint val="75000"/>
                  </a:prstClr>
                </a:solidFill>
              </a:rPr>
              <a:pPr/>
              <a:t>2013/10/6</a:t>
            </a:fld>
            <a:endParaRPr lang="ja-JP" altLang="en-US" dirty="0">
              <a:solidFill>
                <a:prstClr val="black">
                  <a:tint val="75000"/>
                </a:prstClr>
              </a:solidFill>
            </a:endParaRPr>
          </a:p>
        </p:txBody>
      </p:sp>
      <p:sp>
        <p:nvSpPr>
          <p:cNvPr id="6" name="フッター プレースホルダー 5"/>
          <p:cNvSpPr>
            <a:spLocks noGrp="1"/>
          </p:cNvSpPr>
          <p:nvPr>
            <p:ph type="ftr" sz="quarter" idx="11"/>
          </p:nvPr>
        </p:nvSpPr>
        <p:spPr/>
        <p:txBody>
          <a:bodyPr/>
          <a:lstStyle/>
          <a:p>
            <a:endParaRPr lang="ja-JP" altLang="en-US" dirty="0">
              <a:solidFill>
                <a:prstClr val="black">
                  <a:tint val="75000"/>
                </a:prstClr>
              </a:solidFill>
            </a:endParaRPr>
          </a:p>
        </p:txBody>
      </p:sp>
      <p:sp>
        <p:nvSpPr>
          <p:cNvPr id="7" name="スライド番号プレースホルダー 6"/>
          <p:cNvSpPr>
            <a:spLocks noGrp="1"/>
          </p:cNvSpPr>
          <p:nvPr>
            <p:ph type="sldNum" sz="quarter" idx="12"/>
          </p:nvPr>
        </p:nvSpPr>
        <p:spPr/>
        <p:txBody>
          <a:bodyPr/>
          <a:lstStyle/>
          <a:p>
            <a:fld id="{D8C58238-56D9-4262-8DF7-9268417E109E}" type="slidenum">
              <a:rPr lang="ja-JP" altLang="en-US" smtClean="0">
                <a:solidFill>
                  <a:prstClr val="black">
                    <a:tint val="75000"/>
                  </a:prstClr>
                </a:solidFill>
              </a:rPr>
              <a:pPr/>
              <a:t>‹#›</a:t>
            </a:fld>
            <a:endParaRPr lang="ja-JP" altLang="en-US" dirty="0">
              <a:solidFill>
                <a:prstClr val="black">
                  <a:tint val="75000"/>
                </a:prstClr>
              </a:solidFill>
            </a:endParaRPr>
          </a:p>
        </p:txBody>
      </p:sp>
    </p:spTree>
    <p:extLst>
      <p:ext uri="{BB962C8B-B14F-4D97-AF65-F5344CB8AC3E}">
        <p14:creationId xmlns:p14="http://schemas.microsoft.com/office/powerpoint/2010/main" val="146458022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r>
              <a:rPr lang="ja-JP" altLang="en-US" smtClean="0"/>
              <a:t>マスタ タイトルの書式設定</a:t>
            </a:r>
            <a:endParaRPr lang="ja-JP" altLang="en-US"/>
          </a:p>
        </p:txBody>
      </p:sp>
      <p:sp>
        <p:nvSpPr>
          <p:cNvPr id="3" name="コンテンツ プレースホルダ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テキスト プレースホルダ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smtClean="0"/>
              <a:t>マスタ テキストの書式設定</a:t>
            </a:r>
          </a:p>
        </p:txBody>
      </p:sp>
      <p:sp>
        <p:nvSpPr>
          <p:cNvPr id="5" name="Rectangle 4"/>
          <p:cNvSpPr>
            <a:spLocks noGrp="1" noChangeArrowheads="1"/>
          </p:cNvSpPr>
          <p:nvPr>
            <p:ph type="dt" sz="half" idx="10"/>
          </p:nvPr>
        </p:nvSpPr>
        <p:spPr>
          <a:ln/>
        </p:spPr>
        <p:txBody>
          <a:bodyPr/>
          <a:lstStyle>
            <a:lvl1pPr>
              <a:defRPr/>
            </a:lvl1pPr>
          </a:lstStyle>
          <a:p>
            <a:pPr>
              <a:defRPr/>
            </a:pPr>
            <a:fld id="{ECD6B021-FB0E-4D33-803F-C3B5693653CA}" type="datetime1">
              <a:rPr lang="ja-JP" altLang="en-US" smtClean="0">
                <a:solidFill>
                  <a:srgbClr val="000000"/>
                </a:solidFill>
              </a:rPr>
              <a:pPr>
                <a:defRPr/>
              </a:pPr>
              <a:t>2013/10/6</a:t>
            </a:fld>
            <a:endParaRPr lang="en-US" altLang="ja-JP" dirty="0">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ja-JP" dirty="0">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486FB474-7498-4902-864C-9BC2A2B20A63}" type="slidenum">
              <a:rPr lang="en-US" altLang="ja-JP">
                <a:solidFill>
                  <a:srgbClr val="FFFFFF"/>
                </a:solidFill>
              </a:rPr>
              <a:pPr>
                <a:defRPr/>
              </a:pPr>
              <a:t>‹#›</a:t>
            </a:fld>
            <a:endParaRPr lang="en-US" altLang="ja-JP" dirty="0">
              <a:solidFill>
                <a:srgbClr val="FFFFFF"/>
              </a:solidFill>
            </a:endParaRPr>
          </a:p>
        </p:txBody>
      </p:sp>
    </p:spTree>
    <p:extLst>
      <p:ext uri="{BB962C8B-B14F-4D97-AF65-F5344CB8AC3E}">
        <p14:creationId xmlns:p14="http://schemas.microsoft.com/office/powerpoint/2010/main" val="2111673614"/>
      </p:ext>
    </p:extLst>
  </p:cSld>
  <p:clrMapOvr>
    <a:masterClrMapping/>
  </p:clrMapOvr>
  <p:transition spd="med">
    <p:fade thruBlk="1"/>
  </p:transition>
</p:sldLayout>
</file>

<file path=ppt/slideLayouts/slideLayout190.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629841" y="365128"/>
            <a:ext cx="7886700" cy="1325563"/>
          </a:xfrm>
        </p:spPr>
        <p:txBody>
          <a:bodyPr/>
          <a:lstStyle/>
          <a:p>
            <a:r>
              <a:rPr kumimoji="1" lang="ja-JP" altLang="en-US" smtClean="0"/>
              <a:t>マスター タイトルの書式設定</a:t>
            </a:r>
            <a:endParaRPr kumimoji="1" lang="ja-JP" altLang="en-US"/>
          </a:p>
        </p:txBody>
      </p:sp>
      <p:sp>
        <p:nvSpPr>
          <p:cNvPr id="3" name="テキスト プレースホルダー 2"/>
          <p:cNvSpPr>
            <a:spLocks noGrp="1"/>
          </p:cNvSpPr>
          <p:nvPr>
            <p:ph type="body" idx="1"/>
          </p:nvPr>
        </p:nvSpPr>
        <p:spPr>
          <a:xfrm>
            <a:off x="629842"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kumimoji="1" lang="ja-JP" altLang="en-US" smtClean="0"/>
              <a:t>マスター テキストの書式設定</a:t>
            </a:r>
          </a:p>
        </p:txBody>
      </p:sp>
      <p:sp>
        <p:nvSpPr>
          <p:cNvPr id="4" name="コンテンツ プレースホルダー 3"/>
          <p:cNvSpPr>
            <a:spLocks noGrp="1"/>
          </p:cNvSpPr>
          <p:nvPr>
            <p:ph sz="half" idx="2"/>
          </p:nvPr>
        </p:nvSpPr>
        <p:spPr>
          <a:xfrm>
            <a:off x="629842" y="2505075"/>
            <a:ext cx="3868340" cy="3684588"/>
          </a:xfrm>
        </p:spPr>
        <p:txBody>
          <a:body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5" name="テキスト プレースホルダー 4"/>
          <p:cNvSpPr>
            <a:spLocks noGrp="1"/>
          </p:cNvSpPr>
          <p:nvPr>
            <p:ph type="body" sz="quarter" idx="3"/>
          </p:nvPr>
        </p:nvSpPr>
        <p:spPr>
          <a:xfrm>
            <a:off x="4629151"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kumimoji="1" lang="ja-JP" altLang="en-US" smtClean="0"/>
              <a:t>マスター テキストの書式設定</a:t>
            </a:r>
          </a:p>
        </p:txBody>
      </p:sp>
      <p:sp>
        <p:nvSpPr>
          <p:cNvPr id="6" name="コンテンツ プレースホルダー 5"/>
          <p:cNvSpPr>
            <a:spLocks noGrp="1"/>
          </p:cNvSpPr>
          <p:nvPr>
            <p:ph sz="quarter" idx="4"/>
          </p:nvPr>
        </p:nvSpPr>
        <p:spPr>
          <a:xfrm>
            <a:off x="4629151" y="2505075"/>
            <a:ext cx="3887391" cy="3684588"/>
          </a:xfrm>
        </p:spPr>
        <p:txBody>
          <a:body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7" name="日付プレースホルダー 6"/>
          <p:cNvSpPr>
            <a:spLocks noGrp="1"/>
          </p:cNvSpPr>
          <p:nvPr>
            <p:ph type="dt" sz="half" idx="10"/>
          </p:nvPr>
        </p:nvSpPr>
        <p:spPr/>
        <p:txBody>
          <a:bodyPr/>
          <a:lstStyle/>
          <a:p>
            <a:fld id="{D2C10928-0DB9-4B08-8174-277A8386E490}" type="datetime1">
              <a:rPr lang="ja-JP" altLang="en-US" smtClean="0">
                <a:solidFill>
                  <a:prstClr val="black">
                    <a:tint val="75000"/>
                  </a:prstClr>
                </a:solidFill>
              </a:rPr>
              <a:pPr/>
              <a:t>2013/10/6</a:t>
            </a:fld>
            <a:endParaRPr lang="ja-JP" altLang="en-US" dirty="0">
              <a:solidFill>
                <a:prstClr val="black">
                  <a:tint val="75000"/>
                </a:prstClr>
              </a:solidFill>
            </a:endParaRPr>
          </a:p>
        </p:txBody>
      </p:sp>
      <p:sp>
        <p:nvSpPr>
          <p:cNvPr id="8" name="フッター プレースホルダー 7"/>
          <p:cNvSpPr>
            <a:spLocks noGrp="1"/>
          </p:cNvSpPr>
          <p:nvPr>
            <p:ph type="ftr" sz="quarter" idx="11"/>
          </p:nvPr>
        </p:nvSpPr>
        <p:spPr/>
        <p:txBody>
          <a:bodyPr/>
          <a:lstStyle/>
          <a:p>
            <a:endParaRPr lang="ja-JP" altLang="en-US" dirty="0">
              <a:solidFill>
                <a:prstClr val="black">
                  <a:tint val="75000"/>
                </a:prstClr>
              </a:solidFill>
            </a:endParaRPr>
          </a:p>
        </p:txBody>
      </p:sp>
      <p:sp>
        <p:nvSpPr>
          <p:cNvPr id="9" name="スライド番号プレースホルダー 8"/>
          <p:cNvSpPr>
            <a:spLocks noGrp="1"/>
          </p:cNvSpPr>
          <p:nvPr>
            <p:ph type="sldNum" sz="quarter" idx="12"/>
          </p:nvPr>
        </p:nvSpPr>
        <p:spPr/>
        <p:txBody>
          <a:bodyPr/>
          <a:lstStyle/>
          <a:p>
            <a:fld id="{D8C58238-56D9-4262-8DF7-9268417E109E}" type="slidenum">
              <a:rPr lang="ja-JP" altLang="en-US" smtClean="0">
                <a:solidFill>
                  <a:prstClr val="black">
                    <a:tint val="75000"/>
                  </a:prstClr>
                </a:solidFill>
              </a:rPr>
              <a:pPr/>
              <a:t>‹#›</a:t>
            </a:fld>
            <a:endParaRPr lang="ja-JP" altLang="en-US" dirty="0">
              <a:solidFill>
                <a:prstClr val="black">
                  <a:tint val="75000"/>
                </a:prstClr>
              </a:solidFill>
            </a:endParaRPr>
          </a:p>
        </p:txBody>
      </p:sp>
    </p:spTree>
    <p:extLst>
      <p:ext uri="{BB962C8B-B14F-4D97-AF65-F5344CB8AC3E}">
        <p14:creationId xmlns:p14="http://schemas.microsoft.com/office/powerpoint/2010/main" val="815262102"/>
      </p:ext>
    </p:extLst>
  </p:cSld>
  <p:clrMapOvr>
    <a:masterClrMapping/>
  </p:clrMapOvr>
</p:sldLayout>
</file>

<file path=ppt/slideLayouts/slideLayout191.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日付プレースホルダー 2"/>
          <p:cNvSpPr>
            <a:spLocks noGrp="1"/>
          </p:cNvSpPr>
          <p:nvPr>
            <p:ph type="dt" sz="half" idx="10"/>
          </p:nvPr>
        </p:nvSpPr>
        <p:spPr/>
        <p:txBody>
          <a:bodyPr/>
          <a:lstStyle/>
          <a:p>
            <a:fld id="{FDCA195B-D249-44BA-B76D-C4B3D3A94551}" type="datetime1">
              <a:rPr lang="ja-JP" altLang="en-US" smtClean="0">
                <a:solidFill>
                  <a:prstClr val="black">
                    <a:tint val="75000"/>
                  </a:prstClr>
                </a:solidFill>
              </a:rPr>
              <a:pPr/>
              <a:t>2013/10/6</a:t>
            </a:fld>
            <a:endParaRPr lang="ja-JP" altLang="en-US" dirty="0">
              <a:solidFill>
                <a:prstClr val="black">
                  <a:tint val="75000"/>
                </a:prstClr>
              </a:solidFill>
            </a:endParaRPr>
          </a:p>
        </p:txBody>
      </p:sp>
      <p:sp>
        <p:nvSpPr>
          <p:cNvPr id="4" name="フッター プレースホルダー 3"/>
          <p:cNvSpPr>
            <a:spLocks noGrp="1"/>
          </p:cNvSpPr>
          <p:nvPr>
            <p:ph type="ftr" sz="quarter" idx="11"/>
          </p:nvPr>
        </p:nvSpPr>
        <p:spPr/>
        <p:txBody>
          <a:bodyPr/>
          <a:lstStyle/>
          <a:p>
            <a:endParaRPr lang="ja-JP" altLang="en-US" dirty="0">
              <a:solidFill>
                <a:prstClr val="black">
                  <a:tint val="75000"/>
                </a:prstClr>
              </a:solidFill>
            </a:endParaRPr>
          </a:p>
        </p:txBody>
      </p:sp>
      <p:sp>
        <p:nvSpPr>
          <p:cNvPr id="5" name="スライド番号プレースホルダー 4"/>
          <p:cNvSpPr>
            <a:spLocks noGrp="1"/>
          </p:cNvSpPr>
          <p:nvPr>
            <p:ph type="sldNum" sz="quarter" idx="12"/>
          </p:nvPr>
        </p:nvSpPr>
        <p:spPr/>
        <p:txBody>
          <a:bodyPr/>
          <a:lstStyle/>
          <a:p>
            <a:fld id="{D8C58238-56D9-4262-8DF7-9268417E109E}" type="slidenum">
              <a:rPr lang="ja-JP" altLang="en-US" smtClean="0">
                <a:solidFill>
                  <a:prstClr val="black">
                    <a:tint val="75000"/>
                  </a:prstClr>
                </a:solidFill>
              </a:rPr>
              <a:pPr/>
              <a:t>‹#›</a:t>
            </a:fld>
            <a:endParaRPr lang="ja-JP" altLang="en-US" dirty="0">
              <a:solidFill>
                <a:prstClr val="black">
                  <a:tint val="75000"/>
                </a:prstClr>
              </a:solidFill>
            </a:endParaRPr>
          </a:p>
        </p:txBody>
      </p:sp>
    </p:spTree>
    <p:extLst>
      <p:ext uri="{BB962C8B-B14F-4D97-AF65-F5344CB8AC3E}">
        <p14:creationId xmlns:p14="http://schemas.microsoft.com/office/powerpoint/2010/main" val="4281857834"/>
      </p:ext>
    </p:extLst>
  </p:cSld>
  <p:clrMapOvr>
    <a:masterClrMapping/>
  </p:clrMapOvr>
</p:sldLayout>
</file>

<file path=ppt/slideLayouts/slideLayout192.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ー 1"/>
          <p:cNvSpPr>
            <a:spLocks noGrp="1"/>
          </p:cNvSpPr>
          <p:nvPr>
            <p:ph type="dt" sz="half" idx="10"/>
          </p:nvPr>
        </p:nvSpPr>
        <p:spPr/>
        <p:txBody>
          <a:bodyPr/>
          <a:lstStyle/>
          <a:p>
            <a:fld id="{FDE5E462-7E2C-4014-AFBF-29B56CD1A1BB}" type="datetime1">
              <a:rPr lang="ja-JP" altLang="en-US" smtClean="0">
                <a:solidFill>
                  <a:prstClr val="black">
                    <a:tint val="75000"/>
                  </a:prstClr>
                </a:solidFill>
              </a:rPr>
              <a:pPr/>
              <a:t>2013/10/6</a:t>
            </a:fld>
            <a:endParaRPr lang="ja-JP" altLang="en-US" dirty="0">
              <a:solidFill>
                <a:prstClr val="black">
                  <a:tint val="75000"/>
                </a:prstClr>
              </a:solidFill>
            </a:endParaRPr>
          </a:p>
        </p:txBody>
      </p:sp>
      <p:sp>
        <p:nvSpPr>
          <p:cNvPr id="3" name="フッター プレースホルダー 2"/>
          <p:cNvSpPr>
            <a:spLocks noGrp="1"/>
          </p:cNvSpPr>
          <p:nvPr>
            <p:ph type="ftr" sz="quarter" idx="11"/>
          </p:nvPr>
        </p:nvSpPr>
        <p:spPr/>
        <p:txBody>
          <a:bodyPr/>
          <a:lstStyle/>
          <a:p>
            <a:endParaRPr lang="ja-JP" altLang="en-US" dirty="0">
              <a:solidFill>
                <a:prstClr val="black">
                  <a:tint val="75000"/>
                </a:prstClr>
              </a:solidFill>
            </a:endParaRPr>
          </a:p>
        </p:txBody>
      </p:sp>
      <p:sp>
        <p:nvSpPr>
          <p:cNvPr id="4" name="スライド番号プレースホルダー 3"/>
          <p:cNvSpPr>
            <a:spLocks noGrp="1"/>
          </p:cNvSpPr>
          <p:nvPr>
            <p:ph type="sldNum" sz="quarter" idx="12"/>
          </p:nvPr>
        </p:nvSpPr>
        <p:spPr/>
        <p:txBody>
          <a:bodyPr/>
          <a:lstStyle/>
          <a:p>
            <a:fld id="{D8C58238-56D9-4262-8DF7-9268417E109E}" type="slidenum">
              <a:rPr lang="ja-JP" altLang="en-US" smtClean="0">
                <a:solidFill>
                  <a:prstClr val="black">
                    <a:tint val="75000"/>
                  </a:prstClr>
                </a:solidFill>
              </a:rPr>
              <a:pPr/>
              <a:t>‹#›</a:t>
            </a:fld>
            <a:endParaRPr lang="ja-JP" altLang="en-US" dirty="0">
              <a:solidFill>
                <a:prstClr val="black">
                  <a:tint val="75000"/>
                </a:prstClr>
              </a:solidFill>
            </a:endParaRPr>
          </a:p>
        </p:txBody>
      </p:sp>
    </p:spTree>
    <p:extLst>
      <p:ext uri="{BB962C8B-B14F-4D97-AF65-F5344CB8AC3E}">
        <p14:creationId xmlns:p14="http://schemas.microsoft.com/office/powerpoint/2010/main" val="1104361942"/>
      </p:ext>
    </p:extLst>
  </p:cSld>
  <p:clrMapOvr>
    <a:masterClrMapping/>
  </p:clrMapOvr>
</p:sldLayout>
</file>

<file path=ppt/slideLayouts/slideLayout193.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629841" y="457200"/>
            <a:ext cx="2949178" cy="1600200"/>
          </a:xfrm>
        </p:spPr>
        <p:txBody>
          <a:bodyPr anchor="b"/>
          <a:lstStyle>
            <a:lvl1pPr>
              <a:defRPr sz="2400"/>
            </a:lvl1pPr>
          </a:lstStyle>
          <a:p>
            <a:r>
              <a:rPr kumimoji="1" lang="ja-JP" altLang="en-US" smtClean="0"/>
              <a:t>マスター タイトルの書式設定</a:t>
            </a:r>
            <a:endParaRPr kumimoji="1" lang="ja-JP" altLang="en-US"/>
          </a:p>
        </p:txBody>
      </p:sp>
      <p:sp>
        <p:nvSpPr>
          <p:cNvPr id="3" name="コンテンツ プレースホルダー 2"/>
          <p:cNvSpPr>
            <a:spLocks noGrp="1"/>
          </p:cNvSpPr>
          <p:nvPr>
            <p:ph idx="1"/>
          </p:nvPr>
        </p:nvSpPr>
        <p:spPr>
          <a:xfrm>
            <a:off x="3887391" y="987428"/>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テキスト プレースホルダー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kumimoji="1" lang="ja-JP" altLang="en-US" smtClean="0"/>
              <a:t>マスター テキストの書式設定</a:t>
            </a:r>
          </a:p>
        </p:txBody>
      </p:sp>
      <p:sp>
        <p:nvSpPr>
          <p:cNvPr id="5" name="日付プレースホルダー 4"/>
          <p:cNvSpPr>
            <a:spLocks noGrp="1"/>
          </p:cNvSpPr>
          <p:nvPr>
            <p:ph type="dt" sz="half" idx="10"/>
          </p:nvPr>
        </p:nvSpPr>
        <p:spPr/>
        <p:txBody>
          <a:bodyPr/>
          <a:lstStyle/>
          <a:p>
            <a:fld id="{67CE43FC-1382-4D3D-AB24-CF78ABCCE6A2}" type="datetime1">
              <a:rPr lang="ja-JP" altLang="en-US" smtClean="0">
                <a:solidFill>
                  <a:prstClr val="black">
                    <a:tint val="75000"/>
                  </a:prstClr>
                </a:solidFill>
              </a:rPr>
              <a:pPr/>
              <a:t>2013/10/6</a:t>
            </a:fld>
            <a:endParaRPr lang="ja-JP" altLang="en-US" dirty="0">
              <a:solidFill>
                <a:prstClr val="black">
                  <a:tint val="75000"/>
                </a:prstClr>
              </a:solidFill>
            </a:endParaRPr>
          </a:p>
        </p:txBody>
      </p:sp>
      <p:sp>
        <p:nvSpPr>
          <p:cNvPr id="6" name="フッター プレースホルダー 5"/>
          <p:cNvSpPr>
            <a:spLocks noGrp="1"/>
          </p:cNvSpPr>
          <p:nvPr>
            <p:ph type="ftr" sz="quarter" idx="11"/>
          </p:nvPr>
        </p:nvSpPr>
        <p:spPr/>
        <p:txBody>
          <a:bodyPr/>
          <a:lstStyle/>
          <a:p>
            <a:endParaRPr lang="ja-JP" altLang="en-US" dirty="0">
              <a:solidFill>
                <a:prstClr val="black">
                  <a:tint val="75000"/>
                </a:prstClr>
              </a:solidFill>
            </a:endParaRPr>
          </a:p>
        </p:txBody>
      </p:sp>
      <p:sp>
        <p:nvSpPr>
          <p:cNvPr id="7" name="スライド番号プレースホルダー 6"/>
          <p:cNvSpPr>
            <a:spLocks noGrp="1"/>
          </p:cNvSpPr>
          <p:nvPr>
            <p:ph type="sldNum" sz="quarter" idx="12"/>
          </p:nvPr>
        </p:nvSpPr>
        <p:spPr/>
        <p:txBody>
          <a:bodyPr/>
          <a:lstStyle/>
          <a:p>
            <a:fld id="{D8C58238-56D9-4262-8DF7-9268417E109E}" type="slidenum">
              <a:rPr lang="ja-JP" altLang="en-US" smtClean="0">
                <a:solidFill>
                  <a:prstClr val="black">
                    <a:tint val="75000"/>
                  </a:prstClr>
                </a:solidFill>
              </a:rPr>
              <a:pPr/>
              <a:t>‹#›</a:t>
            </a:fld>
            <a:endParaRPr lang="ja-JP" altLang="en-US" dirty="0">
              <a:solidFill>
                <a:prstClr val="black">
                  <a:tint val="75000"/>
                </a:prstClr>
              </a:solidFill>
            </a:endParaRPr>
          </a:p>
        </p:txBody>
      </p:sp>
    </p:spTree>
    <p:extLst>
      <p:ext uri="{BB962C8B-B14F-4D97-AF65-F5344CB8AC3E}">
        <p14:creationId xmlns:p14="http://schemas.microsoft.com/office/powerpoint/2010/main" val="2976036152"/>
      </p:ext>
    </p:extLst>
  </p:cSld>
  <p:clrMapOvr>
    <a:masterClrMapping/>
  </p:clrMapOvr>
</p:sldLayout>
</file>

<file path=ppt/slideLayouts/slideLayout194.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629841" y="457200"/>
            <a:ext cx="2949178" cy="1600200"/>
          </a:xfrm>
        </p:spPr>
        <p:txBody>
          <a:bodyPr anchor="b"/>
          <a:lstStyle>
            <a:lvl1pPr>
              <a:defRPr sz="2400"/>
            </a:lvl1pPr>
          </a:lstStyle>
          <a:p>
            <a:r>
              <a:rPr kumimoji="1" lang="ja-JP" altLang="en-US" smtClean="0"/>
              <a:t>マスター タイトルの書式設定</a:t>
            </a:r>
            <a:endParaRPr kumimoji="1" lang="ja-JP" altLang="en-US"/>
          </a:p>
        </p:txBody>
      </p:sp>
      <p:sp>
        <p:nvSpPr>
          <p:cNvPr id="3" name="図プレースホルダー 2"/>
          <p:cNvSpPr>
            <a:spLocks noGrp="1"/>
          </p:cNvSpPr>
          <p:nvPr>
            <p:ph type="pic" idx="1"/>
          </p:nvPr>
        </p:nvSpPr>
        <p:spPr>
          <a:xfrm>
            <a:off x="3887391" y="987428"/>
            <a:ext cx="462915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kumimoji="1" lang="ja-JP" altLang="en-US" dirty="0"/>
          </a:p>
        </p:txBody>
      </p:sp>
      <p:sp>
        <p:nvSpPr>
          <p:cNvPr id="4" name="テキスト プレースホルダー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kumimoji="1" lang="ja-JP" altLang="en-US" smtClean="0"/>
              <a:t>マスター テキストの書式設定</a:t>
            </a:r>
          </a:p>
        </p:txBody>
      </p:sp>
      <p:sp>
        <p:nvSpPr>
          <p:cNvPr id="5" name="日付プレースホルダー 4"/>
          <p:cNvSpPr>
            <a:spLocks noGrp="1"/>
          </p:cNvSpPr>
          <p:nvPr>
            <p:ph type="dt" sz="half" idx="10"/>
          </p:nvPr>
        </p:nvSpPr>
        <p:spPr/>
        <p:txBody>
          <a:bodyPr/>
          <a:lstStyle/>
          <a:p>
            <a:fld id="{18F9A72F-5E2F-40FF-BBFD-10E5E386770B}" type="datetime1">
              <a:rPr lang="ja-JP" altLang="en-US" smtClean="0">
                <a:solidFill>
                  <a:prstClr val="black">
                    <a:tint val="75000"/>
                  </a:prstClr>
                </a:solidFill>
              </a:rPr>
              <a:pPr/>
              <a:t>2013/10/6</a:t>
            </a:fld>
            <a:endParaRPr lang="ja-JP" altLang="en-US" dirty="0">
              <a:solidFill>
                <a:prstClr val="black">
                  <a:tint val="75000"/>
                </a:prstClr>
              </a:solidFill>
            </a:endParaRPr>
          </a:p>
        </p:txBody>
      </p:sp>
      <p:sp>
        <p:nvSpPr>
          <p:cNvPr id="6" name="フッター プレースホルダー 5"/>
          <p:cNvSpPr>
            <a:spLocks noGrp="1"/>
          </p:cNvSpPr>
          <p:nvPr>
            <p:ph type="ftr" sz="quarter" idx="11"/>
          </p:nvPr>
        </p:nvSpPr>
        <p:spPr/>
        <p:txBody>
          <a:bodyPr/>
          <a:lstStyle/>
          <a:p>
            <a:endParaRPr lang="ja-JP" altLang="en-US" dirty="0">
              <a:solidFill>
                <a:prstClr val="black">
                  <a:tint val="75000"/>
                </a:prstClr>
              </a:solidFill>
            </a:endParaRPr>
          </a:p>
        </p:txBody>
      </p:sp>
      <p:sp>
        <p:nvSpPr>
          <p:cNvPr id="7" name="スライド番号プレースホルダー 6"/>
          <p:cNvSpPr>
            <a:spLocks noGrp="1"/>
          </p:cNvSpPr>
          <p:nvPr>
            <p:ph type="sldNum" sz="quarter" idx="12"/>
          </p:nvPr>
        </p:nvSpPr>
        <p:spPr/>
        <p:txBody>
          <a:bodyPr/>
          <a:lstStyle/>
          <a:p>
            <a:fld id="{D8C58238-56D9-4262-8DF7-9268417E109E}" type="slidenum">
              <a:rPr lang="ja-JP" altLang="en-US" smtClean="0">
                <a:solidFill>
                  <a:prstClr val="black">
                    <a:tint val="75000"/>
                  </a:prstClr>
                </a:solidFill>
              </a:rPr>
              <a:pPr/>
              <a:t>‹#›</a:t>
            </a:fld>
            <a:endParaRPr lang="ja-JP" altLang="en-US" dirty="0">
              <a:solidFill>
                <a:prstClr val="black">
                  <a:tint val="75000"/>
                </a:prstClr>
              </a:solidFill>
            </a:endParaRPr>
          </a:p>
        </p:txBody>
      </p:sp>
    </p:spTree>
    <p:extLst>
      <p:ext uri="{BB962C8B-B14F-4D97-AF65-F5344CB8AC3E}">
        <p14:creationId xmlns:p14="http://schemas.microsoft.com/office/powerpoint/2010/main" val="2039508208"/>
      </p:ext>
    </p:extLst>
  </p:cSld>
  <p:clrMapOvr>
    <a:masterClrMapping/>
  </p:clrMapOvr>
</p:sldLayout>
</file>

<file path=ppt/slideLayouts/slideLayout195.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縦書きテキスト プレースホルダー 2"/>
          <p:cNvSpPr>
            <a:spLocks noGrp="1"/>
          </p:cNvSpPr>
          <p:nvPr>
            <p:ph type="body" orient="vert" idx="1"/>
          </p:nvPr>
        </p:nvSpPr>
        <p:spPr/>
        <p:txBody>
          <a:bodyPr vert="eaVert"/>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10"/>
          </p:nvPr>
        </p:nvSpPr>
        <p:spPr/>
        <p:txBody>
          <a:bodyPr/>
          <a:lstStyle/>
          <a:p>
            <a:fld id="{14398EC2-1ED5-4FFA-9D2D-344F65C686E1}" type="datetime1">
              <a:rPr lang="ja-JP" altLang="en-US" smtClean="0">
                <a:solidFill>
                  <a:prstClr val="black">
                    <a:tint val="75000"/>
                  </a:prstClr>
                </a:solidFill>
              </a:rPr>
              <a:pPr/>
              <a:t>2013/10/6</a:t>
            </a:fld>
            <a:endParaRPr lang="ja-JP" altLang="en-US" dirty="0">
              <a:solidFill>
                <a:prstClr val="black">
                  <a:tint val="75000"/>
                </a:prstClr>
              </a:solidFill>
            </a:endParaRPr>
          </a:p>
        </p:txBody>
      </p:sp>
      <p:sp>
        <p:nvSpPr>
          <p:cNvPr id="5" name="フッター プレースホルダー 4"/>
          <p:cNvSpPr>
            <a:spLocks noGrp="1"/>
          </p:cNvSpPr>
          <p:nvPr>
            <p:ph type="ftr" sz="quarter" idx="11"/>
          </p:nvPr>
        </p:nvSpPr>
        <p:spPr/>
        <p:txBody>
          <a:bodyPr/>
          <a:lstStyle/>
          <a:p>
            <a:endParaRPr lang="ja-JP" altLang="en-US" dirty="0">
              <a:solidFill>
                <a:prstClr val="black">
                  <a:tint val="75000"/>
                </a:prstClr>
              </a:solidFill>
            </a:endParaRPr>
          </a:p>
        </p:txBody>
      </p:sp>
      <p:sp>
        <p:nvSpPr>
          <p:cNvPr id="6" name="スライド番号プレースホルダー 5"/>
          <p:cNvSpPr>
            <a:spLocks noGrp="1"/>
          </p:cNvSpPr>
          <p:nvPr>
            <p:ph type="sldNum" sz="quarter" idx="12"/>
          </p:nvPr>
        </p:nvSpPr>
        <p:spPr/>
        <p:txBody>
          <a:bodyPr/>
          <a:lstStyle/>
          <a:p>
            <a:fld id="{D8C58238-56D9-4262-8DF7-9268417E109E}" type="slidenum">
              <a:rPr lang="ja-JP" altLang="en-US" smtClean="0">
                <a:solidFill>
                  <a:prstClr val="black">
                    <a:tint val="75000"/>
                  </a:prstClr>
                </a:solidFill>
              </a:rPr>
              <a:pPr/>
              <a:t>‹#›</a:t>
            </a:fld>
            <a:endParaRPr lang="ja-JP" altLang="en-US" dirty="0">
              <a:solidFill>
                <a:prstClr val="black">
                  <a:tint val="75000"/>
                </a:prstClr>
              </a:solidFill>
            </a:endParaRPr>
          </a:p>
        </p:txBody>
      </p:sp>
    </p:spTree>
    <p:extLst>
      <p:ext uri="{BB962C8B-B14F-4D97-AF65-F5344CB8AC3E}">
        <p14:creationId xmlns:p14="http://schemas.microsoft.com/office/powerpoint/2010/main" val="1730509118"/>
      </p:ext>
    </p:extLst>
  </p:cSld>
  <p:clrMapOvr>
    <a:masterClrMapping/>
  </p:clrMapOvr>
</p:sldLayout>
</file>

<file path=ppt/slideLayouts/slideLayout196.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543676" y="365125"/>
            <a:ext cx="1971675" cy="5811838"/>
          </a:xfrm>
        </p:spPr>
        <p:txBody>
          <a:bodyPr vert="eaVert"/>
          <a:lstStyle/>
          <a:p>
            <a:r>
              <a:rPr kumimoji="1" lang="ja-JP" altLang="en-US" smtClean="0"/>
              <a:t>マスター タイトルの書式設定</a:t>
            </a:r>
            <a:endParaRPr kumimoji="1" lang="ja-JP" altLang="en-US"/>
          </a:p>
        </p:txBody>
      </p:sp>
      <p:sp>
        <p:nvSpPr>
          <p:cNvPr id="3" name="縦書きテキスト プレースホルダー 2"/>
          <p:cNvSpPr>
            <a:spLocks noGrp="1"/>
          </p:cNvSpPr>
          <p:nvPr>
            <p:ph type="body" orient="vert" idx="1"/>
          </p:nvPr>
        </p:nvSpPr>
        <p:spPr>
          <a:xfrm>
            <a:off x="628651" y="365125"/>
            <a:ext cx="5800725" cy="5811838"/>
          </a:xfrm>
        </p:spPr>
        <p:txBody>
          <a:bodyPr vert="eaVert"/>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10"/>
          </p:nvPr>
        </p:nvSpPr>
        <p:spPr/>
        <p:txBody>
          <a:bodyPr/>
          <a:lstStyle/>
          <a:p>
            <a:fld id="{92E83AE0-FC43-4C44-8A43-5EDC8241A90A}" type="datetime1">
              <a:rPr lang="ja-JP" altLang="en-US" smtClean="0">
                <a:solidFill>
                  <a:prstClr val="black">
                    <a:tint val="75000"/>
                  </a:prstClr>
                </a:solidFill>
              </a:rPr>
              <a:pPr/>
              <a:t>2013/10/6</a:t>
            </a:fld>
            <a:endParaRPr lang="ja-JP" altLang="en-US" dirty="0">
              <a:solidFill>
                <a:prstClr val="black">
                  <a:tint val="75000"/>
                </a:prstClr>
              </a:solidFill>
            </a:endParaRPr>
          </a:p>
        </p:txBody>
      </p:sp>
      <p:sp>
        <p:nvSpPr>
          <p:cNvPr id="5" name="フッター プレースホルダー 4"/>
          <p:cNvSpPr>
            <a:spLocks noGrp="1"/>
          </p:cNvSpPr>
          <p:nvPr>
            <p:ph type="ftr" sz="quarter" idx="11"/>
          </p:nvPr>
        </p:nvSpPr>
        <p:spPr/>
        <p:txBody>
          <a:bodyPr/>
          <a:lstStyle/>
          <a:p>
            <a:endParaRPr lang="ja-JP" altLang="en-US" dirty="0">
              <a:solidFill>
                <a:prstClr val="black">
                  <a:tint val="75000"/>
                </a:prstClr>
              </a:solidFill>
            </a:endParaRPr>
          </a:p>
        </p:txBody>
      </p:sp>
      <p:sp>
        <p:nvSpPr>
          <p:cNvPr id="6" name="スライド番号プレースホルダー 5"/>
          <p:cNvSpPr>
            <a:spLocks noGrp="1"/>
          </p:cNvSpPr>
          <p:nvPr>
            <p:ph type="sldNum" sz="quarter" idx="12"/>
          </p:nvPr>
        </p:nvSpPr>
        <p:spPr/>
        <p:txBody>
          <a:bodyPr/>
          <a:lstStyle/>
          <a:p>
            <a:fld id="{D8C58238-56D9-4262-8DF7-9268417E109E}" type="slidenum">
              <a:rPr lang="ja-JP" altLang="en-US" smtClean="0">
                <a:solidFill>
                  <a:prstClr val="black">
                    <a:tint val="75000"/>
                  </a:prstClr>
                </a:solidFill>
              </a:rPr>
              <a:pPr/>
              <a:t>‹#›</a:t>
            </a:fld>
            <a:endParaRPr lang="ja-JP" altLang="en-US" dirty="0">
              <a:solidFill>
                <a:prstClr val="black">
                  <a:tint val="75000"/>
                </a:prstClr>
              </a:solidFill>
            </a:endParaRPr>
          </a:p>
        </p:txBody>
      </p:sp>
    </p:spTree>
    <p:extLst>
      <p:ext uri="{BB962C8B-B14F-4D97-AF65-F5344CB8AC3E}">
        <p14:creationId xmlns:p14="http://schemas.microsoft.com/office/powerpoint/2010/main" val="1643209668"/>
      </p:ext>
    </p:extLst>
  </p:cSld>
  <p:clrMapOvr>
    <a:masterClrMapping/>
  </p:clrMapOvr>
</p:sldLayout>
</file>

<file path=ppt/slideLayouts/slideLayout197.xml><?xml version="1.0" encoding="utf-8"?>
<p:sldLayout xmlns:a="http://schemas.openxmlformats.org/drawingml/2006/main" xmlns:r="http://schemas.openxmlformats.org/officeDocument/2006/relationships" xmlns:p="http://schemas.openxmlformats.org/presentationml/2006/main" type="objOnly">
  <p:cSld name="コンテンツ">
    <p:spTree>
      <p:nvGrpSpPr>
        <p:cNvPr id="1" name=""/>
        <p:cNvGrpSpPr/>
        <p:nvPr/>
      </p:nvGrpSpPr>
      <p:grpSpPr>
        <a:xfrm>
          <a:off x="0" y="0"/>
          <a:ext cx="0" cy="0"/>
          <a:chOff x="0" y="0"/>
          <a:chExt cx="0" cy="0"/>
        </a:xfrm>
      </p:grpSpPr>
      <p:sp>
        <p:nvSpPr>
          <p:cNvPr id="2" name="コンテンツ プレースホルダ 1"/>
          <p:cNvSpPr>
            <a:spLocks noGrp="1"/>
          </p:cNvSpPr>
          <p:nvPr>
            <p:ph/>
          </p:nvPr>
        </p:nvSpPr>
        <p:spPr>
          <a:xfrm>
            <a:off x="457200" y="274642"/>
            <a:ext cx="8229600" cy="5851525"/>
          </a:xfrm>
        </p:spPr>
        <p:txBody>
          <a:body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3" name="Rectangle 4"/>
          <p:cNvSpPr>
            <a:spLocks noGrp="1" noChangeArrowheads="1"/>
          </p:cNvSpPr>
          <p:nvPr>
            <p:ph type="dt" sz="half" idx="10"/>
          </p:nvPr>
        </p:nvSpPr>
        <p:spPr>
          <a:ln/>
        </p:spPr>
        <p:txBody>
          <a:bodyPr/>
          <a:lstStyle>
            <a:lvl1pPr>
              <a:defRPr/>
            </a:lvl1pPr>
          </a:lstStyle>
          <a:p>
            <a:pPr>
              <a:defRPr/>
            </a:pPr>
            <a:fld id="{21F46219-7989-4D3C-8BFC-7C08CD4550C7}" type="datetime1">
              <a:rPr lang="ja-JP" altLang="en-US" smtClean="0">
                <a:solidFill>
                  <a:prstClr val="black">
                    <a:tint val="75000"/>
                  </a:prstClr>
                </a:solidFill>
              </a:rPr>
              <a:pPr>
                <a:defRPr/>
              </a:pPr>
              <a:t>2013/10/6</a:t>
            </a:fld>
            <a:endParaRPr lang="en-US" altLang="ja-JP" dirty="0">
              <a:solidFill>
                <a:prstClr val="black">
                  <a:tint val="75000"/>
                </a:prstClr>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en-US" altLang="ja-JP" dirty="0">
              <a:solidFill>
                <a:prstClr val="black">
                  <a:tint val="75000"/>
                </a:prstClr>
              </a:solidFill>
            </a:endParaRPr>
          </a:p>
        </p:txBody>
      </p:sp>
      <p:sp>
        <p:nvSpPr>
          <p:cNvPr id="5" name="Rectangle 6"/>
          <p:cNvSpPr>
            <a:spLocks noGrp="1" noChangeArrowheads="1"/>
          </p:cNvSpPr>
          <p:nvPr>
            <p:ph type="sldNum" sz="quarter" idx="12"/>
          </p:nvPr>
        </p:nvSpPr>
        <p:spPr>
          <a:ln/>
        </p:spPr>
        <p:txBody>
          <a:bodyPr/>
          <a:lstStyle>
            <a:lvl1pPr>
              <a:defRPr/>
            </a:lvl1pPr>
          </a:lstStyle>
          <a:p>
            <a:pPr>
              <a:defRPr/>
            </a:pPr>
            <a:fld id="{EC0D7875-69C2-4F94-8C06-39D37747DAA7}" type="slidenum">
              <a:rPr lang="en-US" altLang="ja-JP">
                <a:solidFill>
                  <a:prstClr val="black">
                    <a:tint val="75000"/>
                  </a:prstClr>
                </a:solidFill>
              </a:rPr>
              <a:pPr>
                <a:defRPr/>
              </a:pPr>
              <a:t>‹#›</a:t>
            </a:fld>
            <a:endParaRPr lang="en-US" altLang="ja-JP" dirty="0">
              <a:solidFill>
                <a:prstClr val="black">
                  <a:tint val="75000"/>
                </a:prstClr>
              </a:solidFill>
            </a:endParaRPr>
          </a:p>
        </p:txBody>
      </p:sp>
    </p:spTree>
    <p:extLst>
      <p:ext uri="{BB962C8B-B14F-4D97-AF65-F5344CB8AC3E}">
        <p14:creationId xmlns:p14="http://schemas.microsoft.com/office/powerpoint/2010/main" val="3602541819"/>
      </p:ext>
    </p:extLst>
  </p:cSld>
  <p:clrMapOvr>
    <a:masterClrMapping/>
  </p:clrMapOvr>
</p:sldLayout>
</file>

<file path=ppt/slideLayouts/slideLayout198.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1143000" y="1122363"/>
            <a:ext cx="6858000" cy="2387600"/>
          </a:xfrm>
        </p:spPr>
        <p:txBody>
          <a:bodyPr anchor="b"/>
          <a:lstStyle>
            <a:lvl1pPr algn="ctr">
              <a:defRPr sz="4500"/>
            </a:lvl1pPr>
          </a:lstStyle>
          <a:p>
            <a:r>
              <a:rPr kumimoji="1" lang="ja-JP" altLang="en-US" smtClean="0"/>
              <a:t>マスター タイトルの書式設定</a:t>
            </a:r>
            <a:endParaRPr kumimoji="1" lang="ja-JP" altLang="en-US"/>
          </a:p>
        </p:txBody>
      </p:sp>
      <p:sp>
        <p:nvSpPr>
          <p:cNvPr id="3" name="サブタイトル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kumimoji="1" lang="ja-JP" altLang="en-US" smtClean="0"/>
              <a:t>マスター サブタイトルの書式設定</a:t>
            </a:r>
            <a:endParaRPr kumimoji="1" lang="ja-JP" altLang="en-US"/>
          </a:p>
        </p:txBody>
      </p:sp>
      <p:sp>
        <p:nvSpPr>
          <p:cNvPr id="4" name="日付プレースホルダー 3"/>
          <p:cNvSpPr>
            <a:spLocks noGrp="1"/>
          </p:cNvSpPr>
          <p:nvPr>
            <p:ph type="dt" sz="half" idx="10"/>
          </p:nvPr>
        </p:nvSpPr>
        <p:spPr/>
        <p:txBody>
          <a:bodyPr/>
          <a:lstStyle/>
          <a:p>
            <a:fld id="{0516A6D8-44FA-456A-8505-52D7F460B853}" type="datetime1">
              <a:rPr lang="ja-JP" altLang="en-US" smtClean="0">
                <a:solidFill>
                  <a:prstClr val="black">
                    <a:tint val="75000"/>
                  </a:prstClr>
                </a:solidFill>
              </a:rPr>
              <a:pPr/>
              <a:t>2013/10/6</a:t>
            </a:fld>
            <a:endParaRPr lang="ja-JP" altLang="en-US" dirty="0">
              <a:solidFill>
                <a:prstClr val="black">
                  <a:tint val="75000"/>
                </a:prstClr>
              </a:solidFill>
            </a:endParaRPr>
          </a:p>
        </p:txBody>
      </p:sp>
      <p:sp>
        <p:nvSpPr>
          <p:cNvPr id="5" name="フッター プレースホルダー 4"/>
          <p:cNvSpPr>
            <a:spLocks noGrp="1"/>
          </p:cNvSpPr>
          <p:nvPr>
            <p:ph type="ftr" sz="quarter" idx="11"/>
          </p:nvPr>
        </p:nvSpPr>
        <p:spPr/>
        <p:txBody>
          <a:bodyPr/>
          <a:lstStyle/>
          <a:p>
            <a:endParaRPr lang="ja-JP" altLang="en-US" dirty="0">
              <a:solidFill>
                <a:prstClr val="black">
                  <a:tint val="75000"/>
                </a:prstClr>
              </a:solidFill>
            </a:endParaRPr>
          </a:p>
        </p:txBody>
      </p:sp>
      <p:sp>
        <p:nvSpPr>
          <p:cNvPr id="6" name="スライド番号プレースホルダー 5"/>
          <p:cNvSpPr>
            <a:spLocks noGrp="1"/>
          </p:cNvSpPr>
          <p:nvPr>
            <p:ph type="sldNum" sz="quarter" idx="12"/>
          </p:nvPr>
        </p:nvSpPr>
        <p:spPr/>
        <p:txBody>
          <a:bodyPr/>
          <a:lstStyle/>
          <a:p>
            <a:fld id="{D8C58238-56D9-4262-8DF7-9268417E109E}" type="slidenum">
              <a:rPr lang="ja-JP" altLang="en-US" smtClean="0">
                <a:solidFill>
                  <a:prstClr val="black">
                    <a:tint val="75000"/>
                  </a:prstClr>
                </a:solidFill>
              </a:rPr>
              <a:pPr/>
              <a:t>‹#›</a:t>
            </a:fld>
            <a:endParaRPr lang="ja-JP" altLang="en-US" dirty="0">
              <a:solidFill>
                <a:prstClr val="black">
                  <a:tint val="75000"/>
                </a:prstClr>
              </a:solidFill>
            </a:endParaRPr>
          </a:p>
        </p:txBody>
      </p:sp>
    </p:spTree>
    <p:extLst>
      <p:ext uri="{BB962C8B-B14F-4D97-AF65-F5344CB8AC3E}">
        <p14:creationId xmlns:p14="http://schemas.microsoft.com/office/powerpoint/2010/main" val="4276702891"/>
      </p:ext>
    </p:extLst>
  </p:cSld>
  <p:clrMapOvr>
    <a:masterClrMapping/>
  </p:clrMapOvr>
</p:sldLayout>
</file>

<file path=ppt/slideLayouts/slideLayout199.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コンテンツ プレースホルダー 2"/>
          <p:cNvSpPr>
            <a:spLocks noGrp="1"/>
          </p:cNvSpPr>
          <p:nvPr>
            <p:ph idx="1"/>
          </p:nvPr>
        </p:nvSpPr>
        <p:spPr/>
        <p:txBody>
          <a:body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10"/>
          </p:nvPr>
        </p:nvSpPr>
        <p:spPr/>
        <p:txBody>
          <a:bodyPr/>
          <a:lstStyle/>
          <a:p>
            <a:fld id="{AF8A2371-41FF-4611-AAF1-69E37745E830}" type="datetime1">
              <a:rPr lang="ja-JP" altLang="en-US" smtClean="0">
                <a:solidFill>
                  <a:prstClr val="black">
                    <a:tint val="75000"/>
                  </a:prstClr>
                </a:solidFill>
              </a:rPr>
              <a:pPr/>
              <a:t>2013/10/6</a:t>
            </a:fld>
            <a:endParaRPr lang="ja-JP" altLang="en-US" dirty="0">
              <a:solidFill>
                <a:prstClr val="black">
                  <a:tint val="75000"/>
                </a:prstClr>
              </a:solidFill>
            </a:endParaRPr>
          </a:p>
        </p:txBody>
      </p:sp>
      <p:sp>
        <p:nvSpPr>
          <p:cNvPr id="5" name="フッター プレースホルダー 4"/>
          <p:cNvSpPr>
            <a:spLocks noGrp="1"/>
          </p:cNvSpPr>
          <p:nvPr>
            <p:ph type="ftr" sz="quarter" idx="11"/>
          </p:nvPr>
        </p:nvSpPr>
        <p:spPr/>
        <p:txBody>
          <a:bodyPr/>
          <a:lstStyle/>
          <a:p>
            <a:endParaRPr lang="ja-JP" altLang="en-US" dirty="0">
              <a:solidFill>
                <a:prstClr val="black">
                  <a:tint val="75000"/>
                </a:prstClr>
              </a:solidFill>
            </a:endParaRPr>
          </a:p>
        </p:txBody>
      </p:sp>
      <p:sp>
        <p:nvSpPr>
          <p:cNvPr id="6" name="スライド番号プレースホルダー 5"/>
          <p:cNvSpPr>
            <a:spLocks noGrp="1"/>
          </p:cNvSpPr>
          <p:nvPr>
            <p:ph type="sldNum" sz="quarter" idx="12"/>
          </p:nvPr>
        </p:nvSpPr>
        <p:spPr/>
        <p:txBody>
          <a:bodyPr/>
          <a:lstStyle/>
          <a:p>
            <a:fld id="{D8C58238-56D9-4262-8DF7-9268417E109E}" type="slidenum">
              <a:rPr lang="ja-JP" altLang="en-US" smtClean="0">
                <a:solidFill>
                  <a:prstClr val="black">
                    <a:tint val="75000"/>
                  </a:prstClr>
                </a:solidFill>
              </a:rPr>
              <a:pPr/>
              <a:t>‹#›</a:t>
            </a:fld>
            <a:endParaRPr lang="ja-JP" altLang="en-US" dirty="0">
              <a:solidFill>
                <a:prstClr val="black">
                  <a:tint val="75000"/>
                </a:prstClr>
              </a:solidFill>
            </a:endParaRPr>
          </a:p>
        </p:txBody>
      </p:sp>
    </p:spTree>
    <p:extLst>
      <p:ext uri="{BB962C8B-B14F-4D97-AF65-F5344CB8AC3E}">
        <p14:creationId xmlns:p14="http://schemas.microsoft.com/office/powerpoint/2010/main" val="89282829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コンテンツ プレースホルダー 2"/>
          <p:cNvSpPr>
            <a:spLocks noGrp="1"/>
          </p:cNvSpPr>
          <p:nvPr>
            <p:ph idx="1"/>
          </p:nvPr>
        </p:nvSpPr>
        <p:spPr/>
        <p:txBody>
          <a:body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10"/>
          </p:nvPr>
        </p:nvSpPr>
        <p:spPr/>
        <p:txBody>
          <a:bodyPr/>
          <a:lstStyle/>
          <a:p>
            <a:fld id="{7A81A783-55B8-45AA-B68A-D1F0BA3BFF02}" type="datetime1">
              <a:rPr kumimoji="1" lang="ja-JP" altLang="en-US" smtClean="0"/>
              <a:t>2013/10/6</a:t>
            </a:fld>
            <a:endParaRPr kumimoji="1" lang="ja-JP" altLang="en-US" dirty="0"/>
          </a:p>
        </p:txBody>
      </p:sp>
      <p:sp>
        <p:nvSpPr>
          <p:cNvPr id="5" name="フッター プレースホルダー 4"/>
          <p:cNvSpPr>
            <a:spLocks noGrp="1"/>
          </p:cNvSpPr>
          <p:nvPr>
            <p:ph type="ftr" sz="quarter" idx="11"/>
          </p:nvPr>
        </p:nvSpPr>
        <p:spPr/>
        <p:txBody>
          <a:bodyPr/>
          <a:lstStyle/>
          <a:p>
            <a:endParaRPr kumimoji="1" lang="ja-JP" altLang="en-US" dirty="0"/>
          </a:p>
        </p:txBody>
      </p:sp>
      <p:sp>
        <p:nvSpPr>
          <p:cNvPr id="6" name="スライド番号プレースホルダー 5"/>
          <p:cNvSpPr>
            <a:spLocks noGrp="1"/>
          </p:cNvSpPr>
          <p:nvPr>
            <p:ph type="sldNum" sz="quarter" idx="12"/>
          </p:nvPr>
        </p:nvSpPr>
        <p:spPr/>
        <p:txBody>
          <a:bodyPr/>
          <a:lstStyle/>
          <a:p>
            <a:fld id="{54FC1471-9611-4F70-BB03-7F8E6079736B}" type="slidenum">
              <a:rPr kumimoji="1" lang="ja-JP" altLang="en-US" smtClean="0"/>
              <a:pPr/>
              <a:t>‹#›</a:t>
            </a:fld>
            <a:endParaRPr kumimoji="1" lang="ja-JP" altLang="en-US" dirty="0"/>
          </a:p>
        </p:txBody>
      </p:sp>
    </p:spTree>
    <p:extLst>
      <p:ext uri="{BB962C8B-B14F-4D97-AF65-F5344CB8AC3E}">
        <p14:creationId xmlns:p14="http://schemas.microsoft.com/office/powerpoint/2010/main" val="28856858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r>
              <a:rPr lang="ja-JP" altLang="en-US" smtClean="0"/>
              <a:t>マスタ タイトルの書式設定</a:t>
            </a:r>
            <a:endParaRPr lang="ja-JP" altLang="en-US"/>
          </a:p>
        </p:txBody>
      </p:sp>
      <p:sp>
        <p:nvSpPr>
          <p:cNvPr id="3" name="図プレースホルダ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ja-JP" altLang="en-US" noProof="0" dirty="0" smtClean="0"/>
          </a:p>
        </p:txBody>
      </p:sp>
      <p:sp>
        <p:nvSpPr>
          <p:cNvPr id="4" name="テキスト プレースホルダ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smtClean="0"/>
              <a:t>マスタ テキストの書式設定</a:t>
            </a:r>
          </a:p>
        </p:txBody>
      </p:sp>
      <p:sp>
        <p:nvSpPr>
          <p:cNvPr id="5" name="Rectangle 4"/>
          <p:cNvSpPr>
            <a:spLocks noGrp="1" noChangeArrowheads="1"/>
          </p:cNvSpPr>
          <p:nvPr>
            <p:ph type="dt" sz="half" idx="10"/>
          </p:nvPr>
        </p:nvSpPr>
        <p:spPr>
          <a:ln/>
        </p:spPr>
        <p:txBody>
          <a:bodyPr/>
          <a:lstStyle>
            <a:lvl1pPr>
              <a:defRPr/>
            </a:lvl1pPr>
          </a:lstStyle>
          <a:p>
            <a:pPr>
              <a:defRPr/>
            </a:pPr>
            <a:fld id="{E162E9BD-D386-4DF7-B649-88C0F1AA6A10}" type="datetime1">
              <a:rPr lang="ja-JP" altLang="en-US" smtClean="0">
                <a:solidFill>
                  <a:srgbClr val="000000"/>
                </a:solidFill>
              </a:rPr>
              <a:pPr>
                <a:defRPr/>
              </a:pPr>
              <a:t>2013/10/6</a:t>
            </a:fld>
            <a:endParaRPr lang="en-US" altLang="ja-JP" dirty="0">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ja-JP" dirty="0">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29E8945C-A48D-41A5-B172-CAED6246ADED}" type="slidenum">
              <a:rPr lang="en-US" altLang="ja-JP">
                <a:solidFill>
                  <a:srgbClr val="FFFFFF"/>
                </a:solidFill>
              </a:rPr>
              <a:pPr>
                <a:defRPr/>
              </a:pPr>
              <a:t>‹#›</a:t>
            </a:fld>
            <a:endParaRPr lang="en-US" altLang="ja-JP" dirty="0">
              <a:solidFill>
                <a:srgbClr val="FFFFFF"/>
              </a:solidFill>
            </a:endParaRPr>
          </a:p>
        </p:txBody>
      </p:sp>
    </p:spTree>
    <p:extLst>
      <p:ext uri="{BB962C8B-B14F-4D97-AF65-F5344CB8AC3E}">
        <p14:creationId xmlns:p14="http://schemas.microsoft.com/office/powerpoint/2010/main" val="2977427250"/>
      </p:ext>
    </p:extLst>
  </p:cSld>
  <p:clrMapOvr>
    <a:masterClrMapping/>
  </p:clrMapOvr>
  <p:transition spd="med">
    <p:fade thruBlk="1"/>
  </p:transition>
</p:sldLayout>
</file>

<file path=ppt/slideLayouts/slideLayout200.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623888" y="1709741"/>
            <a:ext cx="7886700" cy="2852737"/>
          </a:xfrm>
        </p:spPr>
        <p:txBody>
          <a:bodyPr anchor="b"/>
          <a:lstStyle>
            <a:lvl1pPr>
              <a:defRPr sz="4500"/>
            </a:lvl1pPr>
          </a:lstStyle>
          <a:p>
            <a:r>
              <a:rPr kumimoji="1" lang="ja-JP" altLang="en-US" smtClean="0"/>
              <a:t>マスター タイトルの書式設定</a:t>
            </a:r>
            <a:endParaRPr kumimoji="1" lang="ja-JP" altLang="en-US"/>
          </a:p>
        </p:txBody>
      </p:sp>
      <p:sp>
        <p:nvSpPr>
          <p:cNvPr id="3" name="テキスト プレースホルダー 2"/>
          <p:cNvSpPr>
            <a:spLocks noGrp="1"/>
          </p:cNvSpPr>
          <p:nvPr>
            <p:ph type="body" idx="1"/>
          </p:nvPr>
        </p:nvSpPr>
        <p:spPr>
          <a:xfrm>
            <a:off x="623888" y="4589466"/>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kumimoji="1" lang="ja-JP" altLang="en-US" smtClean="0"/>
              <a:t>マスター テキストの書式設定</a:t>
            </a:r>
          </a:p>
        </p:txBody>
      </p:sp>
      <p:sp>
        <p:nvSpPr>
          <p:cNvPr id="4" name="日付プレースホルダー 3"/>
          <p:cNvSpPr>
            <a:spLocks noGrp="1"/>
          </p:cNvSpPr>
          <p:nvPr>
            <p:ph type="dt" sz="half" idx="10"/>
          </p:nvPr>
        </p:nvSpPr>
        <p:spPr/>
        <p:txBody>
          <a:bodyPr/>
          <a:lstStyle/>
          <a:p>
            <a:fld id="{E19774AA-703C-4B45-83F7-139195550F9E}" type="datetime1">
              <a:rPr lang="ja-JP" altLang="en-US" smtClean="0">
                <a:solidFill>
                  <a:prstClr val="black">
                    <a:tint val="75000"/>
                  </a:prstClr>
                </a:solidFill>
              </a:rPr>
              <a:pPr/>
              <a:t>2013/10/6</a:t>
            </a:fld>
            <a:endParaRPr lang="ja-JP" altLang="en-US" dirty="0">
              <a:solidFill>
                <a:prstClr val="black">
                  <a:tint val="75000"/>
                </a:prstClr>
              </a:solidFill>
            </a:endParaRPr>
          </a:p>
        </p:txBody>
      </p:sp>
      <p:sp>
        <p:nvSpPr>
          <p:cNvPr id="5" name="フッター プレースホルダー 4"/>
          <p:cNvSpPr>
            <a:spLocks noGrp="1"/>
          </p:cNvSpPr>
          <p:nvPr>
            <p:ph type="ftr" sz="quarter" idx="11"/>
          </p:nvPr>
        </p:nvSpPr>
        <p:spPr/>
        <p:txBody>
          <a:bodyPr/>
          <a:lstStyle/>
          <a:p>
            <a:endParaRPr lang="ja-JP" altLang="en-US" dirty="0">
              <a:solidFill>
                <a:prstClr val="black">
                  <a:tint val="75000"/>
                </a:prstClr>
              </a:solidFill>
            </a:endParaRPr>
          </a:p>
        </p:txBody>
      </p:sp>
      <p:sp>
        <p:nvSpPr>
          <p:cNvPr id="6" name="スライド番号プレースホルダー 5"/>
          <p:cNvSpPr>
            <a:spLocks noGrp="1"/>
          </p:cNvSpPr>
          <p:nvPr>
            <p:ph type="sldNum" sz="quarter" idx="12"/>
          </p:nvPr>
        </p:nvSpPr>
        <p:spPr/>
        <p:txBody>
          <a:bodyPr/>
          <a:lstStyle/>
          <a:p>
            <a:fld id="{D8C58238-56D9-4262-8DF7-9268417E109E}" type="slidenum">
              <a:rPr lang="ja-JP" altLang="en-US" smtClean="0">
                <a:solidFill>
                  <a:prstClr val="black">
                    <a:tint val="75000"/>
                  </a:prstClr>
                </a:solidFill>
              </a:rPr>
              <a:pPr/>
              <a:t>‹#›</a:t>
            </a:fld>
            <a:endParaRPr lang="ja-JP" altLang="en-US" dirty="0">
              <a:solidFill>
                <a:prstClr val="black">
                  <a:tint val="75000"/>
                </a:prstClr>
              </a:solidFill>
            </a:endParaRPr>
          </a:p>
        </p:txBody>
      </p:sp>
    </p:spTree>
    <p:extLst>
      <p:ext uri="{BB962C8B-B14F-4D97-AF65-F5344CB8AC3E}">
        <p14:creationId xmlns:p14="http://schemas.microsoft.com/office/powerpoint/2010/main" val="45160990"/>
      </p:ext>
    </p:extLst>
  </p:cSld>
  <p:clrMapOvr>
    <a:masterClrMapping/>
  </p:clrMapOvr>
</p:sldLayout>
</file>

<file path=ppt/slideLayouts/slideLayout201.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コンテンツ プレースホルダー 2"/>
          <p:cNvSpPr>
            <a:spLocks noGrp="1"/>
          </p:cNvSpPr>
          <p:nvPr>
            <p:ph sz="half" idx="1"/>
          </p:nvPr>
        </p:nvSpPr>
        <p:spPr>
          <a:xfrm>
            <a:off x="628650" y="1825625"/>
            <a:ext cx="3886200" cy="4351338"/>
          </a:xfrm>
        </p:spPr>
        <p:txBody>
          <a:body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コンテンツ プレースホルダー 3"/>
          <p:cNvSpPr>
            <a:spLocks noGrp="1"/>
          </p:cNvSpPr>
          <p:nvPr>
            <p:ph sz="half" idx="2"/>
          </p:nvPr>
        </p:nvSpPr>
        <p:spPr>
          <a:xfrm>
            <a:off x="4629150" y="1825625"/>
            <a:ext cx="3886200" cy="4351338"/>
          </a:xfrm>
        </p:spPr>
        <p:txBody>
          <a:body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5" name="日付プレースホルダー 4"/>
          <p:cNvSpPr>
            <a:spLocks noGrp="1"/>
          </p:cNvSpPr>
          <p:nvPr>
            <p:ph type="dt" sz="half" idx="10"/>
          </p:nvPr>
        </p:nvSpPr>
        <p:spPr/>
        <p:txBody>
          <a:bodyPr/>
          <a:lstStyle/>
          <a:p>
            <a:fld id="{918D252B-E7B4-4AD8-9317-3AF93D3D4509}" type="datetime1">
              <a:rPr lang="ja-JP" altLang="en-US" smtClean="0">
                <a:solidFill>
                  <a:prstClr val="black">
                    <a:tint val="75000"/>
                  </a:prstClr>
                </a:solidFill>
              </a:rPr>
              <a:pPr/>
              <a:t>2013/10/6</a:t>
            </a:fld>
            <a:endParaRPr lang="ja-JP" altLang="en-US" dirty="0">
              <a:solidFill>
                <a:prstClr val="black">
                  <a:tint val="75000"/>
                </a:prstClr>
              </a:solidFill>
            </a:endParaRPr>
          </a:p>
        </p:txBody>
      </p:sp>
      <p:sp>
        <p:nvSpPr>
          <p:cNvPr id="6" name="フッター プレースホルダー 5"/>
          <p:cNvSpPr>
            <a:spLocks noGrp="1"/>
          </p:cNvSpPr>
          <p:nvPr>
            <p:ph type="ftr" sz="quarter" idx="11"/>
          </p:nvPr>
        </p:nvSpPr>
        <p:spPr/>
        <p:txBody>
          <a:bodyPr/>
          <a:lstStyle/>
          <a:p>
            <a:endParaRPr lang="ja-JP" altLang="en-US" dirty="0">
              <a:solidFill>
                <a:prstClr val="black">
                  <a:tint val="75000"/>
                </a:prstClr>
              </a:solidFill>
            </a:endParaRPr>
          </a:p>
        </p:txBody>
      </p:sp>
      <p:sp>
        <p:nvSpPr>
          <p:cNvPr id="7" name="スライド番号プレースホルダー 6"/>
          <p:cNvSpPr>
            <a:spLocks noGrp="1"/>
          </p:cNvSpPr>
          <p:nvPr>
            <p:ph type="sldNum" sz="quarter" idx="12"/>
          </p:nvPr>
        </p:nvSpPr>
        <p:spPr/>
        <p:txBody>
          <a:bodyPr/>
          <a:lstStyle/>
          <a:p>
            <a:fld id="{D8C58238-56D9-4262-8DF7-9268417E109E}" type="slidenum">
              <a:rPr lang="ja-JP" altLang="en-US" smtClean="0">
                <a:solidFill>
                  <a:prstClr val="black">
                    <a:tint val="75000"/>
                  </a:prstClr>
                </a:solidFill>
              </a:rPr>
              <a:pPr/>
              <a:t>‹#›</a:t>
            </a:fld>
            <a:endParaRPr lang="ja-JP" altLang="en-US" dirty="0">
              <a:solidFill>
                <a:prstClr val="black">
                  <a:tint val="75000"/>
                </a:prstClr>
              </a:solidFill>
            </a:endParaRPr>
          </a:p>
        </p:txBody>
      </p:sp>
    </p:spTree>
    <p:extLst>
      <p:ext uri="{BB962C8B-B14F-4D97-AF65-F5344CB8AC3E}">
        <p14:creationId xmlns:p14="http://schemas.microsoft.com/office/powerpoint/2010/main" val="1648982299"/>
      </p:ext>
    </p:extLst>
  </p:cSld>
  <p:clrMapOvr>
    <a:masterClrMapping/>
  </p:clrMapOvr>
</p:sldLayout>
</file>

<file path=ppt/slideLayouts/slideLayout202.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629841" y="365128"/>
            <a:ext cx="7886700" cy="1325563"/>
          </a:xfrm>
        </p:spPr>
        <p:txBody>
          <a:bodyPr/>
          <a:lstStyle/>
          <a:p>
            <a:r>
              <a:rPr kumimoji="1" lang="ja-JP" altLang="en-US" smtClean="0"/>
              <a:t>マスター タイトルの書式設定</a:t>
            </a:r>
            <a:endParaRPr kumimoji="1" lang="ja-JP" altLang="en-US"/>
          </a:p>
        </p:txBody>
      </p:sp>
      <p:sp>
        <p:nvSpPr>
          <p:cNvPr id="3" name="テキスト プレースホルダー 2"/>
          <p:cNvSpPr>
            <a:spLocks noGrp="1"/>
          </p:cNvSpPr>
          <p:nvPr>
            <p:ph type="body" idx="1"/>
          </p:nvPr>
        </p:nvSpPr>
        <p:spPr>
          <a:xfrm>
            <a:off x="629842"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kumimoji="1" lang="ja-JP" altLang="en-US" smtClean="0"/>
              <a:t>マスター テキストの書式設定</a:t>
            </a:r>
          </a:p>
        </p:txBody>
      </p:sp>
      <p:sp>
        <p:nvSpPr>
          <p:cNvPr id="4" name="コンテンツ プレースホルダー 3"/>
          <p:cNvSpPr>
            <a:spLocks noGrp="1"/>
          </p:cNvSpPr>
          <p:nvPr>
            <p:ph sz="half" idx="2"/>
          </p:nvPr>
        </p:nvSpPr>
        <p:spPr>
          <a:xfrm>
            <a:off x="629842" y="2505075"/>
            <a:ext cx="3868340" cy="3684588"/>
          </a:xfrm>
        </p:spPr>
        <p:txBody>
          <a:body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5" name="テキスト プレースホルダー 4"/>
          <p:cNvSpPr>
            <a:spLocks noGrp="1"/>
          </p:cNvSpPr>
          <p:nvPr>
            <p:ph type="body" sz="quarter" idx="3"/>
          </p:nvPr>
        </p:nvSpPr>
        <p:spPr>
          <a:xfrm>
            <a:off x="4629151"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kumimoji="1" lang="ja-JP" altLang="en-US" smtClean="0"/>
              <a:t>マスター テキストの書式設定</a:t>
            </a:r>
          </a:p>
        </p:txBody>
      </p:sp>
      <p:sp>
        <p:nvSpPr>
          <p:cNvPr id="6" name="コンテンツ プレースホルダー 5"/>
          <p:cNvSpPr>
            <a:spLocks noGrp="1"/>
          </p:cNvSpPr>
          <p:nvPr>
            <p:ph sz="quarter" idx="4"/>
          </p:nvPr>
        </p:nvSpPr>
        <p:spPr>
          <a:xfrm>
            <a:off x="4629151" y="2505075"/>
            <a:ext cx="3887391" cy="3684588"/>
          </a:xfrm>
        </p:spPr>
        <p:txBody>
          <a:body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7" name="日付プレースホルダー 6"/>
          <p:cNvSpPr>
            <a:spLocks noGrp="1"/>
          </p:cNvSpPr>
          <p:nvPr>
            <p:ph type="dt" sz="half" idx="10"/>
          </p:nvPr>
        </p:nvSpPr>
        <p:spPr/>
        <p:txBody>
          <a:bodyPr/>
          <a:lstStyle/>
          <a:p>
            <a:fld id="{EAB20793-2F3D-441C-9063-C76C5B0685AC}" type="datetime1">
              <a:rPr lang="ja-JP" altLang="en-US" smtClean="0">
                <a:solidFill>
                  <a:prstClr val="black">
                    <a:tint val="75000"/>
                  </a:prstClr>
                </a:solidFill>
              </a:rPr>
              <a:pPr/>
              <a:t>2013/10/6</a:t>
            </a:fld>
            <a:endParaRPr lang="ja-JP" altLang="en-US" dirty="0">
              <a:solidFill>
                <a:prstClr val="black">
                  <a:tint val="75000"/>
                </a:prstClr>
              </a:solidFill>
            </a:endParaRPr>
          </a:p>
        </p:txBody>
      </p:sp>
      <p:sp>
        <p:nvSpPr>
          <p:cNvPr id="8" name="フッター プレースホルダー 7"/>
          <p:cNvSpPr>
            <a:spLocks noGrp="1"/>
          </p:cNvSpPr>
          <p:nvPr>
            <p:ph type="ftr" sz="quarter" idx="11"/>
          </p:nvPr>
        </p:nvSpPr>
        <p:spPr/>
        <p:txBody>
          <a:bodyPr/>
          <a:lstStyle/>
          <a:p>
            <a:endParaRPr lang="ja-JP" altLang="en-US" dirty="0">
              <a:solidFill>
                <a:prstClr val="black">
                  <a:tint val="75000"/>
                </a:prstClr>
              </a:solidFill>
            </a:endParaRPr>
          </a:p>
        </p:txBody>
      </p:sp>
      <p:sp>
        <p:nvSpPr>
          <p:cNvPr id="9" name="スライド番号プレースホルダー 8"/>
          <p:cNvSpPr>
            <a:spLocks noGrp="1"/>
          </p:cNvSpPr>
          <p:nvPr>
            <p:ph type="sldNum" sz="quarter" idx="12"/>
          </p:nvPr>
        </p:nvSpPr>
        <p:spPr/>
        <p:txBody>
          <a:bodyPr/>
          <a:lstStyle/>
          <a:p>
            <a:fld id="{D8C58238-56D9-4262-8DF7-9268417E109E}" type="slidenum">
              <a:rPr lang="ja-JP" altLang="en-US" smtClean="0">
                <a:solidFill>
                  <a:prstClr val="black">
                    <a:tint val="75000"/>
                  </a:prstClr>
                </a:solidFill>
              </a:rPr>
              <a:pPr/>
              <a:t>‹#›</a:t>
            </a:fld>
            <a:endParaRPr lang="ja-JP" altLang="en-US" dirty="0">
              <a:solidFill>
                <a:prstClr val="black">
                  <a:tint val="75000"/>
                </a:prstClr>
              </a:solidFill>
            </a:endParaRPr>
          </a:p>
        </p:txBody>
      </p:sp>
    </p:spTree>
    <p:extLst>
      <p:ext uri="{BB962C8B-B14F-4D97-AF65-F5344CB8AC3E}">
        <p14:creationId xmlns:p14="http://schemas.microsoft.com/office/powerpoint/2010/main" val="1446955173"/>
      </p:ext>
    </p:extLst>
  </p:cSld>
  <p:clrMapOvr>
    <a:masterClrMapping/>
  </p:clrMapOvr>
</p:sldLayout>
</file>

<file path=ppt/slideLayouts/slideLayout203.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日付プレースホルダー 2"/>
          <p:cNvSpPr>
            <a:spLocks noGrp="1"/>
          </p:cNvSpPr>
          <p:nvPr>
            <p:ph type="dt" sz="half" idx="10"/>
          </p:nvPr>
        </p:nvSpPr>
        <p:spPr/>
        <p:txBody>
          <a:bodyPr/>
          <a:lstStyle/>
          <a:p>
            <a:fld id="{6B2C9AAA-3B85-487E-9AB7-03029F0B43D9}" type="datetime1">
              <a:rPr lang="ja-JP" altLang="en-US" smtClean="0">
                <a:solidFill>
                  <a:prstClr val="black">
                    <a:tint val="75000"/>
                  </a:prstClr>
                </a:solidFill>
              </a:rPr>
              <a:pPr/>
              <a:t>2013/10/6</a:t>
            </a:fld>
            <a:endParaRPr lang="ja-JP" altLang="en-US" dirty="0">
              <a:solidFill>
                <a:prstClr val="black">
                  <a:tint val="75000"/>
                </a:prstClr>
              </a:solidFill>
            </a:endParaRPr>
          </a:p>
        </p:txBody>
      </p:sp>
      <p:sp>
        <p:nvSpPr>
          <p:cNvPr id="4" name="フッター プレースホルダー 3"/>
          <p:cNvSpPr>
            <a:spLocks noGrp="1"/>
          </p:cNvSpPr>
          <p:nvPr>
            <p:ph type="ftr" sz="quarter" idx="11"/>
          </p:nvPr>
        </p:nvSpPr>
        <p:spPr/>
        <p:txBody>
          <a:bodyPr/>
          <a:lstStyle/>
          <a:p>
            <a:endParaRPr lang="ja-JP" altLang="en-US" dirty="0">
              <a:solidFill>
                <a:prstClr val="black">
                  <a:tint val="75000"/>
                </a:prstClr>
              </a:solidFill>
            </a:endParaRPr>
          </a:p>
        </p:txBody>
      </p:sp>
      <p:sp>
        <p:nvSpPr>
          <p:cNvPr id="5" name="スライド番号プレースホルダー 4"/>
          <p:cNvSpPr>
            <a:spLocks noGrp="1"/>
          </p:cNvSpPr>
          <p:nvPr>
            <p:ph type="sldNum" sz="quarter" idx="12"/>
          </p:nvPr>
        </p:nvSpPr>
        <p:spPr/>
        <p:txBody>
          <a:bodyPr/>
          <a:lstStyle/>
          <a:p>
            <a:fld id="{D8C58238-56D9-4262-8DF7-9268417E109E}" type="slidenum">
              <a:rPr lang="ja-JP" altLang="en-US" smtClean="0">
                <a:solidFill>
                  <a:prstClr val="black">
                    <a:tint val="75000"/>
                  </a:prstClr>
                </a:solidFill>
              </a:rPr>
              <a:pPr/>
              <a:t>‹#›</a:t>
            </a:fld>
            <a:endParaRPr lang="ja-JP" altLang="en-US" dirty="0">
              <a:solidFill>
                <a:prstClr val="black">
                  <a:tint val="75000"/>
                </a:prstClr>
              </a:solidFill>
            </a:endParaRPr>
          </a:p>
        </p:txBody>
      </p:sp>
    </p:spTree>
    <p:extLst>
      <p:ext uri="{BB962C8B-B14F-4D97-AF65-F5344CB8AC3E}">
        <p14:creationId xmlns:p14="http://schemas.microsoft.com/office/powerpoint/2010/main" val="703909125"/>
      </p:ext>
    </p:extLst>
  </p:cSld>
  <p:clrMapOvr>
    <a:masterClrMapping/>
  </p:clrMapOvr>
</p:sldLayout>
</file>

<file path=ppt/slideLayouts/slideLayout204.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ー 1"/>
          <p:cNvSpPr>
            <a:spLocks noGrp="1"/>
          </p:cNvSpPr>
          <p:nvPr>
            <p:ph type="dt" sz="half" idx="10"/>
          </p:nvPr>
        </p:nvSpPr>
        <p:spPr/>
        <p:txBody>
          <a:bodyPr/>
          <a:lstStyle/>
          <a:p>
            <a:fld id="{7E933D30-7EBF-49C9-9D98-CBE391DFE94C}" type="datetime1">
              <a:rPr lang="ja-JP" altLang="en-US" smtClean="0">
                <a:solidFill>
                  <a:prstClr val="black">
                    <a:tint val="75000"/>
                  </a:prstClr>
                </a:solidFill>
              </a:rPr>
              <a:pPr/>
              <a:t>2013/10/6</a:t>
            </a:fld>
            <a:endParaRPr lang="ja-JP" altLang="en-US" dirty="0">
              <a:solidFill>
                <a:prstClr val="black">
                  <a:tint val="75000"/>
                </a:prstClr>
              </a:solidFill>
            </a:endParaRPr>
          </a:p>
        </p:txBody>
      </p:sp>
      <p:sp>
        <p:nvSpPr>
          <p:cNvPr id="3" name="フッター プレースホルダー 2"/>
          <p:cNvSpPr>
            <a:spLocks noGrp="1"/>
          </p:cNvSpPr>
          <p:nvPr>
            <p:ph type="ftr" sz="quarter" idx="11"/>
          </p:nvPr>
        </p:nvSpPr>
        <p:spPr/>
        <p:txBody>
          <a:bodyPr/>
          <a:lstStyle/>
          <a:p>
            <a:endParaRPr lang="ja-JP" altLang="en-US" dirty="0">
              <a:solidFill>
                <a:prstClr val="black">
                  <a:tint val="75000"/>
                </a:prstClr>
              </a:solidFill>
            </a:endParaRPr>
          </a:p>
        </p:txBody>
      </p:sp>
      <p:sp>
        <p:nvSpPr>
          <p:cNvPr id="4" name="スライド番号プレースホルダー 3"/>
          <p:cNvSpPr>
            <a:spLocks noGrp="1"/>
          </p:cNvSpPr>
          <p:nvPr>
            <p:ph type="sldNum" sz="quarter" idx="12"/>
          </p:nvPr>
        </p:nvSpPr>
        <p:spPr/>
        <p:txBody>
          <a:bodyPr/>
          <a:lstStyle/>
          <a:p>
            <a:fld id="{D8C58238-56D9-4262-8DF7-9268417E109E}" type="slidenum">
              <a:rPr lang="ja-JP" altLang="en-US" smtClean="0">
                <a:solidFill>
                  <a:prstClr val="black">
                    <a:tint val="75000"/>
                  </a:prstClr>
                </a:solidFill>
              </a:rPr>
              <a:pPr/>
              <a:t>‹#›</a:t>
            </a:fld>
            <a:endParaRPr lang="ja-JP" altLang="en-US" dirty="0">
              <a:solidFill>
                <a:prstClr val="black">
                  <a:tint val="75000"/>
                </a:prstClr>
              </a:solidFill>
            </a:endParaRPr>
          </a:p>
        </p:txBody>
      </p:sp>
    </p:spTree>
    <p:extLst>
      <p:ext uri="{BB962C8B-B14F-4D97-AF65-F5344CB8AC3E}">
        <p14:creationId xmlns:p14="http://schemas.microsoft.com/office/powerpoint/2010/main" val="3233384209"/>
      </p:ext>
    </p:extLst>
  </p:cSld>
  <p:clrMapOvr>
    <a:masterClrMapping/>
  </p:clrMapOvr>
</p:sldLayout>
</file>

<file path=ppt/slideLayouts/slideLayout205.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629841" y="457200"/>
            <a:ext cx="2949178" cy="1600200"/>
          </a:xfrm>
        </p:spPr>
        <p:txBody>
          <a:bodyPr anchor="b"/>
          <a:lstStyle>
            <a:lvl1pPr>
              <a:defRPr sz="2400"/>
            </a:lvl1pPr>
          </a:lstStyle>
          <a:p>
            <a:r>
              <a:rPr kumimoji="1" lang="ja-JP" altLang="en-US" smtClean="0"/>
              <a:t>マスター タイトルの書式設定</a:t>
            </a:r>
            <a:endParaRPr kumimoji="1" lang="ja-JP" altLang="en-US"/>
          </a:p>
        </p:txBody>
      </p:sp>
      <p:sp>
        <p:nvSpPr>
          <p:cNvPr id="3" name="コンテンツ プレースホルダー 2"/>
          <p:cNvSpPr>
            <a:spLocks noGrp="1"/>
          </p:cNvSpPr>
          <p:nvPr>
            <p:ph idx="1"/>
          </p:nvPr>
        </p:nvSpPr>
        <p:spPr>
          <a:xfrm>
            <a:off x="3887391" y="987428"/>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テキスト プレースホルダー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kumimoji="1" lang="ja-JP" altLang="en-US" smtClean="0"/>
              <a:t>マスター テキストの書式設定</a:t>
            </a:r>
          </a:p>
        </p:txBody>
      </p:sp>
      <p:sp>
        <p:nvSpPr>
          <p:cNvPr id="5" name="日付プレースホルダー 4"/>
          <p:cNvSpPr>
            <a:spLocks noGrp="1"/>
          </p:cNvSpPr>
          <p:nvPr>
            <p:ph type="dt" sz="half" idx="10"/>
          </p:nvPr>
        </p:nvSpPr>
        <p:spPr/>
        <p:txBody>
          <a:bodyPr/>
          <a:lstStyle/>
          <a:p>
            <a:fld id="{8D479902-5808-4D05-A3E5-228AC655DCBD}" type="datetime1">
              <a:rPr lang="ja-JP" altLang="en-US" smtClean="0">
                <a:solidFill>
                  <a:prstClr val="black">
                    <a:tint val="75000"/>
                  </a:prstClr>
                </a:solidFill>
              </a:rPr>
              <a:pPr/>
              <a:t>2013/10/6</a:t>
            </a:fld>
            <a:endParaRPr lang="ja-JP" altLang="en-US" dirty="0">
              <a:solidFill>
                <a:prstClr val="black">
                  <a:tint val="75000"/>
                </a:prstClr>
              </a:solidFill>
            </a:endParaRPr>
          </a:p>
        </p:txBody>
      </p:sp>
      <p:sp>
        <p:nvSpPr>
          <p:cNvPr id="6" name="フッター プレースホルダー 5"/>
          <p:cNvSpPr>
            <a:spLocks noGrp="1"/>
          </p:cNvSpPr>
          <p:nvPr>
            <p:ph type="ftr" sz="quarter" idx="11"/>
          </p:nvPr>
        </p:nvSpPr>
        <p:spPr/>
        <p:txBody>
          <a:bodyPr/>
          <a:lstStyle/>
          <a:p>
            <a:endParaRPr lang="ja-JP" altLang="en-US" dirty="0">
              <a:solidFill>
                <a:prstClr val="black">
                  <a:tint val="75000"/>
                </a:prstClr>
              </a:solidFill>
            </a:endParaRPr>
          </a:p>
        </p:txBody>
      </p:sp>
      <p:sp>
        <p:nvSpPr>
          <p:cNvPr id="7" name="スライド番号プレースホルダー 6"/>
          <p:cNvSpPr>
            <a:spLocks noGrp="1"/>
          </p:cNvSpPr>
          <p:nvPr>
            <p:ph type="sldNum" sz="quarter" idx="12"/>
          </p:nvPr>
        </p:nvSpPr>
        <p:spPr/>
        <p:txBody>
          <a:bodyPr/>
          <a:lstStyle/>
          <a:p>
            <a:fld id="{D8C58238-56D9-4262-8DF7-9268417E109E}" type="slidenum">
              <a:rPr lang="ja-JP" altLang="en-US" smtClean="0">
                <a:solidFill>
                  <a:prstClr val="black">
                    <a:tint val="75000"/>
                  </a:prstClr>
                </a:solidFill>
              </a:rPr>
              <a:pPr/>
              <a:t>‹#›</a:t>
            </a:fld>
            <a:endParaRPr lang="ja-JP" altLang="en-US" dirty="0">
              <a:solidFill>
                <a:prstClr val="black">
                  <a:tint val="75000"/>
                </a:prstClr>
              </a:solidFill>
            </a:endParaRPr>
          </a:p>
        </p:txBody>
      </p:sp>
    </p:spTree>
    <p:extLst>
      <p:ext uri="{BB962C8B-B14F-4D97-AF65-F5344CB8AC3E}">
        <p14:creationId xmlns:p14="http://schemas.microsoft.com/office/powerpoint/2010/main" val="223400870"/>
      </p:ext>
    </p:extLst>
  </p:cSld>
  <p:clrMapOvr>
    <a:masterClrMapping/>
  </p:clrMapOvr>
</p:sldLayout>
</file>

<file path=ppt/slideLayouts/slideLayout206.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629841" y="457200"/>
            <a:ext cx="2949178" cy="1600200"/>
          </a:xfrm>
        </p:spPr>
        <p:txBody>
          <a:bodyPr anchor="b"/>
          <a:lstStyle>
            <a:lvl1pPr>
              <a:defRPr sz="2400"/>
            </a:lvl1pPr>
          </a:lstStyle>
          <a:p>
            <a:r>
              <a:rPr kumimoji="1" lang="ja-JP" altLang="en-US" smtClean="0"/>
              <a:t>マスター タイトルの書式設定</a:t>
            </a:r>
            <a:endParaRPr kumimoji="1" lang="ja-JP" altLang="en-US"/>
          </a:p>
        </p:txBody>
      </p:sp>
      <p:sp>
        <p:nvSpPr>
          <p:cNvPr id="3" name="図プレースホルダー 2"/>
          <p:cNvSpPr>
            <a:spLocks noGrp="1"/>
          </p:cNvSpPr>
          <p:nvPr>
            <p:ph type="pic" idx="1"/>
          </p:nvPr>
        </p:nvSpPr>
        <p:spPr>
          <a:xfrm>
            <a:off x="3887391" y="987428"/>
            <a:ext cx="462915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kumimoji="1" lang="ja-JP" altLang="en-US" dirty="0"/>
          </a:p>
        </p:txBody>
      </p:sp>
      <p:sp>
        <p:nvSpPr>
          <p:cNvPr id="4" name="テキスト プレースホルダー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kumimoji="1" lang="ja-JP" altLang="en-US" smtClean="0"/>
              <a:t>マスター テキストの書式設定</a:t>
            </a:r>
          </a:p>
        </p:txBody>
      </p:sp>
      <p:sp>
        <p:nvSpPr>
          <p:cNvPr id="5" name="日付プレースホルダー 4"/>
          <p:cNvSpPr>
            <a:spLocks noGrp="1"/>
          </p:cNvSpPr>
          <p:nvPr>
            <p:ph type="dt" sz="half" idx="10"/>
          </p:nvPr>
        </p:nvSpPr>
        <p:spPr/>
        <p:txBody>
          <a:bodyPr/>
          <a:lstStyle/>
          <a:p>
            <a:fld id="{7FD922FF-EB7D-4D1E-8110-0FF6CDDCA969}" type="datetime1">
              <a:rPr lang="ja-JP" altLang="en-US" smtClean="0">
                <a:solidFill>
                  <a:prstClr val="black">
                    <a:tint val="75000"/>
                  </a:prstClr>
                </a:solidFill>
              </a:rPr>
              <a:pPr/>
              <a:t>2013/10/6</a:t>
            </a:fld>
            <a:endParaRPr lang="ja-JP" altLang="en-US" dirty="0">
              <a:solidFill>
                <a:prstClr val="black">
                  <a:tint val="75000"/>
                </a:prstClr>
              </a:solidFill>
            </a:endParaRPr>
          </a:p>
        </p:txBody>
      </p:sp>
      <p:sp>
        <p:nvSpPr>
          <p:cNvPr id="6" name="フッター プレースホルダー 5"/>
          <p:cNvSpPr>
            <a:spLocks noGrp="1"/>
          </p:cNvSpPr>
          <p:nvPr>
            <p:ph type="ftr" sz="quarter" idx="11"/>
          </p:nvPr>
        </p:nvSpPr>
        <p:spPr/>
        <p:txBody>
          <a:bodyPr/>
          <a:lstStyle/>
          <a:p>
            <a:endParaRPr lang="ja-JP" altLang="en-US" dirty="0">
              <a:solidFill>
                <a:prstClr val="black">
                  <a:tint val="75000"/>
                </a:prstClr>
              </a:solidFill>
            </a:endParaRPr>
          </a:p>
        </p:txBody>
      </p:sp>
      <p:sp>
        <p:nvSpPr>
          <p:cNvPr id="7" name="スライド番号プレースホルダー 6"/>
          <p:cNvSpPr>
            <a:spLocks noGrp="1"/>
          </p:cNvSpPr>
          <p:nvPr>
            <p:ph type="sldNum" sz="quarter" idx="12"/>
          </p:nvPr>
        </p:nvSpPr>
        <p:spPr/>
        <p:txBody>
          <a:bodyPr/>
          <a:lstStyle/>
          <a:p>
            <a:fld id="{D8C58238-56D9-4262-8DF7-9268417E109E}" type="slidenum">
              <a:rPr lang="ja-JP" altLang="en-US" smtClean="0">
                <a:solidFill>
                  <a:prstClr val="black">
                    <a:tint val="75000"/>
                  </a:prstClr>
                </a:solidFill>
              </a:rPr>
              <a:pPr/>
              <a:t>‹#›</a:t>
            </a:fld>
            <a:endParaRPr lang="ja-JP" altLang="en-US" dirty="0">
              <a:solidFill>
                <a:prstClr val="black">
                  <a:tint val="75000"/>
                </a:prstClr>
              </a:solidFill>
            </a:endParaRPr>
          </a:p>
        </p:txBody>
      </p:sp>
    </p:spTree>
    <p:extLst>
      <p:ext uri="{BB962C8B-B14F-4D97-AF65-F5344CB8AC3E}">
        <p14:creationId xmlns:p14="http://schemas.microsoft.com/office/powerpoint/2010/main" val="4600272"/>
      </p:ext>
    </p:extLst>
  </p:cSld>
  <p:clrMapOvr>
    <a:masterClrMapping/>
  </p:clrMapOvr>
</p:sldLayout>
</file>

<file path=ppt/slideLayouts/slideLayout207.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縦書きテキスト プレースホルダー 2"/>
          <p:cNvSpPr>
            <a:spLocks noGrp="1"/>
          </p:cNvSpPr>
          <p:nvPr>
            <p:ph type="body" orient="vert" idx="1"/>
          </p:nvPr>
        </p:nvSpPr>
        <p:spPr/>
        <p:txBody>
          <a:bodyPr vert="eaVert"/>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10"/>
          </p:nvPr>
        </p:nvSpPr>
        <p:spPr/>
        <p:txBody>
          <a:bodyPr/>
          <a:lstStyle/>
          <a:p>
            <a:fld id="{836CE3FA-EB9F-471F-8D6D-3BC02B2AF359}" type="datetime1">
              <a:rPr lang="ja-JP" altLang="en-US" smtClean="0">
                <a:solidFill>
                  <a:prstClr val="black">
                    <a:tint val="75000"/>
                  </a:prstClr>
                </a:solidFill>
              </a:rPr>
              <a:pPr/>
              <a:t>2013/10/6</a:t>
            </a:fld>
            <a:endParaRPr lang="ja-JP" altLang="en-US" dirty="0">
              <a:solidFill>
                <a:prstClr val="black">
                  <a:tint val="75000"/>
                </a:prstClr>
              </a:solidFill>
            </a:endParaRPr>
          </a:p>
        </p:txBody>
      </p:sp>
      <p:sp>
        <p:nvSpPr>
          <p:cNvPr id="5" name="フッター プレースホルダー 4"/>
          <p:cNvSpPr>
            <a:spLocks noGrp="1"/>
          </p:cNvSpPr>
          <p:nvPr>
            <p:ph type="ftr" sz="quarter" idx="11"/>
          </p:nvPr>
        </p:nvSpPr>
        <p:spPr/>
        <p:txBody>
          <a:bodyPr/>
          <a:lstStyle/>
          <a:p>
            <a:endParaRPr lang="ja-JP" altLang="en-US" dirty="0">
              <a:solidFill>
                <a:prstClr val="black">
                  <a:tint val="75000"/>
                </a:prstClr>
              </a:solidFill>
            </a:endParaRPr>
          </a:p>
        </p:txBody>
      </p:sp>
      <p:sp>
        <p:nvSpPr>
          <p:cNvPr id="6" name="スライド番号プレースホルダー 5"/>
          <p:cNvSpPr>
            <a:spLocks noGrp="1"/>
          </p:cNvSpPr>
          <p:nvPr>
            <p:ph type="sldNum" sz="quarter" idx="12"/>
          </p:nvPr>
        </p:nvSpPr>
        <p:spPr/>
        <p:txBody>
          <a:bodyPr/>
          <a:lstStyle/>
          <a:p>
            <a:fld id="{D8C58238-56D9-4262-8DF7-9268417E109E}" type="slidenum">
              <a:rPr lang="ja-JP" altLang="en-US" smtClean="0">
                <a:solidFill>
                  <a:prstClr val="black">
                    <a:tint val="75000"/>
                  </a:prstClr>
                </a:solidFill>
              </a:rPr>
              <a:pPr/>
              <a:t>‹#›</a:t>
            </a:fld>
            <a:endParaRPr lang="ja-JP" altLang="en-US" dirty="0">
              <a:solidFill>
                <a:prstClr val="black">
                  <a:tint val="75000"/>
                </a:prstClr>
              </a:solidFill>
            </a:endParaRPr>
          </a:p>
        </p:txBody>
      </p:sp>
    </p:spTree>
    <p:extLst>
      <p:ext uri="{BB962C8B-B14F-4D97-AF65-F5344CB8AC3E}">
        <p14:creationId xmlns:p14="http://schemas.microsoft.com/office/powerpoint/2010/main" val="1127551593"/>
      </p:ext>
    </p:extLst>
  </p:cSld>
  <p:clrMapOvr>
    <a:masterClrMapping/>
  </p:clrMapOvr>
</p:sldLayout>
</file>

<file path=ppt/slideLayouts/slideLayout208.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543676" y="365125"/>
            <a:ext cx="1971675" cy="5811838"/>
          </a:xfrm>
        </p:spPr>
        <p:txBody>
          <a:bodyPr vert="eaVert"/>
          <a:lstStyle/>
          <a:p>
            <a:r>
              <a:rPr kumimoji="1" lang="ja-JP" altLang="en-US" smtClean="0"/>
              <a:t>マスター タイトルの書式設定</a:t>
            </a:r>
            <a:endParaRPr kumimoji="1" lang="ja-JP" altLang="en-US"/>
          </a:p>
        </p:txBody>
      </p:sp>
      <p:sp>
        <p:nvSpPr>
          <p:cNvPr id="3" name="縦書きテキスト プレースホルダー 2"/>
          <p:cNvSpPr>
            <a:spLocks noGrp="1"/>
          </p:cNvSpPr>
          <p:nvPr>
            <p:ph type="body" orient="vert" idx="1"/>
          </p:nvPr>
        </p:nvSpPr>
        <p:spPr>
          <a:xfrm>
            <a:off x="628651" y="365125"/>
            <a:ext cx="5800725" cy="5811838"/>
          </a:xfrm>
        </p:spPr>
        <p:txBody>
          <a:bodyPr vert="eaVert"/>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10"/>
          </p:nvPr>
        </p:nvSpPr>
        <p:spPr/>
        <p:txBody>
          <a:bodyPr/>
          <a:lstStyle/>
          <a:p>
            <a:fld id="{AA2B9D26-5294-42A5-8098-6919EE315FD8}" type="datetime1">
              <a:rPr lang="ja-JP" altLang="en-US" smtClean="0">
                <a:solidFill>
                  <a:prstClr val="black">
                    <a:tint val="75000"/>
                  </a:prstClr>
                </a:solidFill>
              </a:rPr>
              <a:pPr/>
              <a:t>2013/10/6</a:t>
            </a:fld>
            <a:endParaRPr lang="ja-JP" altLang="en-US" dirty="0">
              <a:solidFill>
                <a:prstClr val="black">
                  <a:tint val="75000"/>
                </a:prstClr>
              </a:solidFill>
            </a:endParaRPr>
          </a:p>
        </p:txBody>
      </p:sp>
      <p:sp>
        <p:nvSpPr>
          <p:cNvPr id="5" name="フッター プレースホルダー 4"/>
          <p:cNvSpPr>
            <a:spLocks noGrp="1"/>
          </p:cNvSpPr>
          <p:nvPr>
            <p:ph type="ftr" sz="quarter" idx="11"/>
          </p:nvPr>
        </p:nvSpPr>
        <p:spPr/>
        <p:txBody>
          <a:bodyPr/>
          <a:lstStyle/>
          <a:p>
            <a:endParaRPr lang="ja-JP" altLang="en-US" dirty="0">
              <a:solidFill>
                <a:prstClr val="black">
                  <a:tint val="75000"/>
                </a:prstClr>
              </a:solidFill>
            </a:endParaRPr>
          </a:p>
        </p:txBody>
      </p:sp>
      <p:sp>
        <p:nvSpPr>
          <p:cNvPr id="6" name="スライド番号プレースホルダー 5"/>
          <p:cNvSpPr>
            <a:spLocks noGrp="1"/>
          </p:cNvSpPr>
          <p:nvPr>
            <p:ph type="sldNum" sz="quarter" idx="12"/>
          </p:nvPr>
        </p:nvSpPr>
        <p:spPr/>
        <p:txBody>
          <a:bodyPr/>
          <a:lstStyle/>
          <a:p>
            <a:fld id="{D8C58238-56D9-4262-8DF7-9268417E109E}" type="slidenum">
              <a:rPr lang="ja-JP" altLang="en-US" smtClean="0">
                <a:solidFill>
                  <a:prstClr val="black">
                    <a:tint val="75000"/>
                  </a:prstClr>
                </a:solidFill>
              </a:rPr>
              <a:pPr/>
              <a:t>‹#›</a:t>
            </a:fld>
            <a:endParaRPr lang="ja-JP" altLang="en-US" dirty="0">
              <a:solidFill>
                <a:prstClr val="black">
                  <a:tint val="75000"/>
                </a:prstClr>
              </a:solidFill>
            </a:endParaRPr>
          </a:p>
        </p:txBody>
      </p:sp>
    </p:spTree>
    <p:extLst>
      <p:ext uri="{BB962C8B-B14F-4D97-AF65-F5344CB8AC3E}">
        <p14:creationId xmlns:p14="http://schemas.microsoft.com/office/powerpoint/2010/main" val="274745342"/>
      </p:ext>
    </p:extLst>
  </p:cSld>
  <p:clrMapOvr>
    <a:masterClrMapping/>
  </p:clrMapOvr>
</p:sldLayout>
</file>

<file path=ppt/slideLayouts/slideLayout209.xml><?xml version="1.0" encoding="utf-8"?>
<p:sldLayout xmlns:a="http://schemas.openxmlformats.org/drawingml/2006/main" xmlns:r="http://schemas.openxmlformats.org/officeDocument/2006/relationships" xmlns:p="http://schemas.openxmlformats.org/presentationml/2006/main" type="objOnly">
  <p:cSld name="コンテンツ">
    <p:spTree>
      <p:nvGrpSpPr>
        <p:cNvPr id="1" name=""/>
        <p:cNvGrpSpPr/>
        <p:nvPr/>
      </p:nvGrpSpPr>
      <p:grpSpPr>
        <a:xfrm>
          <a:off x="0" y="0"/>
          <a:ext cx="0" cy="0"/>
          <a:chOff x="0" y="0"/>
          <a:chExt cx="0" cy="0"/>
        </a:xfrm>
      </p:grpSpPr>
      <p:sp>
        <p:nvSpPr>
          <p:cNvPr id="2" name="コンテンツ プレースホルダ 1"/>
          <p:cNvSpPr>
            <a:spLocks noGrp="1"/>
          </p:cNvSpPr>
          <p:nvPr>
            <p:ph/>
          </p:nvPr>
        </p:nvSpPr>
        <p:spPr>
          <a:xfrm>
            <a:off x="457200" y="274642"/>
            <a:ext cx="8229600" cy="5851525"/>
          </a:xfrm>
        </p:spPr>
        <p:txBody>
          <a:body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3" name="Rectangle 4"/>
          <p:cNvSpPr>
            <a:spLocks noGrp="1" noChangeArrowheads="1"/>
          </p:cNvSpPr>
          <p:nvPr>
            <p:ph type="dt" sz="half" idx="10"/>
          </p:nvPr>
        </p:nvSpPr>
        <p:spPr>
          <a:ln/>
        </p:spPr>
        <p:txBody>
          <a:bodyPr/>
          <a:lstStyle>
            <a:lvl1pPr>
              <a:defRPr/>
            </a:lvl1pPr>
          </a:lstStyle>
          <a:p>
            <a:pPr>
              <a:defRPr/>
            </a:pPr>
            <a:fld id="{97D89CCB-A9AD-46EB-A0E2-C0FF2B014F7A}" type="datetime1">
              <a:rPr lang="ja-JP" altLang="en-US" smtClean="0">
                <a:solidFill>
                  <a:prstClr val="black">
                    <a:tint val="75000"/>
                  </a:prstClr>
                </a:solidFill>
              </a:rPr>
              <a:pPr>
                <a:defRPr/>
              </a:pPr>
              <a:t>2013/10/6</a:t>
            </a:fld>
            <a:endParaRPr lang="en-US" altLang="ja-JP" dirty="0">
              <a:solidFill>
                <a:prstClr val="black">
                  <a:tint val="75000"/>
                </a:prstClr>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en-US" altLang="ja-JP" dirty="0">
              <a:solidFill>
                <a:prstClr val="black">
                  <a:tint val="75000"/>
                </a:prstClr>
              </a:solidFill>
            </a:endParaRPr>
          </a:p>
        </p:txBody>
      </p:sp>
      <p:sp>
        <p:nvSpPr>
          <p:cNvPr id="5" name="Rectangle 6"/>
          <p:cNvSpPr>
            <a:spLocks noGrp="1" noChangeArrowheads="1"/>
          </p:cNvSpPr>
          <p:nvPr>
            <p:ph type="sldNum" sz="quarter" idx="12"/>
          </p:nvPr>
        </p:nvSpPr>
        <p:spPr>
          <a:ln/>
        </p:spPr>
        <p:txBody>
          <a:bodyPr/>
          <a:lstStyle>
            <a:lvl1pPr>
              <a:defRPr/>
            </a:lvl1pPr>
          </a:lstStyle>
          <a:p>
            <a:pPr>
              <a:defRPr/>
            </a:pPr>
            <a:fld id="{EC0D7875-69C2-4F94-8C06-39D37747DAA7}" type="slidenum">
              <a:rPr lang="en-US" altLang="ja-JP">
                <a:solidFill>
                  <a:prstClr val="black">
                    <a:tint val="75000"/>
                  </a:prstClr>
                </a:solidFill>
              </a:rPr>
              <a:pPr>
                <a:defRPr/>
              </a:pPr>
              <a:t>‹#›</a:t>
            </a:fld>
            <a:endParaRPr lang="en-US" altLang="ja-JP" dirty="0">
              <a:solidFill>
                <a:prstClr val="black">
                  <a:tint val="75000"/>
                </a:prstClr>
              </a:solidFill>
            </a:endParaRPr>
          </a:p>
        </p:txBody>
      </p:sp>
    </p:spTree>
    <p:extLst>
      <p:ext uri="{BB962C8B-B14F-4D97-AF65-F5344CB8AC3E}">
        <p14:creationId xmlns:p14="http://schemas.microsoft.com/office/powerpoint/2010/main" val="352702807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smtClean="0"/>
              <a:t>マスタ タイトルの書式設定</a:t>
            </a:r>
            <a:endParaRPr lang="ja-JP" altLang="en-US"/>
          </a:p>
        </p:txBody>
      </p:sp>
      <p:sp>
        <p:nvSpPr>
          <p:cNvPr id="3" name="縦書きテキスト プレースホルダ 2"/>
          <p:cNvSpPr>
            <a:spLocks noGrp="1"/>
          </p:cNvSpPr>
          <p:nvPr>
            <p:ph type="body" orient="vert" idx="1"/>
          </p:nvPr>
        </p:nvSpPr>
        <p:spPr/>
        <p:txBody>
          <a:bodyPr vert="eaVert"/>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Rectangle 4"/>
          <p:cNvSpPr>
            <a:spLocks noGrp="1" noChangeArrowheads="1"/>
          </p:cNvSpPr>
          <p:nvPr>
            <p:ph type="dt" sz="half" idx="10"/>
          </p:nvPr>
        </p:nvSpPr>
        <p:spPr>
          <a:ln/>
        </p:spPr>
        <p:txBody>
          <a:bodyPr/>
          <a:lstStyle>
            <a:lvl1pPr>
              <a:defRPr/>
            </a:lvl1pPr>
          </a:lstStyle>
          <a:p>
            <a:pPr>
              <a:defRPr/>
            </a:pPr>
            <a:fld id="{5987595C-0691-4E67-A0D9-5309DBCED226}" type="datetime1">
              <a:rPr lang="ja-JP" altLang="en-US" smtClean="0">
                <a:solidFill>
                  <a:srgbClr val="000000"/>
                </a:solidFill>
              </a:rPr>
              <a:pPr>
                <a:defRPr/>
              </a:pPr>
              <a:t>2013/10/6</a:t>
            </a:fld>
            <a:endParaRPr lang="en-US" altLang="ja-JP" dirty="0">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ja-JP" dirty="0">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C1D9B5AC-16B9-4F91-8B0E-27A1752873BA}" type="slidenum">
              <a:rPr lang="en-US" altLang="ja-JP">
                <a:solidFill>
                  <a:srgbClr val="FFFFFF"/>
                </a:solidFill>
              </a:rPr>
              <a:pPr>
                <a:defRPr/>
              </a:pPr>
              <a:t>‹#›</a:t>
            </a:fld>
            <a:endParaRPr lang="en-US" altLang="ja-JP" dirty="0">
              <a:solidFill>
                <a:srgbClr val="FFFFFF"/>
              </a:solidFill>
            </a:endParaRPr>
          </a:p>
        </p:txBody>
      </p:sp>
    </p:spTree>
    <p:extLst>
      <p:ext uri="{BB962C8B-B14F-4D97-AF65-F5344CB8AC3E}">
        <p14:creationId xmlns:p14="http://schemas.microsoft.com/office/powerpoint/2010/main" val="3620318613"/>
      </p:ext>
    </p:extLst>
  </p:cSld>
  <p:clrMapOvr>
    <a:masterClrMapping/>
  </p:clrMapOvr>
  <p:transition spd="med">
    <p:fade thruBlk="1"/>
  </p:transition>
</p:sldLayout>
</file>

<file path=ppt/slideLayouts/slideLayout210.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1143000" y="1122363"/>
            <a:ext cx="6858000" cy="2387600"/>
          </a:xfrm>
        </p:spPr>
        <p:txBody>
          <a:bodyPr anchor="b"/>
          <a:lstStyle>
            <a:lvl1pPr algn="ctr">
              <a:defRPr sz="4500"/>
            </a:lvl1pPr>
          </a:lstStyle>
          <a:p>
            <a:r>
              <a:rPr kumimoji="1" lang="ja-JP" altLang="en-US" smtClean="0"/>
              <a:t>マスター タイトルの書式設定</a:t>
            </a:r>
            <a:endParaRPr kumimoji="1" lang="ja-JP" altLang="en-US"/>
          </a:p>
        </p:txBody>
      </p:sp>
      <p:sp>
        <p:nvSpPr>
          <p:cNvPr id="3" name="サブタイトル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kumimoji="1" lang="ja-JP" altLang="en-US" smtClean="0"/>
              <a:t>マスター サブタイトルの書式設定</a:t>
            </a:r>
            <a:endParaRPr kumimoji="1" lang="ja-JP" altLang="en-US"/>
          </a:p>
        </p:txBody>
      </p:sp>
      <p:sp>
        <p:nvSpPr>
          <p:cNvPr id="4" name="日付プレースホルダー 3"/>
          <p:cNvSpPr>
            <a:spLocks noGrp="1"/>
          </p:cNvSpPr>
          <p:nvPr>
            <p:ph type="dt" sz="half" idx="10"/>
          </p:nvPr>
        </p:nvSpPr>
        <p:spPr/>
        <p:txBody>
          <a:bodyPr/>
          <a:lstStyle/>
          <a:p>
            <a:fld id="{D7D690CB-CFDA-48DD-A872-0B57E762C429}" type="datetime1">
              <a:rPr lang="ja-JP" altLang="en-US" smtClean="0">
                <a:solidFill>
                  <a:prstClr val="black">
                    <a:tint val="75000"/>
                  </a:prstClr>
                </a:solidFill>
              </a:rPr>
              <a:pPr/>
              <a:t>2013/10/6</a:t>
            </a:fld>
            <a:endParaRPr lang="ja-JP" altLang="en-US" dirty="0">
              <a:solidFill>
                <a:prstClr val="black">
                  <a:tint val="75000"/>
                </a:prstClr>
              </a:solidFill>
            </a:endParaRPr>
          </a:p>
        </p:txBody>
      </p:sp>
      <p:sp>
        <p:nvSpPr>
          <p:cNvPr id="5" name="フッター プレースホルダー 4"/>
          <p:cNvSpPr>
            <a:spLocks noGrp="1"/>
          </p:cNvSpPr>
          <p:nvPr>
            <p:ph type="ftr" sz="quarter" idx="11"/>
          </p:nvPr>
        </p:nvSpPr>
        <p:spPr/>
        <p:txBody>
          <a:bodyPr/>
          <a:lstStyle/>
          <a:p>
            <a:endParaRPr lang="ja-JP" altLang="en-US" dirty="0">
              <a:solidFill>
                <a:prstClr val="black">
                  <a:tint val="75000"/>
                </a:prstClr>
              </a:solidFill>
            </a:endParaRPr>
          </a:p>
        </p:txBody>
      </p:sp>
      <p:sp>
        <p:nvSpPr>
          <p:cNvPr id="6" name="スライド番号プレースホルダー 5"/>
          <p:cNvSpPr>
            <a:spLocks noGrp="1"/>
          </p:cNvSpPr>
          <p:nvPr>
            <p:ph type="sldNum" sz="quarter" idx="12"/>
          </p:nvPr>
        </p:nvSpPr>
        <p:spPr/>
        <p:txBody>
          <a:bodyPr/>
          <a:lstStyle/>
          <a:p>
            <a:fld id="{D8C58238-56D9-4262-8DF7-9268417E109E}" type="slidenum">
              <a:rPr lang="ja-JP" altLang="en-US" smtClean="0">
                <a:solidFill>
                  <a:prstClr val="black">
                    <a:tint val="75000"/>
                  </a:prstClr>
                </a:solidFill>
              </a:rPr>
              <a:pPr/>
              <a:t>‹#›</a:t>
            </a:fld>
            <a:endParaRPr lang="ja-JP" altLang="en-US" dirty="0">
              <a:solidFill>
                <a:prstClr val="black">
                  <a:tint val="75000"/>
                </a:prstClr>
              </a:solidFill>
            </a:endParaRPr>
          </a:p>
        </p:txBody>
      </p:sp>
    </p:spTree>
    <p:extLst>
      <p:ext uri="{BB962C8B-B14F-4D97-AF65-F5344CB8AC3E}">
        <p14:creationId xmlns:p14="http://schemas.microsoft.com/office/powerpoint/2010/main" val="1712401443"/>
      </p:ext>
    </p:extLst>
  </p:cSld>
  <p:clrMapOvr>
    <a:masterClrMapping/>
  </p:clrMapOvr>
</p:sldLayout>
</file>

<file path=ppt/slideLayouts/slideLayout211.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コンテンツ プレースホルダー 2"/>
          <p:cNvSpPr>
            <a:spLocks noGrp="1"/>
          </p:cNvSpPr>
          <p:nvPr>
            <p:ph idx="1"/>
          </p:nvPr>
        </p:nvSpPr>
        <p:spPr/>
        <p:txBody>
          <a:body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10"/>
          </p:nvPr>
        </p:nvSpPr>
        <p:spPr/>
        <p:txBody>
          <a:bodyPr/>
          <a:lstStyle/>
          <a:p>
            <a:fld id="{ADA49835-391F-48D8-84EC-91BA49DBD1A0}" type="datetime1">
              <a:rPr lang="ja-JP" altLang="en-US" smtClean="0">
                <a:solidFill>
                  <a:prstClr val="black">
                    <a:tint val="75000"/>
                  </a:prstClr>
                </a:solidFill>
              </a:rPr>
              <a:pPr/>
              <a:t>2013/10/6</a:t>
            </a:fld>
            <a:endParaRPr lang="ja-JP" altLang="en-US" dirty="0">
              <a:solidFill>
                <a:prstClr val="black">
                  <a:tint val="75000"/>
                </a:prstClr>
              </a:solidFill>
            </a:endParaRPr>
          </a:p>
        </p:txBody>
      </p:sp>
      <p:sp>
        <p:nvSpPr>
          <p:cNvPr id="5" name="フッター プレースホルダー 4"/>
          <p:cNvSpPr>
            <a:spLocks noGrp="1"/>
          </p:cNvSpPr>
          <p:nvPr>
            <p:ph type="ftr" sz="quarter" idx="11"/>
          </p:nvPr>
        </p:nvSpPr>
        <p:spPr/>
        <p:txBody>
          <a:bodyPr/>
          <a:lstStyle/>
          <a:p>
            <a:endParaRPr lang="ja-JP" altLang="en-US" dirty="0">
              <a:solidFill>
                <a:prstClr val="black">
                  <a:tint val="75000"/>
                </a:prstClr>
              </a:solidFill>
            </a:endParaRPr>
          </a:p>
        </p:txBody>
      </p:sp>
      <p:sp>
        <p:nvSpPr>
          <p:cNvPr id="6" name="スライド番号プレースホルダー 5"/>
          <p:cNvSpPr>
            <a:spLocks noGrp="1"/>
          </p:cNvSpPr>
          <p:nvPr>
            <p:ph type="sldNum" sz="quarter" idx="12"/>
          </p:nvPr>
        </p:nvSpPr>
        <p:spPr/>
        <p:txBody>
          <a:bodyPr/>
          <a:lstStyle/>
          <a:p>
            <a:fld id="{D8C58238-56D9-4262-8DF7-9268417E109E}" type="slidenum">
              <a:rPr lang="ja-JP" altLang="en-US" smtClean="0">
                <a:solidFill>
                  <a:prstClr val="black">
                    <a:tint val="75000"/>
                  </a:prstClr>
                </a:solidFill>
              </a:rPr>
              <a:pPr/>
              <a:t>‹#›</a:t>
            </a:fld>
            <a:endParaRPr lang="ja-JP" altLang="en-US" dirty="0">
              <a:solidFill>
                <a:prstClr val="black">
                  <a:tint val="75000"/>
                </a:prstClr>
              </a:solidFill>
            </a:endParaRPr>
          </a:p>
        </p:txBody>
      </p:sp>
    </p:spTree>
    <p:extLst>
      <p:ext uri="{BB962C8B-B14F-4D97-AF65-F5344CB8AC3E}">
        <p14:creationId xmlns:p14="http://schemas.microsoft.com/office/powerpoint/2010/main" val="4232329867"/>
      </p:ext>
    </p:extLst>
  </p:cSld>
  <p:clrMapOvr>
    <a:masterClrMapping/>
  </p:clrMapOvr>
</p:sldLayout>
</file>

<file path=ppt/slideLayouts/slideLayout212.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623888" y="1709741"/>
            <a:ext cx="7886700" cy="2852737"/>
          </a:xfrm>
        </p:spPr>
        <p:txBody>
          <a:bodyPr anchor="b"/>
          <a:lstStyle>
            <a:lvl1pPr>
              <a:defRPr sz="4500"/>
            </a:lvl1pPr>
          </a:lstStyle>
          <a:p>
            <a:r>
              <a:rPr kumimoji="1" lang="ja-JP" altLang="en-US" smtClean="0"/>
              <a:t>マスター タイトルの書式設定</a:t>
            </a:r>
            <a:endParaRPr kumimoji="1" lang="ja-JP" altLang="en-US"/>
          </a:p>
        </p:txBody>
      </p:sp>
      <p:sp>
        <p:nvSpPr>
          <p:cNvPr id="3" name="テキスト プレースホルダー 2"/>
          <p:cNvSpPr>
            <a:spLocks noGrp="1"/>
          </p:cNvSpPr>
          <p:nvPr>
            <p:ph type="body" idx="1"/>
          </p:nvPr>
        </p:nvSpPr>
        <p:spPr>
          <a:xfrm>
            <a:off x="623888" y="4589466"/>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kumimoji="1" lang="ja-JP" altLang="en-US" smtClean="0"/>
              <a:t>マスター テキストの書式設定</a:t>
            </a:r>
          </a:p>
        </p:txBody>
      </p:sp>
      <p:sp>
        <p:nvSpPr>
          <p:cNvPr id="4" name="日付プレースホルダー 3"/>
          <p:cNvSpPr>
            <a:spLocks noGrp="1"/>
          </p:cNvSpPr>
          <p:nvPr>
            <p:ph type="dt" sz="half" idx="10"/>
          </p:nvPr>
        </p:nvSpPr>
        <p:spPr/>
        <p:txBody>
          <a:bodyPr/>
          <a:lstStyle/>
          <a:p>
            <a:fld id="{4CE897A4-ED7D-4033-8556-EEF16F43266D}" type="datetime1">
              <a:rPr lang="ja-JP" altLang="en-US" smtClean="0">
                <a:solidFill>
                  <a:prstClr val="black">
                    <a:tint val="75000"/>
                  </a:prstClr>
                </a:solidFill>
              </a:rPr>
              <a:pPr/>
              <a:t>2013/10/6</a:t>
            </a:fld>
            <a:endParaRPr lang="ja-JP" altLang="en-US" dirty="0">
              <a:solidFill>
                <a:prstClr val="black">
                  <a:tint val="75000"/>
                </a:prstClr>
              </a:solidFill>
            </a:endParaRPr>
          </a:p>
        </p:txBody>
      </p:sp>
      <p:sp>
        <p:nvSpPr>
          <p:cNvPr id="5" name="フッター プレースホルダー 4"/>
          <p:cNvSpPr>
            <a:spLocks noGrp="1"/>
          </p:cNvSpPr>
          <p:nvPr>
            <p:ph type="ftr" sz="quarter" idx="11"/>
          </p:nvPr>
        </p:nvSpPr>
        <p:spPr/>
        <p:txBody>
          <a:bodyPr/>
          <a:lstStyle/>
          <a:p>
            <a:endParaRPr lang="ja-JP" altLang="en-US" dirty="0">
              <a:solidFill>
                <a:prstClr val="black">
                  <a:tint val="75000"/>
                </a:prstClr>
              </a:solidFill>
            </a:endParaRPr>
          </a:p>
        </p:txBody>
      </p:sp>
      <p:sp>
        <p:nvSpPr>
          <p:cNvPr id="6" name="スライド番号プレースホルダー 5"/>
          <p:cNvSpPr>
            <a:spLocks noGrp="1"/>
          </p:cNvSpPr>
          <p:nvPr>
            <p:ph type="sldNum" sz="quarter" idx="12"/>
          </p:nvPr>
        </p:nvSpPr>
        <p:spPr/>
        <p:txBody>
          <a:bodyPr/>
          <a:lstStyle/>
          <a:p>
            <a:fld id="{D8C58238-56D9-4262-8DF7-9268417E109E}" type="slidenum">
              <a:rPr lang="ja-JP" altLang="en-US" smtClean="0">
                <a:solidFill>
                  <a:prstClr val="black">
                    <a:tint val="75000"/>
                  </a:prstClr>
                </a:solidFill>
              </a:rPr>
              <a:pPr/>
              <a:t>‹#›</a:t>
            </a:fld>
            <a:endParaRPr lang="ja-JP" altLang="en-US" dirty="0">
              <a:solidFill>
                <a:prstClr val="black">
                  <a:tint val="75000"/>
                </a:prstClr>
              </a:solidFill>
            </a:endParaRPr>
          </a:p>
        </p:txBody>
      </p:sp>
    </p:spTree>
    <p:extLst>
      <p:ext uri="{BB962C8B-B14F-4D97-AF65-F5344CB8AC3E}">
        <p14:creationId xmlns:p14="http://schemas.microsoft.com/office/powerpoint/2010/main" val="379330763"/>
      </p:ext>
    </p:extLst>
  </p:cSld>
  <p:clrMapOvr>
    <a:masterClrMapping/>
  </p:clrMapOvr>
</p:sldLayout>
</file>

<file path=ppt/slideLayouts/slideLayout213.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コンテンツ プレースホルダー 2"/>
          <p:cNvSpPr>
            <a:spLocks noGrp="1"/>
          </p:cNvSpPr>
          <p:nvPr>
            <p:ph sz="half" idx="1"/>
          </p:nvPr>
        </p:nvSpPr>
        <p:spPr>
          <a:xfrm>
            <a:off x="628650" y="1825625"/>
            <a:ext cx="3886200" cy="4351338"/>
          </a:xfrm>
        </p:spPr>
        <p:txBody>
          <a:body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コンテンツ プレースホルダー 3"/>
          <p:cNvSpPr>
            <a:spLocks noGrp="1"/>
          </p:cNvSpPr>
          <p:nvPr>
            <p:ph sz="half" idx="2"/>
          </p:nvPr>
        </p:nvSpPr>
        <p:spPr>
          <a:xfrm>
            <a:off x="4629150" y="1825625"/>
            <a:ext cx="3886200" cy="4351338"/>
          </a:xfrm>
        </p:spPr>
        <p:txBody>
          <a:body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5" name="日付プレースホルダー 4"/>
          <p:cNvSpPr>
            <a:spLocks noGrp="1"/>
          </p:cNvSpPr>
          <p:nvPr>
            <p:ph type="dt" sz="half" idx="10"/>
          </p:nvPr>
        </p:nvSpPr>
        <p:spPr/>
        <p:txBody>
          <a:bodyPr/>
          <a:lstStyle/>
          <a:p>
            <a:fld id="{9E18EBB9-4C8E-4655-96AF-A1F0113F0957}" type="datetime1">
              <a:rPr lang="ja-JP" altLang="en-US" smtClean="0">
                <a:solidFill>
                  <a:prstClr val="black">
                    <a:tint val="75000"/>
                  </a:prstClr>
                </a:solidFill>
              </a:rPr>
              <a:pPr/>
              <a:t>2013/10/6</a:t>
            </a:fld>
            <a:endParaRPr lang="ja-JP" altLang="en-US" dirty="0">
              <a:solidFill>
                <a:prstClr val="black">
                  <a:tint val="75000"/>
                </a:prstClr>
              </a:solidFill>
            </a:endParaRPr>
          </a:p>
        </p:txBody>
      </p:sp>
      <p:sp>
        <p:nvSpPr>
          <p:cNvPr id="6" name="フッター プレースホルダー 5"/>
          <p:cNvSpPr>
            <a:spLocks noGrp="1"/>
          </p:cNvSpPr>
          <p:nvPr>
            <p:ph type="ftr" sz="quarter" idx="11"/>
          </p:nvPr>
        </p:nvSpPr>
        <p:spPr/>
        <p:txBody>
          <a:bodyPr/>
          <a:lstStyle/>
          <a:p>
            <a:endParaRPr lang="ja-JP" altLang="en-US" dirty="0">
              <a:solidFill>
                <a:prstClr val="black">
                  <a:tint val="75000"/>
                </a:prstClr>
              </a:solidFill>
            </a:endParaRPr>
          </a:p>
        </p:txBody>
      </p:sp>
      <p:sp>
        <p:nvSpPr>
          <p:cNvPr id="7" name="スライド番号プレースホルダー 6"/>
          <p:cNvSpPr>
            <a:spLocks noGrp="1"/>
          </p:cNvSpPr>
          <p:nvPr>
            <p:ph type="sldNum" sz="quarter" idx="12"/>
          </p:nvPr>
        </p:nvSpPr>
        <p:spPr/>
        <p:txBody>
          <a:bodyPr/>
          <a:lstStyle/>
          <a:p>
            <a:fld id="{D8C58238-56D9-4262-8DF7-9268417E109E}" type="slidenum">
              <a:rPr lang="ja-JP" altLang="en-US" smtClean="0">
                <a:solidFill>
                  <a:prstClr val="black">
                    <a:tint val="75000"/>
                  </a:prstClr>
                </a:solidFill>
              </a:rPr>
              <a:pPr/>
              <a:t>‹#›</a:t>
            </a:fld>
            <a:endParaRPr lang="ja-JP" altLang="en-US" dirty="0">
              <a:solidFill>
                <a:prstClr val="black">
                  <a:tint val="75000"/>
                </a:prstClr>
              </a:solidFill>
            </a:endParaRPr>
          </a:p>
        </p:txBody>
      </p:sp>
    </p:spTree>
    <p:extLst>
      <p:ext uri="{BB962C8B-B14F-4D97-AF65-F5344CB8AC3E}">
        <p14:creationId xmlns:p14="http://schemas.microsoft.com/office/powerpoint/2010/main" val="681891107"/>
      </p:ext>
    </p:extLst>
  </p:cSld>
  <p:clrMapOvr>
    <a:masterClrMapping/>
  </p:clrMapOvr>
</p:sldLayout>
</file>

<file path=ppt/slideLayouts/slideLayout214.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629841" y="365128"/>
            <a:ext cx="7886700" cy="1325563"/>
          </a:xfrm>
        </p:spPr>
        <p:txBody>
          <a:bodyPr/>
          <a:lstStyle/>
          <a:p>
            <a:r>
              <a:rPr kumimoji="1" lang="ja-JP" altLang="en-US" smtClean="0"/>
              <a:t>マスター タイトルの書式設定</a:t>
            </a:r>
            <a:endParaRPr kumimoji="1" lang="ja-JP" altLang="en-US"/>
          </a:p>
        </p:txBody>
      </p:sp>
      <p:sp>
        <p:nvSpPr>
          <p:cNvPr id="3" name="テキスト プレースホルダー 2"/>
          <p:cNvSpPr>
            <a:spLocks noGrp="1"/>
          </p:cNvSpPr>
          <p:nvPr>
            <p:ph type="body" idx="1"/>
          </p:nvPr>
        </p:nvSpPr>
        <p:spPr>
          <a:xfrm>
            <a:off x="629842"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kumimoji="1" lang="ja-JP" altLang="en-US" smtClean="0"/>
              <a:t>マスター テキストの書式設定</a:t>
            </a:r>
          </a:p>
        </p:txBody>
      </p:sp>
      <p:sp>
        <p:nvSpPr>
          <p:cNvPr id="4" name="コンテンツ プレースホルダー 3"/>
          <p:cNvSpPr>
            <a:spLocks noGrp="1"/>
          </p:cNvSpPr>
          <p:nvPr>
            <p:ph sz="half" idx="2"/>
          </p:nvPr>
        </p:nvSpPr>
        <p:spPr>
          <a:xfrm>
            <a:off x="629842" y="2505075"/>
            <a:ext cx="3868340" cy="3684588"/>
          </a:xfrm>
        </p:spPr>
        <p:txBody>
          <a:body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5" name="テキスト プレースホルダー 4"/>
          <p:cNvSpPr>
            <a:spLocks noGrp="1"/>
          </p:cNvSpPr>
          <p:nvPr>
            <p:ph type="body" sz="quarter" idx="3"/>
          </p:nvPr>
        </p:nvSpPr>
        <p:spPr>
          <a:xfrm>
            <a:off x="4629151"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kumimoji="1" lang="ja-JP" altLang="en-US" smtClean="0"/>
              <a:t>マスター テキストの書式設定</a:t>
            </a:r>
          </a:p>
        </p:txBody>
      </p:sp>
      <p:sp>
        <p:nvSpPr>
          <p:cNvPr id="6" name="コンテンツ プレースホルダー 5"/>
          <p:cNvSpPr>
            <a:spLocks noGrp="1"/>
          </p:cNvSpPr>
          <p:nvPr>
            <p:ph sz="quarter" idx="4"/>
          </p:nvPr>
        </p:nvSpPr>
        <p:spPr>
          <a:xfrm>
            <a:off x="4629151" y="2505075"/>
            <a:ext cx="3887391" cy="3684588"/>
          </a:xfrm>
        </p:spPr>
        <p:txBody>
          <a:body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7" name="日付プレースホルダー 6"/>
          <p:cNvSpPr>
            <a:spLocks noGrp="1"/>
          </p:cNvSpPr>
          <p:nvPr>
            <p:ph type="dt" sz="half" idx="10"/>
          </p:nvPr>
        </p:nvSpPr>
        <p:spPr/>
        <p:txBody>
          <a:bodyPr/>
          <a:lstStyle/>
          <a:p>
            <a:fld id="{595622F6-F3A0-4AB0-80CC-268E108A5ACF}" type="datetime1">
              <a:rPr lang="ja-JP" altLang="en-US" smtClean="0">
                <a:solidFill>
                  <a:prstClr val="black">
                    <a:tint val="75000"/>
                  </a:prstClr>
                </a:solidFill>
              </a:rPr>
              <a:pPr/>
              <a:t>2013/10/6</a:t>
            </a:fld>
            <a:endParaRPr lang="ja-JP" altLang="en-US" dirty="0">
              <a:solidFill>
                <a:prstClr val="black">
                  <a:tint val="75000"/>
                </a:prstClr>
              </a:solidFill>
            </a:endParaRPr>
          </a:p>
        </p:txBody>
      </p:sp>
      <p:sp>
        <p:nvSpPr>
          <p:cNvPr id="8" name="フッター プレースホルダー 7"/>
          <p:cNvSpPr>
            <a:spLocks noGrp="1"/>
          </p:cNvSpPr>
          <p:nvPr>
            <p:ph type="ftr" sz="quarter" idx="11"/>
          </p:nvPr>
        </p:nvSpPr>
        <p:spPr/>
        <p:txBody>
          <a:bodyPr/>
          <a:lstStyle/>
          <a:p>
            <a:endParaRPr lang="ja-JP" altLang="en-US" dirty="0">
              <a:solidFill>
                <a:prstClr val="black">
                  <a:tint val="75000"/>
                </a:prstClr>
              </a:solidFill>
            </a:endParaRPr>
          </a:p>
        </p:txBody>
      </p:sp>
      <p:sp>
        <p:nvSpPr>
          <p:cNvPr id="9" name="スライド番号プレースホルダー 8"/>
          <p:cNvSpPr>
            <a:spLocks noGrp="1"/>
          </p:cNvSpPr>
          <p:nvPr>
            <p:ph type="sldNum" sz="quarter" idx="12"/>
          </p:nvPr>
        </p:nvSpPr>
        <p:spPr/>
        <p:txBody>
          <a:bodyPr/>
          <a:lstStyle/>
          <a:p>
            <a:fld id="{D8C58238-56D9-4262-8DF7-9268417E109E}" type="slidenum">
              <a:rPr lang="ja-JP" altLang="en-US" smtClean="0">
                <a:solidFill>
                  <a:prstClr val="black">
                    <a:tint val="75000"/>
                  </a:prstClr>
                </a:solidFill>
              </a:rPr>
              <a:pPr/>
              <a:t>‹#›</a:t>
            </a:fld>
            <a:endParaRPr lang="ja-JP" altLang="en-US" dirty="0">
              <a:solidFill>
                <a:prstClr val="black">
                  <a:tint val="75000"/>
                </a:prstClr>
              </a:solidFill>
            </a:endParaRPr>
          </a:p>
        </p:txBody>
      </p:sp>
    </p:spTree>
    <p:extLst>
      <p:ext uri="{BB962C8B-B14F-4D97-AF65-F5344CB8AC3E}">
        <p14:creationId xmlns:p14="http://schemas.microsoft.com/office/powerpoint/2010/main" val="974235066"/>
      </p:ext>
    </p:extLst>
  </p:cSld>
  <p:clrMapOvr>
    <a:masterClrMapping/>
  </p:clrMapOvr>
</p:sldLayout>
</file>

<file path=ppt/slideLayouts/slideLayout215.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日付プレースホルダー 2"/>
          <p:cNvSpPr>
            <a:spLocks noGrp="1"/>
          </p:cNvSpPr>
          <p:nvPr>
            <p:ph type="dt" sz="half" idx="10"/>
          </p:nvPr>
        </p:nvSpPr>
        <p:spPr/>
        <p:txBody>
          <a:bodyPr/>
          <a:lstStyle/>
          <a:p>
            <a:fld id="{34B7A486-0C73-4958-8069-2BC73AE18F2F}" type="datetime1">
              <a:rPr lang="ja-JP" altLang="en-US" smtClean="0">
                <a:solidFill>
                  <a:prstClr val="black">
                    <a:tint val="75000"/>
                  </a:prstClr>
                </a:solidFill>
              </a:rPr>
              <a:pPr/>
              <a:t>2013/10/6</a:t>
            </a:fld>
            <a:endParaRPr lang="ja-JP" altLang="en-US" dirty="0">
              <a:solidFill>
                <a:prstClr val="black">
                  <a:tint val="75000"/>
                </a:prstClr>
              </a:solidFill>
            </a:endParaRPr>
          </a:p>
        </p:txBody>
      </p:sp>
      <p:sp>
        <p:nvSpPr>
          <p:cNvPr id="4" name="フッター プレースホルダー 3"/>
          <p:cNvSpPr>
            <a:spLocks noGrp="1"/>
          </p:cNvSpPr>
          <p:nvPr>
            <p:ph type="ftr" sz="quarter" idx="11"/>
          </p:nvPr>
        </p:nvSpPr>
        <p:spPr/>
        <p:txBody>
          <a:bodyPr/>
          <a:lstStyle/>
          <a:p>
            <a:endParaRPr lang="ja-JP" altLang="en-US" dirty="0">
              <a:solidFill>
                <a:prstClr val="black">
                  <a:tint val="75000"/>
                </a:prstClr>
              </a:solidFill>
            </a:endParaRPr>
          </a:p>
        </p:txBody>
      </p:sp>
      <p:sp>
        <p:nvSpPr>
          <p:cNvPr id="5" name="スライド番号プレースホルダー 4"/>
          <p:cNvSpPr>
            <a:spLocks noGrp="1"/>
          </p:cNvSpPr>
          <p:nvPr>
            <p:ph type="sldNum" sz="quarter" idx="12"/>
          </p:nvPr>
        </p:nvSpPr>
        <p:spPr/>
        <p:txBody>
          <a:bodyPr/>
          <a:lstStyle/>
          <a:p>
            <a:fld id="{D8C58238-56D9-4262-8DF7-9268417E109E}" type="slidenum">
              <a:rPr lang="ja-JP" altLang="en-US" smtClean="0">
                <a:solidFill>
                  <a:prstClr val="black">
                    <a:tint val="75000"/>
                  </a:prstClr>
                </a:solidFill>
              </a:rPr>
              <a:pPr/>
              <a:t>‹#›</a:t>
            </a:fld>
            <a:endParaRPr lang="ja-JP" altLang="en-US" dirty="0">
              <a:solidFill>
                <a:prstClr val="black">
                  <a:tint val="75000"/>
                </a:prstClr>
              </a:solidFill>
            </a:endParaRPr>
          </a:p>
        </p:txBody>
      </p:sp>
    </p:spTree>
    <p:extLst>
      <p:ext uri="{BB962C8B-B14F-4D97-AF65-F5344CB8AC3E}">
        <p14:creationId xmlns:p14="http://schemas.microsoft.com/office/powerpoint/2010/main" val="641100966"/>
      </p:ext>
    </p:extLst>
  </p:cSld>
  <p:clrMapOvr>
    <a:masterClrMapping/>
  </p:clrMapOvr>
</p:sldLayout>
</file>

<file path=ppt/slideLayouts/slideLayout216.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ー 1"/>
          <p:cNvSpPr>
            <a:spLocks noGrp="1"/>
          </p:cNvSpPr>
          <p:nvPr>
            <p:ph type="dt" sz="half" idx="10"/>
          </p:nvPr>
        </p:nvSpPr>
        <p:spPr/>
        <p:txBody>
          <a:bodyPr/>
          <a:lstStyle/>
          <a:p>
            <a:fld id="{50553EE6-4AFD-4A1E-94A6-AEFC5766952E}" type="datetime1">
              <a:rPr lang="ja-JP" altLang="en-US" smtClean="0">
                <a:solidFill>
                  <a:prstClr val="black">
                    <a:tint val="75000"/>
                  </a:prstClr>
                </a:solidFill>
              </a:rPr>
              <a:pPr/>
              <a:t>2013/10/6</a:t>
            </a:fld>
            <a:endParaRPr lang="ja-JP" altLang="en-US" dirty="0">
              <a:solidFill>
                <a:prstClr val="black">
                  <a:tint val="75000"/>
                </a:prstClr>
              </a:solidFill>
            </a:endParaRPr>
          </a:p>
        </p:txBody>
      </p:sp>
      <p:sp>
        <p:nvSpPr>
          <p:cNvPr id="3" name="フッター プレースホルダー 2"/>
          <p:cNvSpPr>
            <a:spLocks noGrp="1"/>
          </p:cNvSpPr>
          <p:nvPr>
            <p:ph type="ftr" sz="quarter" idx="11"/>
          </p:nvPr>
        </p:nvSpPr>
        <p:spPr/>
        <p:txBody>
          <a:bodyPr/>
          <a:lstStyle/>
          <a:p>
            <a:endParaRPr lang="ja-JP" altLang="en-US" dirty="0">
              <a:solidFill>
                <a:prstClr val="black">
                  <a:tint val="75000"/>
                </a:prstClr>
              </a:solidFill>
            </a:endParaRPr>
          </a:p>
        </p:txBody>
      </p:sp>
      <p:sp>
        <p:nvSpPr>
          <p:cNvPr id="4" name="スライド番号プレースホルダー 3"/>
          <p:cNvSpPr>
            <a:spLocks noGrp="1"/>
          </p:cNvSpPr>
          <p:nvPr>
            <p:ph type="sldNum" sz="quarter" idx="12"/>
          </p:nvPr>
        </p:nvSpPr>
        <p:spPr/>
        <p:txBody>
          <a:bodyPr/>
          <a:lstStyle/>
          <a:p>
            <a:fld id="{D8C58238-56D9-4262-8DF7-9268417E109E}" type="slidenum">
              <a:rPr lang="ja-JP" altLang="en-US" smtClean="0">
                <a:solidFill>
                  <a:prstClr val="black">
                    <a:tint val="75000"/>
                  </a:prstClr>
                </a:solidFill>
              </a:rPr>
              <a:pPr/>
              <a:t>‹#›</a:t>
            </a:fld>
            <a:endParaRPr lang="ja-JP" altLang="en-US" dirty="0">
              <a:solidFill>
                <a:prstClr val="black">
                  <a:tint val="75000"/>
                </a:prstClr>
              </a:solidFill>
            </a:endParaRPr>
          </a:p>
        </p:txBody>
      </p:sp>
    </p:spTree>
    <p:extLst>
      <p:ext uri="{BB962C8B-B14F-4D97-AF65-F5344CB8AC3E}">
        <p14:creationId xmlns:p14="http://schemas.microsoft.com/office/powerpoint/2010/main" val="54457050"/>
      </p:ext>
    </p:extLst>
  </p:cSld>
  <p:clrMapOvr>
    <a:masterClrMapping/>
  </p:clrMapOvr>
</p:sldLayout>
</file>

<file path=ppt/slideLayouts/slideLayout217.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629841" y="457200"/>
            <a:ext cx="2949178" cy="1600200"/>
          </a:xfrm>
        </p:spPr>
        <p:txBody>
          <a:bodyPr anchor="b"/>
          <a:lstStyle>
            <a:lvl1pPr>
              <a:defRPr sz="2400"/>
            </a:lvl1pPr>
          </a:lstStyle>
          <a:p>
            <a:r>
              <a:rPr kumimoji="1" lang="ja-JP" altLang="en-US" smtClean="0"/>
              <a:t>マスター タイトルの書式設定</a:t>
            </a:r>
            <a:endParaRPr kumimoji="1" lang="ja-JP" altLang="en-US"/>
          </a:p>
        </p:txBody>
      </p:sp>
      <p:sp>
        <p:nvSpPr>
          <p:cNvPr id="3" name="コンテンツ プレースホルダー 2"/>
          <p:cNvSpPr>
            <a:spLocks noGrp="1"/>
          </p:cNvSpPr>
          <p:nvPr>
            <p:ph idx="1"/>
          </p:nvPr>
        </p:nvSpPr>
        <p:spPr>
          <a:xfrm>
            <a:off x="3887391" y="987428"/>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テキスト プレースホルダー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kumimoji="1" lang="ja-JP" altLang="en-US" smtClean="0"/>
              <a:t>マスター テキストの書式設定</a:t>
            </a:r>
          </a:p>
        </p:txBody>
      </p:sp>
      <p:sp>
        <p:nvSpPr>
          <p:cNvPr id="5" name="日付プレースホルダー 4"/>
          <p:cNvSpPr>
            <a:spLocks noGrp="1"/>
          </p:cNvSpPr>
          <p:nvPr>
            <p:ph type="dt" sz="half" idx="10"/>
          </p:nvPr>
        </p:nvSpPr>
        <p:spPr/>
        <p:txBody>
          <a:bodyPr/>
          <a:lstStyle/>
          <a:p>
            <a:fld id="{0C4668ED-EF5F-49D1-A3B2-2B2B7499002C}" type="datetime1">
              <a:rPr lang="ja-JP" altLang="en-US" smtClean="0">
                <a:solidFill>
                  <a:prstClr val="black">
                    <a:tint val="75000"/>
                  </a:prstClr>
                </a:solidFill>
              </a:rPr>
              <a:pPr/>
              <a:t>2013/10/6</a:t>
            </a:fld>
            <a:endParaRPr lang="ja-JP" altLang="en-US" dirty="0">
              <a:solidFill>
                <a:prstClr val="black">
                  <a:tint val="75000"/>
                </a:prstClr>
              </a:solidFill>
            </a:endParaRPr>
          </a:p>
        </p:txBody>
      </p:sp>
      <p:sp>
        <p:nvSpPr>
          <p:cNvPr id="6" name="フッター プレースホルダー 5"/>
          <p:cNvSpPr>
            <a:spLocks noGrp="1"/>
          </p:cNvSpPr>
          <p:nvPr>
            <p:ph type="ftr" sz="quarter" idx="11"/>
          </p:nvPr>
        </p:nvSpPr>
        <p:spPr/>
        <p:txBody>
          <a:bodyPr/>
          <a:lstStyle/>
          <a:p>
            <a:endParaRPr lang="ja-JP" altLang="en-US" dirty="0">
              <a:solidFill>
                <a:prstClr val="black">
                  <a:tint val="75000"/>
                </a:prstClr>
              </a:solidFill>
            </a:endParaRPr>
          </a:p>
        </p:txBody>
      </p:sp>
      <p:sp>
        <p:nvSpPr>
          <p:cNvPr id="7" name="スライド番号プレースホルダー 6"/>
          <p:cNvSpPr>
            <a:spLocks noGrp="1"/>
          </p:cNvSpPr>
          <p:nvPr>
            <p:ph type="sldNum" sz="quarter" idx="12"/>
          </p:nvPr>
        </p:nvSpPr>
        <p:spPr/>
        <p:txBody>
          <a:bodyPr/>
          <a:lstStyle/>
          <a:p>
            <a:fld id="{D8C58238-56D9-4262-8DF7-9268417E109E}" type="slidenum">
              <a:rPr lang="ja-JP" altLang="en-US" smtClean="0">
                <a:solidFill>
                  <a:prstClr val="black">
                    <a:tint val="75000"/>
                  </a:prstClr>
                </a:solidFill>
              </a:rPr>
              <a:pPr/>
              <a:t>‹#›</a:t>
            </a:fld>
            <a:endParaRPr lang="ja-JP" altLang="en-US" dirty="0">
              <a:solidFill>
                <a:prstClr val="black">
                  <a:tint val="75000"/>
                </a:prstClr>
              </a:solidFill>
            </a:endParaRPr>
          </a:p>
        </p:txBody>
      </p:sp>
    </p:spTree>
    <p:extLst>
      <p:ext uri="{BB962C8B-B14F-4D97-AF65-F5344CB8AC3E}">
        <p14:creationId xmlns:p14="http://schemas.microsoft.com/office/powerpoint/2010/main" val="885677458"/>
      </p:ext>
    </p:extLst>
  </p:cSld>
  <p:clrMapOvr>
    <a:masterClrMapping/>
  </p:clrMapOvr>
</p:sldLayout>
</file>

<file path=ppt/slideLayouts/slideLayout218.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629841" y="457200"/>
            <a:ext cx="2949178" cy="1600200"/>
          </a:xfrm>
        </p:spPr>
        <p:txBody>
          <a:bodyPr anchor="b"/>
          <a:lstStyle>
            <a:lvl1pPr>
              <a:defRPr sz="2400"/>
            </a:lvl1pPr>
          </a:lstStyle>
          <a:p>
            <a:r>
              <a:rPr kumimoji="1" lang="ja-JP" altLang="en-US" smtClean="0"/>
              <a:t>マスター タイトルの書式設定</a:t>
            </a:r>
            <a:endParaRPr kumimoji="1" lang="ja-JP" altLang="en-US"/>
          </a:p>
        </p:txBody>
      </p:sp>
      <p:sp>
        <p:nvSpPr>
          <p:cNvPr id="3" name="図プレースホルダー 2"/>
          <p:cNvSpPr>
            <a:spLocks noGrp="1"/>
          </p:cNvSpPr>
          <p:nvPr>
            <p:ph type="pic" idx="1"/>
          </p:nvPr>
        </p:nvSpPr>
        <p:spPr>
          <a:xfrm>
            <a:off x="3887391" y="987428"/>
            <a:ext cx="462915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kumimoji="1" lang="ja-JP" altLang="en-US" dirty="0"/>
          </a:p>
        </p:txBody>
      </p:sp>
      <p:sp>
        <p:nvSpPr>
          <p:cNvPr id="4" name="テキスト プレースホルダー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kumimoji="1" lang="ja-JP" altLang="en-US" smtClean="0"/>
              <a:t>マスター テキストの書式設定</a:t>
            </a:r>
          </a:p>
        </p:txBody>
      </p:sp>
      <p:sp>
        <p:nvSpPr>
          <p:cNvPr id="5" name="日付プレースホルダー 4"/>
          <p:cNvSpPr>
            <a:spLocks noGrp="1"/>
          </p:cNvSpPr>
          <p:nvPr>
            <p:ph type="dt" sz="half" idx="10"/>
          </p:nvPr>
        </p:nvSpPr>
        <p:spPr/>
        <p:txBody>
          <a:bodyPr/>
          <a:lstStyle/>
          <a:p>
            <a:fld id="{CFB28239-C17A-47C6-8EE0-894E13E775BD}" type="datetime1">
              <a:rPr lang="ja-JP" altLang="en-US" smtClean="0">
                <a:solidFill>
                  <a:prstClr val="black">
                    <a:tint val="75000"/>
                  </a:prstClr>
                </a:solidFill>
              </a:rPr>
              <a:pPr/>
              <a:t>2013/10/6</a:t>
            </a:fld>
            <a:endParaRPr lang="ja-JP" altLang="en-US" dirty="0">
              <a:solidFill>
                <a:prstClr val="black">
                  <a:tint val="75000"/>
                </a:prstClr>
              </a:solidFill>
            </a:endParaRPr>
          </a:p>
        </p:txBody>
      </p:sp>
      <p:sp>
        <p:nvSpPr>
          <p:cNvPr id="6" name="フッター プレースホルダー 5"/>
          <p:cNvSpPr>
            <a:spLocks noGrp="1"/>
          </p:cNvSpPr>
          <p:nvPr>
            <p:ph type="ftr" sz="quarter" idx="11"/>
          </p:nvPr>
        </p:nvSpPr>
        <p:spPr/>
        <p:txBody>
          <a:bodyPr/>
          <a:lstStyle/>
          <a:p>
            <a:endParaRPr lang="ja-JP" altLang="en-US" dirty="0">
              <a:solidFill>
                <a:prstClr val="black">
                  <a:tint val="75000"/>
                </a:prstClr>
              </a:solidFill>
            </a:endParaRPr>
          </a:p>
        </p:txBody>
      </p:sp>
      <p:sp>
        <p:nvSpPr>
          <p:cNvPr id="7" name="スライド番号プレースホルダー 6"/>
          <p:cNvSpPr>
            <a:spLocks noGrp="1"/>
          </p:cNvSpPr>
          <p:nvPr>
            <p:ph type="sldNum" sz="quarter" idx="12"/>
          </p:nvPr>
        </p:nvSpPr>
        <p:spPr/>
        <p:txBody>
          <a:bodyPr/>
          <a:lstStyle/>
          <a:p>
            <a:fld id="{D8C58238-56D9-4262-8DF7-9268417E109E}" type="slidenum">
              <a:rPr lang="ja-JP" altLang="en-US" smtClean="0">
                <a:solidFill>
                  <a:prstClr val="black">
                    <a:tint val="75000"/>
                  </a:prstClr>
                </a:solidFill>
              </a:rPr>
              <a:pPr/>
              <a:t>‹#›</a:t>
            </a:fld>
            <a:endParaRPr lang="ja-JP" altLang="en-US" dirty="0">
              <a:solidFill>
                <a:prstClr val="black">
                  <a:tint val="75000"/>
                </a:prstClr>
              </a:solidFill>
            </a:endParaRPr>
          </a:p>
        </p:txBody>
      </p:sp>
    </p:spTree>
    <p:extLst>
      <p:ext uri="{BB962C8B-B14F-4D97-AF65-F5344CB8AC3E}">
        <p14:creationId xmlns:p14="http://schemas.microsoft.com/office/powerpoint/2010/main" val="2057015415"/>
      </p:ext>
    </p:extLst>
  </p:cSld>
  <p:clrMapOvr>
    <a:masterClrMapping/>
  </p:clrMapOvr>
</p:sldLayout>
</file>

<file path=ppt/slideLayouts/slideLayout219.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縦書きテキスト プレースホルダー 2"/>
          <p:cNvSpPr>
            <a:spLocks noGrp="1"/>
          </p:cNvSpPr>
          <p:nvPr>
            <p:ph type="body" orient="vert" idx="1"/>
          </p:nvPr>
        </p:nvSpPr>
        <p:spPr/>
        <p:txBody>
          <a:bodyPr vert="eaVert"/>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10"/>
          </p:nvPr>
        </p:nvSpPr>
        <p:spPr/>
        <p:txBody>
          <a:bodyPr/>
          <a:lstStyle/>
          <a:p>
            <a:fld id="{FFC00206-705A-4F4A-AA0B-02B89F40036C}" type="datetime1">
              <a:rPr lang="ja-JP" altLang="en-US" smtClean="0">
                <a:solidFill>
                  <a:prstClr val="black">
                    <a:tint val="75000"/>
                  </a:prstClr>
                </a:solidFill>
              </a:rPr>
              <a:pPr/>
              <a:t>2013/10/6</a:t>
            </a:fld>
            <a:endParaRPr lang="ja-JP" altLang="en-US" dirty="0">
              <a:solidFill>
                <a:prstClr val="black">
                  <a:tint val="75000"/>
                </a:prstClr>
              </a:solidFill>
            </a:endParaRPr>
          </a:p>
        </p:txBody>
      </p:sp>
      <p:sp>
        <p:nvSpPr>
          <p:cNvPr id="5" name="フッター プレースホルダー 4"/>
          <p:cNvSpPr>
            <a:spLocks noGrp="1"/>
          </p:cNvSpPr>
          <p:nvPr>
            <p:ph type="ftr" sz="quarter" idx="11"/>
          </p:nvPr>
        </p:nvSpPr>
        <p:spPr/>
        <p:txBody>
          <a:bodyPr/>
          <a:lstStyle/>
          <a:p>
            <a:endParaRPr lang="ja-JP" altLang="en-US" dirty="0">
              <a:solidFill>
                <a:prstClr val="black">
                  <a:tint val="75000"/>
                </a:prstClr>
              </a:solidFill>
            </a:endParaRPr>
          </a:p>
        </p:txBody>
      </p:sp>
      <p:sp>
        <p:nvSpPr>
          <p:cNvPr id="6" name="スライド番号プレースホルダー 5"/>
          <p:cNvSpPr>
            <a:spLocks noGrp="1"/>
          </p:cNvSpPr>
          <p:nvPr>
            <p:ph type="sldNum" sz="quarter" idx="12"/>
          </p:nvPr>
        </p:nvSpPr>
        <p:spPr/>
        <p:txBody>
          <a:bodyPr/>
          <a:lstStyle/>
          <a:p>
            <a:fld id="{D8C58238-56D9-4262-8DF7-9268417E109E}" type="slidenum">
              <a:rPr lang="ja-JP" altLang="en-US" smtClean="0">
                <a:solidFill>
                  <a:prstClr val="black">
                    <a:tint val="75000"/>
                  </a:prstClr>
                </a:solidFill>
              </a:rPr>
              <a:pPr/>
              <a:t>‹#›</a:t>
            </a:fld>
            <a:endParaRPr lang="ja-JP" altLang="en-US" dirty="0">
              <a:solidFill>
                <a:prstClr val="black">
                  <a:tint val="75000"/>
                </a:prstClr>
              </a:solidFill>
            </a:endParaRPr>
          </a:p>
        </p:txBody>
      </p:sp>
    </p:spTree>
    <p:extLst>
      <p:ext uri="{BB962C8B-B14F-4D97-AF65-F5344CB8AC3E}">
        <p14:creationId xmlns:p14="http://schemas.microsoft.com/office/powerpoint/2010/main" val="370216967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縦書きタイトルと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38"/>
            <a:ext cx="2057400" cy="5851525"/>
          </a:xfrm>
        </p:spPr>
        <p:txBody>
          <a:bodyPr vert="eaVert"/>
          <a:lstStyle/>
          <a:p>
            <a:r>
              <a:rPr lang="ja-JP" altLang="en-US" smtClean="0"/>
              <a:t>マスタ タイトルの書式設定</a:t>
            </a:r>
            <a:endParaRPr lang="ja-JP" altLang="en-US"/>
          </a:p>
        </p:txBody>
      </p:sp>
      <p:sp>
        <p:nvSpPr>
          <p:cNvPr id="3" name="縦書きテキスト プレースホルダ 2"/>
          <p:cNvSpPr>
            <a:spLocks noGrp="1"/>
          </p:cNvSpPr>
          <p:nvPr>
            <p:ph type="body" orient="vert" idx="1"/>
          </p:nvPr>
        </p:nvSpPr>
        <p:spPr>
          <a:xfrm>
            <a:off x="457200" y="274638"/>
            <a:ext cx="6019800" cy="5851525"/>
          </a:xfrm>
        </p:spPr>
        <p:txBody>
          <a:bodyPr vert="eaVert"/>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Rectangle 4"/>
          <p:cNvSpPr>
            <a:spLocks noGrp="1" noChangeArrowheads="1"/>
          </p:cNvSpPr>
          <p:nvPr>
            <p:ph type="dt" sz="half" idx="10"/>
          </p:nvPr>
        </p:nvSpPr>
        <p:spPr>
          <a:ln/>
        </p:spPr>
        <p:txBody>
          <a:bodyPr/>
          <a:lstStyle>
            <a:lvl1pPr>
              <a:defRPr/>
            </a:lvl1pPr>
          </a:lstStyle>
          <a:p>
            <a:pPr>
              <a:defRPr/>
            </a:pPr>
            <a:fld id="{11F6C1C6-2271-4684-A869-B98939FCE590}" type="datetime1">
              <a:rPr lang="ja-JP" altLang="en-US" smtClean="0">
                <a:solidFill>
                  <a:srgbClr val="000000"/>
                </a:solidFill>
              </a:rPr>
              <a:pPr>
                <a:defRPr/>
              </a:pPr>
              <a:t>2013/10/6</a:t>
            </a:fld>
            <a:endParaRPr lang="en-US" altLang="ja-JP" dirty="0">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ja-JP" dirty="0">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E263D179-6C90-405E-B341-FA5941A94E78}" type="slidenum">
              <a:rPr lang="en-US" altLang="ja-JP">
                <a:solidFill>
                  <a:srgbClr val="FFFFFF"/>
                </a:solidFill>
              </a:rPr>
              <a:pPr>
                <a:defRPr/>
              </a:pPr>
              <a:t>‹#›</a:t>
            </a:fld>
            <a:endParaRPr lang="en-US" altLang="ja-JP" dirty="0">
              <a:solidFill>
                <a:srgbClr val="FFFFFF"/>
              </a:solidFill>
            </a:endParaRPr>
          </a:p>
        </p:txBody>
      </p:sp>
    </p:spTree>
    <p:extLst>
      <p:ext uri="{BB962C8B-B14F-4D97-AF65-F5344CB8AC3E}">
        <p14:creationId xmlns:p14="http://schemas.microsoft.com/office/powerpoint/2010/main" val="1092796124"/>
      </p:ext>
    </p:extLst>
  </p:cSld>
  <p:clrMapOvr>
    <a:masterClrMapping/>
  </p:clrMapOvr>
  <p:transition spd="med">
    <p:fade thruBlk="1"/>
  </p:transition>
</p:sldLayout>
</file>

<file path=ppt/slideLayouts/slideLayout220.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543676" y="365125"/>
            <a:ext cx="1971675" cy="5811838"/>
          </a:xfrm>
        </p:spPr>
        <p:txBody>
          <a:bodyPr vert="eaVert"/>
          <a:lstStyle/>
          <a:p>
            <a:r>
              <a:rPr kumimoji="1" lang="ja-JP" altLang="en-US" smtClean="0"/>
              <a:t>マスター タイトルの書式設定</a:t>
            </a:r>
            <a:endParaRPr kumimoji="1" lang="ja-JP" altLang="en-US"/>
          </a:p>
        </p:txBody>
      </p:sp>
      <p:sp>
        <p:nvSpPr>
          <p:cNvPr id="3" name="縦書きテキスト プレースホルダー 2"/>
          <p:cNvSpPr>
            <a:spLocks noGrp="1"/>
          </p:cNvSpPr>
          <p:nvPr>
            <p:ph type="body" orient="vert" idx="1"/>
          </p:nvPr>
        </p:nvSpPr>
        <p:spPr>
          <a:xfrm>
            <a:off x="628651" y="365125"/>
            <a:ext cx="5800725" cy="5811838"/>
          </a:xfrm>
        </p:spPr>
        <p:txBody>
          <a:bodyPr vert="eaVert"/>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10"/>
          </p:nvPr>
        </p:nvSpPr>
        <p:spPr/>
        <p:txBody>
          <a:bodyPr/>
          <a:lstStyle/>
          <a:p>
            <a:fld id="{029A8D31-E022-4AE8-914C-0FFB0C857AAB}" type="datetime1">
              <a:rPr lang="ja-JP" altLang="en-US" smtClean="0">
                <a:solidFill>
                  <a:prstClr val="black">
                    <a:tint val="75000"/>
                  </a:prstClr>
                </a:solidFill>
              </a:rPr>
              <a:pPr/>
              <a:t>2013/10/6</a:t>
            </a:fld>
            <a:endParaRPr lang="ja-JP" altLang="en-US" dirty="0">
              <a:solidFill>
                <a:prstClr val="black">
                  <a:tint val="75000"/>
                </a:prstClr>
              </a:solidFill>
            </a:endParaRPr>
          </a:p>
        </p:txBody>
      </p:sp>
      <p:sp>
        <p:nvSpPr>
          <p:cNvPr id="5" name="フッター プレースホルダー 4"/>
          <p:cNvSpPr>
            <a:spLocks noGrp="1"/>
          </p:cNvSpPr>
          <p:nvPr>
            <p:ph type="ftr" sz="quarter" idx="11"/>
          </p:nvPr>
        </p:nvSpPr>
        <p:spPr/>
        <p:txBody>
          <a:bodyPr/>
          <a:lstStyle/>
          <a:p>
            <a:endParaRPr lang="ja-JP" altLang="en-US" dirty="0">
              <a:solidFill>
                <a:prstClr val="black">
                  <a:tint val="75000"/>
                </a:prstClr>
              </a:solidFill>
            </a:endParaRPr>
          </a:p>
        </p:txBody>
      </p:sp>
      <p:sp>
        <p:nvSpPr>
          <p:cNvPr id="6" name="スライド番号プレースホルダー 5"/>
          <p:cNvSpPr>
            <a:spLocks noGrp="1"/>
          </p:cNvSpPr>
          <p:nvPr>
            <p:ph type="sldNum" sz="quarter" idx="12"/>
          </p:nvPr>
        </p:nvSpPr>
        <p:spPr/>
        <p:txBody>
          <a:bodyPr/>
          <a:lstStyle/>
          <a:p>
            <a:fld id="{D8C58238-56D9-4262-8DF7-9268417E109E}" type="slidenum">
              <a:rPr lang="ja-JP" altLang="en-US" smtClean="0">
                <a:solidFill>
                  <a:prstClr val="black">
                    <a:tint val="75000"/>
                  </a:prstClr>
                </a:solidFill>
              </a:rPr>
              <a:pPr/>
              <a:t>‹#›</a:t>
            </a:fld>
            <a:endParaRPr lang="ja-JP" altLang="en-US" dirty="0">
              <a:solidFill>
                <a:prstClr val="black">
                  <a:tint val="75000"/>
                </a:prstClr>
              </a:solidFill>
            </a:endParaRPr>
          </a:p>
        </p:txBody>
      </p:sp>
    </p:spTree>
    <p:extLst>
      <p:ext uri="{BB962C8B-B14F-4D97-AF65-F5344CB8AC3E}">
        <p14:creationId xmlns:p14="http://schemas.microsoft.com/office/powerpoint/2010/main" val="2855498582"/>
      </p:ext>
    </p:extLst>
  </p:cSld>
  <p:clrMapOvr>
    <a:masterClrMapping/>
  </p:clrMapOvr>
</p:sldLayout>
</file>

<file path=ppt/slideLayouts/slideLayout221.xml><?xml version="1.0" encoding="utf-8"?>
<p:sldLayout xmlns:a="http://schemas.openxmlformats.org/drawingml/2006/main" xmlns:r="http://schemas.openxmlformats.org/officeDocument/2006/relationships" xmlns:p="http://schemas.openxmlformats.org/presentationml/2006/main" type="objOnly">
  <p:cSld name="コンテンツ">
    <p:spTree>
      <p:nvGrpSpPr>
        <p:cNvPr id="1" name=""/>
        <p:cNvGrpSpPr/>
        <p:nvPr/>
      </p:nvGrpSpPr>
      <p:grpSpPr>
        <a:xfrm>
          <a:off x="0" y="0"/>
          <a:ext cx="0" cy="0"/>
          <a:chOff x="0" y="0"/>
          <a:chExt cx="0" cy="0"/>
        </a:xfrm>
      </p:grpSpPr>
      <p:sp>
        <p:nvSpPr>
          <p:cNvPr id="2" name="コンテンツ プレースホルダ 1"/>
          <p:cNvSpPr>
            <a:spLocks noGrp="1"/>
          </p:cNvSpPr>
          <p:nvPr>
            <p:ph/>
          </p:nvPr>
        </p:nvSpPr>
        <p:spPr>
          <a:xfrm>
            <a:off x="457200" y="274642"/>
            <a:ext cx="8229600" cy="5851525"/>
          </a:xfrm>
        </p:spPr>
        <p:txBody>
          <a:body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3" name="Rectangle 4"/>
          <p:cNvSpPr>
            <a:spLocks noGrp="1" noChangeArrowheads="1"/>
          </p:cNvSpPr>
          <p:nvPr>
            <p:ph type="dt" sz="half" idx="10"/>
          </p:nvPr>
        </p:nvSpPr>
        <p:spPr>
          <a:ln/>
        </p:spPr>
        <p:txBody>
          <a:bodyPr/>
          <a:lstStyle>
            <a:lvl1pPr>
              <a:defRPr/>
            </a:lvl1pPr>
          </a:lstStyle>
          <a:p>
            <a:pPr>
              <a:defRPr/>
            </a:pPr>
            <a:fld id="{EC8104DB-4EAB-4860-A986-CD78012BBC42}" type="datetime1">
              <a:rPr lang="ja-JP" altLang="en-US" smtClean="0">
                <a:solidFill>
                  <a:prstClr val="black">
                    <a:tint val="75000"/>
                  </a:prstClr>
                </a:solidFill>
              </a:rPr>
              <a:pPr>
                <a:defRPr/>
              </a:pPr>
              <a:t>2013/10/6</a:t>
            </a:fld>
            <a:endParaRPr lang="en-US" altLang="ja-JP" dirty="0">
              <a:solidFill>
                <a:prstClr val="black">
                  <a:tint val="75000"/>
                </a:prstClr>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en-US" altLang="ja-JP" dirty="0">
              <a:solidFill>
                <a:prstClr val="black">
                  <a:tint val="75000"/>
                </a:prstClr>
              </a:solidFill>
            </a:endParaRPr>
          </a:p>
        </p:txBody>
      </p:sp>
      <p:sp>
        <p:nvSpPr>
          <p:cNvPr id="5" name="Rectangle 6"/>
          <p:cNvSpPr>
            <a:spLocks noGrp="1" noChangeArrowheads="1"/>
          </p:cNvSpPr>
          <p:nvPr>
            <p:ph type="sldNum" sz="quarter" idx="12"/>
          </p:nvPr>
        </p:nvSpPr>
        <p:spPr>
          <a:ln/>
        </p:spPr>
        <p:txBody>
          <a:bodyPr/>
          <a:lstStyle>
            <a:lvl1pPr>
              <a:defRPr/>
            </a:lvl1pPr>
          </a:lstStyle>
          <a:p>
            <a:pPr>
              <a:defRPr/>
            </a:pPr>
            <a:fld id="{EC0D7875-69C2-4F94-8C06-39D37747DAA7}" type="slidenum">
              <a:rPr lang="en-US" altLang="ja-JP">
                <a:solidFill>
                  <a:prstClr val="black">
                    <a:tint val="75000"/>
                  </a:prstClr>
                </a:solidFill>
              </a:rPr>
              <a:pPr>
                <a:defRPr/>
              </a:pPr>
              <a:t>‹#›</a:t>
            </a:fld>
            <a:endParaRPr lang="en-US" altLang="ja-JP" dirty="0">
              <a:solidFill>
                <a:prstClr val="black">
                  <a:tint val="75000"/>
                </a:prstClr>
              </a:solidFill>
            </a:endParaRPr>
          </a:p>
        </p:txBody>
      </p:sp>
    </p:spTree>
    <p:extLst>
      <p:ext uri="{BB962C8B-B14F-4D97-AF65-F5344CB8AC3E}">
        <p14:creationId xmlns:p14="http://schemas.microsoft.com/office/powerpoint/2010/main" val="206270877"/>
      </p:ext>
    </p:extLst>
  </p:cSld>
  <p:clrMapOvr>
    <a:masterClrMapping/>
  </p:clrMapOvr>
</p:sldLayout>
</file>

<file path=ppt/slideLayouts/slideLayout222.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1143000" y="1122363"/>
            <a:ext cx="6858000" cy="2387600"/>
          </a:xfrm>
        </p:spPr>
        <p:txBody>
          <a:bodyPr anchor="b"/>
          <a:lstStyle>
            <a:lvl1pPr algn="ctr">
              <a:defRPr sz="4500"/>
            </a:lvl1pPr>
          </a:lstStyle>
          <a:p>
            <a:r>
              <a:rPr kumimoji="1" lang="ja-JP" altLang="en-US" smtClean="0"/>
              <a:t>マスター タイトルの書式設定</a:t>
            </a:r>
            <a:endParaRPr kumimoji="1" lang="ja-JP" altLang="en-US"/>
          </a:p>
        </p:txBody>
      </p:sp>
      <p:sp>
        <p:nvSpPr>
          <p:cNvPr id="3" name="サブタイトル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kumimoji="1" lang="ja-JP" altLang="en-US" smtClean="0"/>
              <a:t>マスター サブタイトルの書式設定</a:t>
            </a:r>
            <a:endParaRPr kumimoji="1" lang="ja-JP" altLang="en-US"/>
          </a:p>
        </p:txBody>
      </p:sp>
      <p:sp>
        <p:nvSpPr>
          <p:cNvPr id="4" name="日付プレースホルダー 3"/>
          <p:cNvSpPr>
            <a:spLocks noGrp="1"/>
          </p:cNvSpPr>
          <p:nvPr>
            <p:ph type="dt" sz="half" idx="10"/>
          </p:nvPr>
        </p:nvSpPr>
        <p:spPr/>
        <p:txBody>
          <a:bodyPr/>
          <a:lstStyle/>
          <a:p>
            <a:fld id="{BD60DEC6-1861-4967-B9AE-FAB52ED48326}" type="datetime1">
              <a:rPr lang="ja-JP" altLang="en-US" smtClean="0">
                <a:solidFill>
                  <a:prstClr val="black">
                    <a:tint val="75000"/>
                  </a:prstClr>
                </a:solidFill>
              </a:rPr>
              <a:pPr/>
              <a:t>2013/10/6</a:t>
            </a:fld>
            <a:endParaRPr lang="ja-JP" altLang="en-US" dirty="0">
              <a:solidFill>
                <a:prstClr val="black">
                  <a:tint val="75000"/>
                </a:prstClr>
              </a:solidFill>
            </a:endParaRPr>
          </a:p>
        </p:txBody>
      </p:sp>
      <p:sp>
        <p:nvSpPr>
          <p:cNvPr id="5" name="フッター プレースホルダー 4"/>
          <p:cNvSpPr>
            <a:spLocks noGrp="1"/>
          </p:cNvSpPr>
          <p:nvPr>
            <p:ph type="ftr" sz="quarter" idx="11"/>
          </p:nvPr>
        </p:nvSpPr>
        <p:spPr/>
        <p:txBody>
          <a:bodyPr/>
          <a:lstStyle/>
          <a:p>
            <a:endParaRPr lang="ja-JP" altLang="en-US" dirty="0">
              <a:solidFill>
                <a:prstClr val="black">
                  <a:tint val="75000"/>
                </a:prstClr>
              </a:solidFill>
            </a:endParaRPr>
          </a:p>
        </p:txBody>
      </p:sp>
      <p:sp>
        <p:nvSpPr>
          <p:cNvPr id="6" name="スライド番号プレースホルダー 5"/>
          <p:cNvSpPr>
            <a:spLocks noGrp="1"/>
          </p:cNvSpPr>
          <p:nvPr>
            <p:ph type="sldNum" sz="quarter" idx="12"/>
          </p:nvPr>
        </p:nvSpPr>
        <p:spPr/>
        <p:txBody>
          <a:bodyPr/>
          <a:lstStyle/>
          <a:p>
            <a:fld id="{D8C58238-56D9-4262-8DF7-9268417E109E}" type="slidenum">
              <a:rPr lang="ja-JP" altLang="en-US" smtClean="0">
                <a:solidFill>
                  <a:prstClr val="black">
                    <a:tint val="75000"/>
                  </a:prstClr>
                </a:solidFill>
              </a:rPr>
              <a:pPr/>
              <a:t>‹#›</a:t>
            </a:fld>
            <a:endParaRPr lang="ja-JP" altLang="en-US" dirty="0">
              <a:solidFill>
                <a:prstClr val="black">
                  <a:tint val="75000"/>
                </a:prstClr>
              </a:solidFill>
            </a:endParaRPr>
          </a:p>
        </p:txBody>
      </p:sp>
    </p:spTree>
    <p:extLst>
      <p:ext uri="{BB962C8B-B14F-4D97-AF65-F5344CB8AC3E}">
        <p14:creationId xmlns:p14="http://schemas.microsoft.com/office/powerpoint/2010/main" val="2954897582"/>
      </p:ext>
    </p:extLst>
  </p:cSld>
  <p:clrMapOvr>
    <a:masterClrMapping/>
  </p:clrMapOvr>
</p:sldLayout>
</file>

<file path=ppt/slideLayouts/slideLayout223.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コンテンツ プレースホルダー 2"/>
          <p:cNvSpPr>
            <a:spLocks noGrp="1"/>
          </p:cNvSpPr>
          <p:nvPr>
            <p:ph idx="1"/>
          </p:nvPr>
        </p:nvSpPr>
        <p:spPr/>
        <p:txBody>
          <a:body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10"/>
          </p:nvPr>
        </p:nvSpPr>
        <p:spPr/>
        <p:txBody>
          <a:bodyPr/>
          <a:lstStyle/>
          <a:p>
            <a:fld id="{CA500CDE-6429-4E51-8A1F-8865F4A16ABD}" type="datetime1">
              <a:rPr lang="ja-JP" altLang="en-US" smtClean="0">
                <a:solidFill>
                  <a:prstClr val="black">
                    <a:tint val="75000"/>
                  </a:prstClr>
                </a:solidFill>
              </a:rPr>
              <a:pPr/>
              <a:t>2013/10/6</a:t>
            </a:fld>
            <a:endParaRPr lang="ja-JP" altLang="en-US" dirty="0">
              <a:solidFill>
                <a:prstClr val="black">
                  <a:tint val="75000"/>
                </a:prstClr>
              </a:solidFill>
            </a:endParaRPr>
          </a:p>
        </p:txBody>
      </p:sp>
      <p:sp>
        <p:nvSpPr>
          <p:cNvPr id="5" name="フッター プレースホルダー 4"/>
          <p:cNvSpPr>
            <a:spLocks noGrp="1"/>
          </p:cNvSpPr>
          <p:nvPr>
            <p:ph type="ftr" sz="quarter" idx="11"/>
          </p:nvPr>
        </p:nvSpPr>
        <p:spPr/>
        <p:txBody>
          <a:bodyPr/>
          <a:lstStyle/>
          <a:p>
            <a:endParaRPr lang="ja-JP" altLang="en-US" dirty="0">
              <a:solidFill>
                <a:prstClr val="black">
                  <a:tint val="75000"/>
                </a:prstClr>
              </a:solidFill>
            </a:endParaRPr>
          </a:p>
        </p:txBody>
      </p:sp>
      <p:sp>
        <p:nvSpPr>
          <p:cNvPr id="6" name="スライド番号プレースホルダー 5"/>
          <p:cNvSpPr>
            <a:spLocks noGrp="1"/>
          </p:cNvSpPr>
          <p:nvPr>
            <p:ph type="sldNum" sz="quarter" idx="12"/>
          </p:nvPr>
        </p:nvSpPr>
        <p:spPr/>
        <p:txBody>
          <a:bodyPr/>
          <a:lstStyle/>
          <a:p>
            <a:fld id="{D8C58238-56D9-4262-8DF7-9268417E109E}" type="slidenum">
              <a:rPr lang="ja-JP" altLang="en-US" smtClean="0">
                <a:solidFill>
                  <a:prstClr val="black">
                    <a:tint val="75000"/>
                  </a:prstClr>
                </a:solidFill>
              </a:rPr>
              <a:pPr/>
              <a:t>‹#›</a:t>
            </a:fld>
            <a:endParaRPr lang="ja-JP" altLang="en-US" dirty="0">
              <a:solidFill>
                <a:prstClr val="black">
                  <a:tint val="75000"/>
                </a:prstClr>
              </a:solidFill>
            </a:endParaRPr>
          </a:p>
        </p:txBody>
      </p:sp>
    </p:spTree>
    <p:extLst>
      <p:ext uri="{BB962C8B-B14F-4D97-AF65-F5344CB8AC3E}">
        <p14:creationId xmlns:p14="http://schemas.microsoft.com/office/powerpoint/2010/main" val="709830633"/>
      </p:ext>
    </p:extLst>
  </p:cSld>
  <p:clrMapOvr>
    <a:masterClrMapping/>
  </p:clrMapOvr>
</p:sldLayout>
</file>

<file path=ppt/slideLayouts/slideLayout224.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623888" y="1709741"/>
            <a:ext cx="7886700" cy="2852737"/>
          </a:xfrm>
        </p:spPr>
        <p:txBody>
          <a:bodyPr anchor="b"/>
          <a:lstStyle>
            <a:lvl1pPr>
              <a:defRPr sz="4500"/>
            </a:lvl1pPr>
          </a:lstStyle>
          <a:p>
            <a:r>
              <a:rPr kumimoji="1" lang="ja-JP" altLang="en-US" smtClean="0"/>
              <a:t>マスター タイトルの書式設定</a:t>
            </a:r>
            <a:endParaRPr kumimoji="1" lang="ja-JP" altLang="en-US"/>
          </a:p>
        </p:txBody>
      </p:sp>
      <p:sp>
        <p:nvSpPr>
          <p:cNvPr id="3" name="テキスト プレースホルダー 2"/>
          <p:cNvSpPr>
            <a:spLocks noGrp="1"/>
          </p:cNvSpPr>
          <p:nvPr>
            <p:ph type="body" idx="1"/>
          </p:nvPr>
        </p:nvSpPr>
        <p:spPr>
          <a:xfrm>
            <a:off x="623888" y="4589466"/>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kumimoji="1" lang="ja-JP" altLang="en-US" smtClean="0"/>
              <a:t>マスター テキストの書式設定</a:t>
            </a:r>
          </a:p>
        </p:txBody>
      </p:sp>
      <p:sp>
        <p:nvSpPr>
          <p:cNvPr id="4" name="日付プレースホルダー 3"/>
          <p:cNvSpPr>
            <a:spLocks noGrp="1"/>
          </p:cNvSpPr>
          <p:nvPr>
            <p:ph type="dt" sz="half" idx="10"/>
          </p:nvPr>
        </p:nvSpPr>
        <p:spPr/>
        <p:txBody>
          <a:bodyPr/>
          <a:lstStyle/>
          <a:p>
            <a:fld id="{9CED1843-F12C-40A8-ADEC-AD1A8F3955A8}" type="datetime1">
              <a:rPr lang="ja-JP" altLang="en-US" smtClean="0">
                <a:solidFill>
                  <a:prstClr val="black">
                    <a:tint val="75000"/>
                  </a:prstClr>
                </a:solidFill>
              </a:rPr>
              <a:pPr/>
              <a:t>2013/10/6</a:t>
            </a:fld>
            <a:endParaRPr lang="ja-JP" altLang="en-US" dirty="0">
              <a:solidFill>
                <a:prstClr val="black">
                  <a:tint val="75000"/>
                </a:prstClr>
              </a:solidFill>
            </a:endParaRPr>
          </a:p>
        </p:txBody>
      </p:sp>
      <p:sp>
        <p:nvSpPr>
          <p:cNvPr id="5" name="フッター プレースホルダー 4"/>
          <p:cNvSpPr>
            <a:spLocks noGrp="1"/>
          </p:cNvSpPr>
          <p:nvPr>
            <p:ph type="ftr" sz="quarter" idx="11"/>
          </p:nvPr>
        </p:nvSpPr>
        <p:spPr/>
        <p:txBody>
          <a:bodyPr/>
          <a:lstStyle/>
          <a:p>
            <a:endParaRPr lang="ja-JP" altLang="en-US" dirty="0">
              <a:solidFill>
                <a:prstClr val="black">
                  <a:tint val="75000"/>
                </a:prstClr>
              </a:solidFill>
            </a:endParaRPr>
          </a:p>
        </p:txBody>
      </p:sp>
      <p:sp>
        <p:nvSpPr>
          <p:cNvPr id="6" name="スライド番号プレースホルダー 5"/>
          <p:cNvSpPr>
            <a:spLocks noGrp="1"/>
          </p:cNvSpPr>
          <p:nvPr>
            <p:ph type="sldNum" sz="quarter" idx="12"/>
          </p:nvPr>
        </p:nvSpPr>
        <p:spPr/>
        <p:txBody>
          <a:bodyPr/>
          <a:lstStyle/>
          <a:p>
            <a:fld id="{D8C58238-56D9-4262-8DF7-9268417E109E}" type="slidenum">
              <a:rPr lang="ja-JP" altLang="en-US" smtClean="0">
                <a:solidFill>
                  <a:prstClr val="black">
                    <a:tint val="75000"/>
                  </a:prstClr>
                </a:solidFill>
              </a:rPr>
              <a:pPr/>
              <a:t>‹#›</a:t>
            </a:fld>
            <a:endParaRPr lang="ja-JP" altLang="en-US" dirty="0">
              <a:solidFill>
                <a:prstClr val="black">
                  <a:tint val="75000"/>
                </a:prstClr>
              </a:solidFill>
            </a:endParaRPr>
          </a:p>
        </p:txBody>
      </p:sp>
    </p:spTree>
    <p:extLst>
      <p:ext uri="{BB962C8B-B14F-4D97-AF65-F5344CB8AC3E}">
        <p14:creationId xmlns:p14="http://schemas.microsoft.com/office/powerpoint/2010/main" val="3665577927"/>
      </p:ext>
    </p:extLst>
  </p:cSld>
  <p:clrMapOvr>
    <a:masterClrMapping/>
  </p:clrMapOvr>
</p:sldLayout>
</file>

<file path=ppt/slideLayouts/slideLayout225.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コンテンツ プレースホルダー 2"/>
          <p:cNvSpPr>
            <a:spLocks noGrp="1"/>
          </p:cNvSpPr>
          <p:nvPr>
            <p:ph sz="half" idx="1"/>
          </p:nvPr>
        </p:nvSpPr>
        <p:spPr>
          <a:xfrm>
            <a:off x="628650" y="1825625"/>
            <a:ext cx="3886200" cy="4351338"/>
          </a:xfrm>
        </p:spPr>
        <p:txBody>
          <a:body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コンテンツ プレースホルダー 3"/>
          <p:cNvSpPr>
            <a:spLocks noGrp="1"/>
          </p:cNvSpPr>
          <p:nvPr>
            <p:ph sz="half" idx="2"/>
          </p:nvPr>
        </p:nvSpPr>
        <p:spPr>
          <a:xfrm>
            <a:off x="4629150" y="1825625"/>
            <a:ext cx="3886200" cy="4351338"/>
          </a:xfrm>
        </p:spPr>
        <p:txBody>
          <a:body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5" name="日付プレースホルダー 4"/>
          <p:cNvSpPr>
            <a:spLocks noGrp="1"/>
          </p:cNvSpPr>
          <p:nvPr>
            <p:ph type="dt" sz="half" idx="10"/>
          </p:nvPr>
        </p:nvSpPr>
        <p:spPr/>
        <p:txBody>
          <a:bodyPr/>
          <a:lstStyle/>
          <a:p>
            <a:fld id="{26A8D945-58DF-4FD0-B150-0616C2ADEF54}" type="datetime1">
              <a:rPr lang="ja-JP" altLang="en-US" smtClean="0">
                <a:solidFill>
                  <a:prstClr val="black">
                    <a:tint val="75000"/>
                  </a:prstClr>
                </a:solidFill>
              </a:rPr>
              <a:pPr/>
              <a:t>2013/10/6</a:t>
            </a:fld>
            <a:endParaRPr lang="ja-JP" altLang="en-US" dirty="0">
              <a:solidFill>
                <a:prstClr val="black">
                  <a:tint val="75000"/>
                </a:prstClr>
              </a:solidFill>
            </a:endParaRPr>
          </a:p>
        </p:txBody>
      </p:sp>
      <p:sp>
        <p:nvSpPr>
          <p:cNvPr id="6" name="フッター プレースホルダー 5"/>
          <p:cNvSpPr>
            <a:spLocks noGrp="1"/>
          </p:cNvSpPr>
          <p:nvPr>
            <p:ph type="ftr" sz="quarter" idx="11"/>
          </p:nvPr>
        </p:nvSpPr>
        <p:spPr/>
        <p:txBody>
          <a:bodyPr/>
          <a:lstStyle/>
          <a:p>
            <a:endParaRPr lang="ja-JP" altLang="en-US" dirty="0">
              <a:solidFill>
                <a:prstClr val="black">
                  <a:tint val="75000"/>
                </a:prstClr>
              </a:solidFill>
            </a:endParaRPr>
          </a:p>
        </p:txBody>
      </p:sp>
      <p:sp>
        <p:nvSpPr>
          <p:cNvPr id="7" name="スライド番号プレースホルダー 6"/>
          <p:cNvSpPr>
            <a:spLocks noGrp="1"/>
          </p:cNvSpPr>
          <p:nvPr>
            <p:ph type="sldNum" sz="quarter" idx="12"/>
          </p:nvPr>
        </p:nvSpPr>
        <p:spPr/>
        <p:txBody>
          <a:bodyPr/>
          <a:lstStyle/>
          <a:p>
            <a:fld id="{D8C58238-56D9-4262-8DF7-9268417E109E}" type="slidenum">
              <a:rPr lang="ja-JP" altLang="en-US" smtClean="0">
                <a:solidFill>
                  <a:prstClr val="black">
                    <a:tint val="75000"/>
                  </a:prstClr>
                </a:solidFill>
              </a:rPr>
              <a:pPr/>
              <a:t>‹#›</a:t>
            </a:fld>
            <a:endParaRPr lang="ja-JP" altLang="en-US" dirty="0">
              <a:solidFill>
                <a:prstClr val="black">
                  <a:tint val="75000"/>
                </a:prstClr>
              </a:solidFill>
            </a:endParaRPr>
          </a:p>
        </p:txBody>
      </p:sp>
    </p:spTree>
    <p:extLst>
      <p:ext uri="{BB962C8B-B14F-4D97-AF65-F5344CB8AC3E}">
        <p14:creationId xmlns:p14="http://schemas.microsoft.com/office/powerpoint/2010/main" val="209708161"/>
      </p:ext>
    </p:extLst>
  </p:cSld>
  <p:clrMapOvr>
    <a:masterClrMapping/>
  </p:clrMapOvr>
</p:sldLayout>
</file>

<file path=ppt/slideLayouts/slideLayout226.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629841" y="365128"/>
            <a:ext cx="7886700" cy="1325563"/>
          </a:xfrm>
        </p:spPr>
        <p:txBody>
          <a:bodyPr/>
          <a:lstStyle/>
          <a:p>
            <a:r>
              <a:rPr kumimoji="1" lang="ja-JP" altLang="en-US" smtClean="0"/>
              <a:t>マスター タイトルの書式設定</a:t>
            </a:r>
            <a:endParaRPr kumimoji="1" lang="ja-JP" altLang="en-US"/>
          </a:p>
        </p:txBody>
      </p:sp>
      <p:sp>
        <p:nvSpPr>
          <p:cNvPr id="3" name="テキスト プレースホルダー 2"/>
          <p:cNvSpPr>
            <a:spLocks noGrp="1"/>
          </p:cNvSpPr>
          <p:nvPr>
            <p:ph type="body" idx="1"/>
          </p:nvPr>
        </p:nvSpPr>
        <p:spPr>
          <a:xfrm>
            <a:off x="629842"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kumimoji="1" lang="ja-JP" altLang="en-US" smtClean="0"/>
              <a:t>マスター テキストの書式設定</a:t>
            </a:r>
          </a:p>
        </p:txBody>
      </p:sp>
      <p:sp>
        <p:nvSpPr>
          <p:cNvPr id="4" name="コンテンツ プレースホルダー 3"/>
          <p:cNvSpPr>
            <a:spLocks noGrp="1"/>
          </p:cNvSpPr>
          <p:nvPr>
            <p:ph sz="half" idx="2"/>
          </p:nvPr>
        </p:nvSpPr>
        <p:spPr>
          <a:xfrm>
            <a:off x="629842" y="2505075"/>
            <a:ext cx="3868340" cy="3684588"/>
          </a:xfrm>
        </p:spPr>
        <p:txBody>
          <a:body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5" name="テキスト プレースホルダー 4"/>
          <p:cNvSpPr>
            <a:spLocks noGrp="1"/>
          </p:cNvSpPr>
          <p:nvPr>
            <p:ph type="body" sz="quarter" idx="3"/>
          </p:nvPr>
        </p:nvSpPr>
        <p:spPr>
          <a:xfrm>
            <a:off x="4629151"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kumimoji="1" lang="ja-JP" altLang="en-US" smtClean="0"/>
              <a:t>マスター テキストの書式設定</a:t>
            </a:r>
          </a:p>
        </p:txBody>
      </p:sp>
      <p:sp>
        <p:nvSpPr>
          <p:cNvPr id="6" name="コンテンツ プレースホルダー 5"/>
          <p:cNvSpPr>
            <a:spLocks noGrp="1"/>
          </p:cNvSpPr>
          <p:nvPr>
            <p:ph sz="quarter" idx="4"/>
          </p:nvPr>
        </p:nvSpPr>
        <p:spPr>
          <a:xfrm>
            <a:off x="4629151" y="2505075"/>
            <a:ext cx="3887391" cy="3684588"/>
          </a:xfrm>
        </p:spPr>
        <p:txBody>
          <a:body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7" name="日付プレースホルダー 6"/>
          <p:cNvSpPr>
            <a:spLocks noGrp="1"/>
          </p:cNvSpPr>
          <p:nvPr>
            <p:ph type="dt" sz="half" idx="10"/>
          </p:nvPr>
        </p:nvSpPr>
        <p:spPr/>
        <p:txBody>
          <a:bodyPr/>
          <a:lstStyle/>
          <a:p>
            <a:fld id="{A8480A3E-CB31-4099-ABB7-9F8BC6DD03F6}" type="datetime1">
              <a:rPr lang="ja-JP" altLang="en-US" smtClean="0">
                <a:solidFill>
                  <a:prstClr val="black">
                    <a:tint val="75000"/>
                  </a:prstClr>
                </a:solidFill>
              </a:rPr>
              <a:pPr/>
              <a:t>2013/10/6</a:t>
            </a:fld>
            <a:endParaRPr lang="ja-JP" altLang="en-US" dirty="0">
              <a:solidFill>
                <a:prstClr val="black">
                  <a:tint val="75000"/>
                </a:prstClr>
              </a:solidFill>
            </a:endParaRPr>
          </a:p>
        </p:txBody>
      </p:sp>
      <p:sp>
        <p:nvSpPr>
          <p:cNvPr id="8" name="フッター プレースホルダー 7"/>
          <p:cNvSpPr>
            <a:spLocks noGrp="1"/>
          </p:cNvSpPr>
          <p:nvPr>
            <p:ph type="ftr" sz="quarter" idx="11"/>
          </p:nvPr>
        </p:nvSpPr>
        <p:spPr/>
        <p:txBody>
          <a:bodyPr/>
          <a:lstStyle/>
          <a:p>
            <a:endParaRPr lang="ja-JP" altLang="en-US" dirty="0">
              <a:solidFill>
                <a:prstClr val="black">
                  <a:tint val="75000"/>
                </a:prstClr>
              </a:solidFill>
            </a:endParaRPr>
          </a:p>
        </p:txBody>
      </p:sp>
      <p:sp>
        <p:nvSpPr>
          <p:cNvPr id="9" name="スライド番号プレースホルダー 8"/>
          <p:cNvSpPr>
            <a:spLocks noGrp="1"/>
          </p:cNvSpPr>
          <p:nvPr>
            <p:ph type="sldNum" sz="quarter" idx="12"/>
          </p:nvPr>
        </p:nvSpPr>
        <p:spPr/>
        <p:txBody>
          <a:bodyPr/>
          <a:lstStyle/>
          <a:p>
            <a:fld id="{D8C58238-56D9-4262-8DF7-9268417E109E}" type="slidenum">
              <a:rPr lang="ja-JP" altLang="en-US" smtClean="0">
                <a:solidFill>
                  <a:prstClr val="black">
                    <a:tint val="75000"/>
                  </a:prstClr>
                </a:solidFill>
              </a:rPr>
              <a:pPr/>
              <a:t>‹#›</a:t>
            </a:fld>
            <a:endParaRPr lang="ja-JP" altLang="en-US" dirty="0">
              <a:solidFill>
                <a:prstClr val="black">
                  <a:tint val="75000"/>
                </a:prstClr>
              </a:solidFill>
            </a:endParaRPr>
          </a:p>
        </p:txBody>
      </p:sp>
    </p:spTree>
    <p:extLst>
      <p:ext uri="{BB962C8B-B14F-4D97-AF65-F5344CB8AC3E}">
        <p14:creationId xmlns:p14="http://schemas.microsoft.com/office/powerpoint/2010/main" val="2346677992"/>
      </p:ext>
    </p:extLst>
  </p:cSld>
  <p:clrMapOvr>
    <a:masterClrMapping/>
  </p:clrMapOvr>
</p:sldLayout>
</file>

<file path=ppt/slideLayouts/slideLayout227.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日付プレースホルダー 2"/>
          <p:cNvSpPr>
            <a:spLocks noGrp="1"/>
          </p:cNvSpPr>
          <p:nvPr>
            <p:ph type="dt" sz="half" idx="10"/>
          </p:nvPr>
        </p:nvSpPr>
        <p:spPr/>
        <p:txBody>
          <a:bodyPr/>
          <a:lstStyle/>
          <a:p>
            <a:fld id="{A39F90C3-8833-423B-8716-B7636ADB2E01}" type="datetime1">
              <a:rPr lang="ja-JP" altLang="en-US" smtClean="0">
                <a:solidFill>
                  <a:prstClr val="black">
                    <a:tint val="75000"/>
                  </a:prstClr>
                </a:solidFill>
              </a:rPr>
              <a:pPr/>
              <a:t>2013/10/6</a:t>
            </a:fld>
            <a:endParaRPr lang="ja-JP" altLang="en-US" dirty="0">
              <a:solidFill>
                <a:prstClr val="black">
                  <a:tint val="75000"/>
                </a:prstClr>
              </a:solidFill>
            </a:endParaRPr>
          </a:p>
        </p:txBody>
      </p:sp>
      <p:sp>
        <p:nvSpPr>
          <p:cNvPr id="4" name="フッター プレースホルダー 3"/>
          <p:cNvSpPr>
            <a:spLocks noGrp="1"/>
          </p:cNvSpPr>
          <p:nvPr>
            <p:ph type="ftr" sz="quarter" idx="11"/>
          </p:nvPr>
        </p:nvSpPr>
        <p:spPr/>
        <p:txBody>
          <a:bodyPr/>
          <a:lstStyle/>
          <a:p>
            <a:endParaRPr lang="ja-JP" altLang="en-US" dirty="0">
              <a:solidFill>
                <a:prstClr val="black">
                  <a:tint val="75000"/>
                </a:prstClr>
              </a:solidFill>
            </a:endParaRPr>
          </a:p>
        </p:txBody>
      </p:sp>
      <p:sp>
        <p:nvSpPr>
          <p:cNvPr id="5" name="スライド番号プレースホルダー 4"/>
          <p:cNvSpPr>
            <a:spLocks noGrp="1"/>
          </p:cNvSpPr>
          <p:nvPr>
            <p:ph type="sldNum" sz="quarter" idx="12"/>
          </p:nvPr>
        </p:nvSpPr>
        <p:spPr/>
        <p:txBody>
          <a:bodyPr/>
          <a:lstStyle/>
          <a:p>
            <a:fld id="{D8C58238-56D9-4262-8DF7-9268417E109E}" type="slidenum">
              <a:rPr lang="ja-JP" altLang="en-US" smtClean="0">
                <a:solidFill>
                  <a:prstClr val="black">
                    <a:tint val="75000"/>
                  </a:prstClr>
                </a:solidFill>
              </a:rPr>
              <a:pPr/>
              <a:t>‹#›</a:t>
            </a:fld>
            <a:endParaRPr lang="ja-JP" altLang="en-US" dirty="0">
              <a:solidFill>
                <a:prstClr val="black">
                  <a:tint val="75000"/>
                </a:prstClr>
              </a:solidFill>
            </a:endParaRPr>
          </a:p>
        </p:txBody>
      </p:sp>
    </p:spTree>
    <p:extLst>
      <p:ext uri="{BB962C8B-B14F-4D97-AF65-F5344CB8AC3E}">
        <p14:creationId xmlns:p14="http://schemas.microsoft.com/office/powerpoint/2010/main" val="1166955165"/>
      </p:ext>
    </p:extLst>
  </p:cSld>
  <p:clrMapOvr>
    <a:masterClrMapping/>
  </p:clrMapOvr>
</p:sldLayout>
</file>

<file path=ppt/slideLayouts/slideLayout228.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ー 1"/>
          <p:cNvSpPr>
            <a:spLocks noGrp="1"/>
          </p:cNvSpPr>
          <p:nvPr>
            <p:ph type="dt" sz="half" idx="10"/>
          </p:nvPr>
        </p:nvSpPr>
        <p:spPr/>
        <p:txBody>
          <a:bodyPr/>
          <a:lstStyle/>
          <a:p>
            <a:fld id="{C23114D6-534D-4490-B5F1-FDAFF5C9F329}" type="datetime1">
              <a:rPr lang="ja-JP" altLang="en-US" smtClean="0">
                <a:solidFill>
                  <a:prstClr val="black">
                    <a:tint val="75000"/>
                  </a:prstClr>
                </a:solidFill>
              </a:rPr>
              <a:pPr/>
              <a:t>2013/10/6</a:t>
            </a:fld>
            <a:endParaRPr lang="ja-JP" altLang="en-US" dirty="0">
              <a:solidFill>
                <a:prstClr val="black">
                  <a:tint val="75000"/>
                </a:prstClr>
              </a:solidFill>
            </a:endParaRPr>
          </a:p>
        </p:txBody>
      </p:sp>
      <p:sp>
        <p:nvSpPr>
          <p:cNvPr id="3" name="フッター プレースホルダー 2"/>
          <p:cNvSpPr>
            <a:spLocks noGrp="1"/>
          </p:cNvSpPr>
          <p:nvPr>
            <p:ph type="ftr" sz="quarter" idx="11"/>
          </p:nvPr>
        </p:nvSpPr>
        <p:spPr/>
        <p:txBody>
          <a:bodyPr/>
          <a:lstStyle/>
          <a:p>
            <a:endParaRPr lang="ja-JP" altLang="en-US" dirty="0">
              <a:solidFill>
                <a:prstClr val="black">
                  <a:tint val="75000"/>
                </a:prstClr>
              </a:solidFill>
            </a:endParaRPr>
          </a:p>
        </p:txBody>
      </p:sp>
      <p:sp>
        <p:nvSpPr>
          <p:cNvPr id="4" name="スライド番号プレースホルダー 3"/>
          <p:cNvSpPr>
            <a:spLocks noGrp="1"/>
          </p:cNvSpPr>
          <p:nvPr>
            <p:ph type="sldNum" sz="quarter" idx="12"/>
          </p:nvPr>
        </p:nvSpPr>
        <p:spPr/>
        <p:txBody>
          <a:bodyPr/>
          <a:lstStyle/>
          <a:p>
            <a:fld id="{D8C58238-56D9-4262-8DF7-9268417E109E}" type="slidenum">
              <a:rPr lang="ja-JP" altLang="en-US" smtClean="0">
                <a:solidFill>
                  <a:prstClr val="black">
                    <a:tint val="75000"/>
                  </a:prstClr>
                </a:solidFill>
              </a:rPr>
              <a:pPr/>
              <a:t>‹#›</a:t>
            </a:fld>
            <a:endParaRPr lang="ja-JP" altLang="en-US" dirty="0">
              <a:solidFill>
                <a:prstClr val="black">
                  <a:tint val="75000"/>
                </a:prstClr>
              </a:solidFill>
            </a:endParaRPr>
          </a:p>
        </p:txBody>
      </p:sp>
    </p:spTree>
    <p:extLst>
      <p:ext uri="{BB962C8B-B14F-4D97-AF65-F5344CB8AC3E}">
        <p14:creationId xmlns:p14="http://schemas.microsoft.com/office/powerpoint/2010/main" val="3043171441"/>
      </p:ext>
    </p:extLst>
  </p:cSld>
  <p:clrMapOvr>
    <a:masterClrMapping/>
  </p:clrMapOvr>
</p:sldLayout>
</file>

<file path=ppt/slideLayouts/slideLayout229.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629841" y="457200"/>
            <a:ext cx="2949178" cy="1600200"/>
          </a:xfrm>
        </p:spPr>
        <p:txBody>
          <a:bodyPr anchor="b"/>
          <a:lstStyle>
            <a:lvl1pPr>
              <a:defRPr sz="2400"/>
            </a:lvl1pPr>
          </a:lstStyle>
          <a:p>
            <a:r>
              <a:rPr kumimoji="1" lang="ja-JP" altLang="en-US" smtClean="0"/>
              <a:t>マスター タイトルの書式設定</a:t>
            </a:r>
            <a:endParaRPr kumimoji="1" lang="ja-JP" altLang="en-US"/>
          </a:p>
        </p:txBody>
      </p:sp>
      <p:sp>
        <p:nvSpPr>
          <p:cNvPr id="3" name="コンテンツ プレースホルダー 2"/>
          <p:cNvSpPr>
            <a:spLocks noGrp="1"/>
          </p:cNvSpPr>
          <p:nvPr>
            <p:ph idx="1"/>
          </p:nvPr>
        </p:nvSpPr>
        <p:spPr>
          <a:xfrm>
            <a:off x="3887391" y="987428"/>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テキスト プレースホルダー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kumimoji="1" lang="ja-JP" altLang="en-US" smtClean="0"/>
              <a:t>マスター テキストの書式設定</a:t>
            </a:r>
          </a:p>
        </p:txBody>
      </p:sp>
      <p:sp>
        <p:nvSpPr>
          <p:cNvPr id="5" name="日付プレースホルダー 4"/>
          <p:cNvSpPr>
            <a:spLocks noGrp="1"/>
          </p:cNvSpPr>
          <p:nvPr>
            <p:ph type="dt" sz="half" idx="10"/>
          </p:nvPr>
        </p:nvSpPr>
        <p:spPr/>
        <p:txBody>
          <a:bodyPr/>
          <a:lstStyle/>
          <a:p>
            <a:fld id="{DC0495C2-9368-487B-9993-8A6324DA05C3}" type="datetime1">
              <a:rPr lang="ja-JP" altLang="en-US" smtClean="0">
                <a:solidFill>
                  <a:prstClr val="black">
                    <a:tint val="75000"/>
                  </a:prstClr>
                </a:solidFill>
              </a:rPr>
              <a:pPr/>
              <a:t>2013/10/6</a:t>
            </a:fld>
            <a:endParaRPr lang="ja-JP" altLang="en-US" dirty="0">
              <a:solidFill>
                <a:prstClr val="black">
                  <a:tint val="75000"/>
                </a:prstClr>
              </a:solidFill>
            </a:endParaRPr>
          </a:p>
        </p:txBody>
      </p:sp>
      <p:sp>
        <p:nvSpPr>
          <p:cNvPr id="6" name="フッター プレースホルダー 5"/>
          <p:cNvSpPr>
            <a:spLocks noGrp="1"/>
          </p:cNvSpPr>
          <p:nvPr>
            <p:ph type="ftr" sz="quarter" idx="11"/>
          </p:nvPr>
        </p:nvSpPr>
        <p:spPr/>
        <p:txBody>
          <a:bodyPr/>
          <a:lstStyle/>
          <a:p>
            <a:endParaRPr lang="ja-JP" altLang="en-US" dirty="0">
              <a:solidFill>
                <a:prstClr val="black">
                  <a:tint val="75000"/>
                </a:prstClr>
              </a:solidFill>
            </a:endParaRPr>
          </a:p>
        </p:txBody>
      </p:sp>
      <p:sp>
        <p:nvSpPr>
          <p:cNvPr id="7" name="スライド番号プレースホルダー 6"/>
          <p:cNvSpPr>
            <a:spLocks noGrp="1"/>
          </p:cNvSpPr>
          <p:nvPr>
            <p:ph type="sldNum" sz="quarter" idx="12"/>
          </p:nvPr>
        </p:nvSpPr>
        <p:spPr/>
        <p:txBody>
          <a:bodyPr/>
          <a:lstStyle/>
          <a:p>
            <a:fld id="{D8C58238-56D9-4262-8DF7-9268417E109E}" type="slidenum">
              <a:rPr lang="ja-JP" altLang="en-US" smtClean="0">
                <a:solidFill>
                  <a:prstClr val="black">
                    <a:tint val="75000"/>
                  </a:prstClr>
                </a:solidFill>
              </a:rPr>
              <a:pPr/>
              <a:t>‹#›</a:t>
            </a:fld>
            <a:endParaRPr lang="ja-JP" altLang="en-US" dirty="0">
              <a:solidFill>
                <a:prstClr val="black">
                  <a:tint val="75000"/>
                </a:prstClr>
              </a:solidFill>
            </a:endParaRPr>
          </a:p>
        </p:txBody>
      </p:sp>
    </p:spTree>
    <p:extLst>
      <p:ext uri="{BB962C8B-B14F-4D97-AF65-F5344CB8AC3E}">
        <p14:creationId xmlns:p14="http://schemas.microsoft.com/office/powerpoint/2010/main" val="114932864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objOnly">
  <p:cSld name="コンテンツ">
    <p:spTree>
      <p:nvGrpSpPr>
        <p:cNvPr id="1" name=""/>
        <p:cNvGrpSpPr/>
        <p:nvPr/>
      </p:nvGrpSpPr>
      <p:grpSpPr>
        <a:xfrm>
          <a:off x="0" y="0"/>
          <a:ext cx="0" cy="0"/>
          <a:chOff x="0" y="0"/>
          <a:chExt cx="0" cy="0"/>
        </a:xfrm>
      </p:grpSpPr>
      <p:sp>
        <p:nvSpPr>
          <p:cNvPr id="2" name="コンテンツ プレースホルダ 1"/>
          <p:cNvSpPr>
            <a:spLocks noGrp="1"/>
          </p:cNvSpPr>
          <p:nvPr>
            <p:ph/>
          </p:nvPr>
        </p:nvSpPr>
        <p:spPr>
          <a:xfrm>
            <a:off x="457200" y="274638"/>
            <a:ext cx="8229600" cy="5851525"/>
          </a:xfrm>
        </p:spPr>
        <p:txBody>
          <a:body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3" name="日付プレースホルダ 2"/>
          <p:cNvSpPr>
            <a:spLocks noGrp="1"/>
          </p:cNvSpPr>
          <p:nvPr>
            <p:ph type="dt" sz="half" idx="10"/>
          </p:nvPr>
        </p:nvSpPr>
        <p:spPr>
          <a:xfrm>
            <a:off x="457200" y="6245225"/>
            <a:ext cx="2133600" cy="476250"/>
          </a:xfrm>
        </p:spPr>
        <p:txBody>
          <a:bodyPr/>
          <a:lstStyle>
            <a:lvl1pPr>
              <a:defRPr/>
            </a:lvl1pPr>
          </a:lstStyle>
          <a:p>
            <a:pPr>
              <a:defRPr/>
            </a:pPr>
            <a:fld id="{91650421-7315-4AFE-AC6F-680BFC5D4EE9}" type="datetime1">
              <a:rPr lang="ja-JP" altLang="en-US" smtClean="0">
                <a:solidFill>
                  <a:srgbClr val="000000"/>
                </a:solidFill>
              </a:rPr>
              <a:pPr>
                <a:defRPr/>
              </a:pPr>
              <a:t>2013/10/6</a:t>
            </a:fld>
            <a:endParaRPr lang="en-US" altLang="ja-JP">
              <a:solidFill>
                <a:srgbClr val="000000"/>
              </a:solidFill>
            </a:endParaRPr>
          </a:p>
        </p:txBody>
      </p:sp>
      <p:sp>
        <p:nvSpPr>
          <p:cNvPr id="4" name="フッター プレースホルダ 3"/>
          <p:cNvSpPr>
            <a:spLocks noGrp="1"/>
          </p:cNvSpPr>
          <p:nvPr>
            <p:ph type="ftr" sz="quarter" idx="11"/>
          </p:nvPr>
        </p:nvSpPr>
        <p:spPr>
          <a:xfrm>
            <a:off x="3124200" y="6245225"/>
            <a:ext cx="2895600" cy="476250"/>
          </a:xfrm>
        </p:spPr>
        <p:txBody>
          <a:bodyPr/>
          <a:lstStyle>
            <a:lvl1pPr>
              <a:defRPr/>
            </a:lvl1pPr>
          </a:lstStyle>
          <a:p>
            <a:pPr>
              <a:defRPr/>
            </a:pPr>
            <a:endParaRPr lang="en-US" altLang="ja-JP">
              <a:solidFill>
                <a:srgbClr val="000000"/>
              </a:solidFill>
            </a:endParaRPr>
          </a:p>
        </p:txBody>
      </p:sp>
      <p:sp>
        <p:nvSpPr>
          <p:cNvPr id="5" name="スライド番号プレースホルダ 4"/>
          <p:cNvSpPr>
            <a:spLocks noGrp="1"/>
          </p:cNvSpPr>
          <p:nvPr>
            <p:ph type="sldNum" sz="quarter" idx="12"/>
          </p:nvPr>
        </p:nvSpPr>
        <p:spPr>
          <a:xfrm>
            <a:off x="6553200" y="6245225"/>
            <a:ext cx="2133600" cy="476250"/>
          </a:xfrm>
        </p:spPr>
        <p:txBody>
          <a:bodyPr/>
          <a:lstStyle>
            <a:lvl1pPr>
              <a:defRPr/>
            </a:lvl1pPr>
          </a:lstStyle>
          <a:p>
            <a:pPr>
              <a:defRPr/>
            </a:pPr>
            <a:fld id="{525AAD32-9C7F-4520-A6A6-2FDCFF627EB6}" type="slidenum">
              <a:rPr lang="en-US" altLang="ja-JP">
                <a:solidFill>
                  <a:srgbClr val="FFFFFF"/>
                </a:solidFill>
              </a:rPr>
              <a:pPr>
                <a:defRPr/>
              </a:pPr>
              <a:t>‹#›</a:t>
            </a:fld>
            <a:endParaRPr lang="en-US" altLang="ja-JP">
              <a:solidFill>
                <a:srgbClr val="FFFFFF"/>
              </a:solidFill>
            </a:endParaRPr>
          </a:p>
        </p:txBody>
      </p:sp>
    </p:spTree>
    <p:extLst>
      <p:ext uri="{BB962C8B-B14F-4D97-AF65-F5344CB8AC3E}">
        <p14:creationId xmlns:p14="http://schemas.microsoft.com/office/powerpoint/2010/main" val="1333433593"/>
      </p:ext>
    </p:extLst>
  </p:cSld>
  <p:clrMapOvr>
    <a:masterClrMapping/>
  </p:clrMapOvr>
</p:sldLayout>
</file>

<file path=ppt/slideLayouts/slideLayout230.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629841" y="457200"/>
            <a:ext cx="2949178" cy="1600200"/>
          </a:xfrm>
        </p:spPr>
        <p:txBody>
          <a:bodyPr anchor="b"/>
          <a:lstStyle>
            <a:lvl1pPr>
              <a:defRPr sz="2400"/>
            </a:lvl1pPr>
          </a:lstStyle>
          <a:p>
            <a:r>
              <a:rPr kumimoji="1" lang="ja-JP" altLang="en-US" smtClean="0"/>
              <a:t>マスター タイトルの書式設定</a:t>
            </a:r>
            <a:endParaRPr kumimoji="1" lang="ja-JP" altLang="en-US"/>
          </a:p>
        </p:txBody>
      </p:sp>
      <p:sp>
        <p:nvSpPr>
          <p:cNvPr id="3" name="図プレースホルダー 2"/>
          <p:cNvSpPr>
            <a:spLocks noGrp="1"/>
          </p:cNvSpPr>
          <p:nvPr>
            <p:ph type="pic" idx="1"/>
          </p:nvPr>
        </p:nvSpPr>
        <p:spPr>
          <a:xfrm>
            <a:off x="3887391" y="987428"/>
            <a:ext cx="462915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kumimoji="1" lang="ja-JP" altLang="en-US" dirty="0"/>
          </a:p>
        </p:txBody>
      </p:sp>
      <p:sp>
        <p:nvSpPr>
          <p:cNvPr id="4" name="テキスト プレースホルダー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kumimoji="1" lang="ja-JP" altLang="en-US" smtClean="0"/>
              <a:t>マスター テキストの書式設定</a:t>
            </a:r>
          </a:p>
        </p:txBody>
      </p:sp>
      <p:sp>
        <p:nvSpPr>
          <p:cNvPr id="5" name="日付プレースホルダー 4"/>
          <p:cNvSpPr>
            <a:spLocks noGrp="1"/>
          </p:cNvSpPr>
          <p:nvPr>
            <p:ph type="dt" sz="half" idx="10"/>
          </p:nvPr>
        </p:nvSpPr>
        <p:spPr/>
        <p:txBody>
          <a:bodyPr/>
          <a:lstStyle/>
          <a:p>
            <a:fld id="{C31E80F0-C3CD-45C8-9FF3-562B9147FCF3}" type="datetime1">
              <a:rPr lang="ja-JP" altLang="en-US" smtClean="0">
                <a:solidFill>
                  <a:prstClr val="black">
                    <a:tint val="75000"/>
                  </a:prstClr>
                </a:solidFill>
              </a:rPr>
              <a:pPr/>
              <a:t>2013/10/6</a:t>
            </a:fld>
            <a:endParaRPr lang="ja-JP" altLang="en-US" dirty="0">
              <a:solidFill>
                <a:prstClr val="black">
                  <a:tint val="75000"/>
                </a:prstClr>
              </a:solidFill>
            </a:endParaRPr>
          </a:p>
        </p:txBody>
      </p:sp>
      <p:sp>
        <p:nvSpPr>
          <p:cNvPr id="6" name="フッター プレースホルダー 5"/>
          <p:cNvSpPr>
            <a:spLocks noGrp="1"/>
          </p:cNvSpPr>
          <p:nvPr>
            <p:ph type="ftr" sz="quarter" idx="11"/>
          </p:nvPr>
        </p:nvSpPr>
        <p:spPr/>
        <p:txBody>
          <a:bodyPr/>
          <a:lstStyle/>
          <a:p>
            <a:endParaRPr lang="ja-JP" altLang="en-US" dirty="0">
              <a:solidFill>
                <a:prstClr val="black">
                  <a:tint val="75000"/>
                </a:prstClr>
              </a:solidFill>
            </a:endParaRPr>
          </a:p>
        </p:txBody>
      </p:sp>
      <p:sp>
        <p:nvSpPr>
          <p:cNvPr id="7" name="スライド番号プレースホルダー 6"/>
          <p:cNvSpPr>
            <a:spLocks noGrp="1"/>
          </p:cNvSpPr>
          <p:nvPr>
            <p:ph type="sldNum" sz="quarter" idx="12"/>
          </p:nvPr>
        </p:nvSpPr>
        <p:spPr/>
        <p:txBody>
          <a:bodyPr/>
          <a:lstStyle/>
          <a:p>
            <a:fld id="{D8C58238-56D9-4262-8DF7-9268417E109E}" type="slidenum">
              <a:rPr lang="ja-JP" altLang="en-US" smtClean="0">
                <a:solidFill>
                  <a:prstClr val="black">
                    <a:tint val="75000"/>
                  </a:prstClr>
                </a:solidFill>
              </a:rPr>
              <a:pPr/>
              <a:t>‹#›</a:t>
            </a:fld>
            <a:endParaRPr lang="ja-JP" altLang="en-US" dirty="0">
              <a:solidFill>
                <a:prstClr val="black">
                  <a:tint val="75000"/>
                </a:prstClr>
              </a:solidFill>
            </a:endParaRPr>
          </a:p>
        </p:txBody>
      </p:sp>
    </p:spTree>
    <p:extLst>
      <p:ext uri="{BB962C8B-B14F-4D97-AF65-F5344CB8AC3E}">
        <p14:creationId xmlns:p14="http://schemas.microsoft.com/office/powerpoint/2010/main" val="3141831037"/>
      </p:ext>
    </p:extLst>
  </p:cSld>
  <p:clrMapOvr>
    <a:masterClrMapping/>
  </p:clrMapOvr>
</p:sldLayout>
</file>

<file path=ppt/slideLayouts/slideLayout231.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縦書きテキスト プレースホルダー 2"/>
          <p:cNvSpPr>
            <a:spLocks noGrp="1"/>
          </p:cNvSpPr>
          <p:nvPr>
            <p:ph type="body" orient="vert" idx="1"/>
          </p:nvPr>
        </p:nvSpPr>
        <p:spPr/>
        <p:txBody>
          <a:bodyPr vert="eaVert"/>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10"/>
          </p:nvPr>
        </p:nvSpPr>
        <p:spPr/>
        <p:txBody>
          <a:bodyPr/>
          <a:lstStyle/>
          <a:p>
            <a:fld id="{7F3026A6-0DF4-4FF7-9D98-C6530E4C7713}" type="datetime1">
              <a:rPr lang="ja-JP" altLang="en-US" smtClean="0">
                <a:solidFill>
                  <a:prstClr val="black">
                    <a:tint val="75000"/>
                  </a:prstClr>
                </a:solidFill>
              </a:rPr>
              <a:pPr/>
              <a:t>2013/10/6</a:t>
            </a:fld>
            <a:endParaRPr lang="ja-JP" altLang="en-US" dirty="0">
              <a:solidFill>
                <a:prstClr val="black">
                  <a:tint val="75000"/>
                </a:prstClr>
              </a:solidFill>
            </a:endParaRPr>
          </a:p>
        </p:txBody>
      </p:sp>
      <p:sp>
        <p:nvSpPr>
          <p:cNvPr id="5" name="フッター プレースホルダー 4"/>
          <p:cNvSpPr>
            <a:spLocks noGrp="1"/>
          </p:cNvSpPr>
          <p:nvPr>
            <p:ph type="ftr" sz="quarter" idx="11"/>
          </p:nvPr>
        </p:nvSpPr>
        <p:spPr/>
        <p:txBody>
          <a:bodyPr/>
          <a:lstStyle/>
          <a:p>
            <a:endParaRPr lang="ja-JP" altLang="en-US" dirty="0">
              <a:solidFill>
                <a:prstClr val="black">
                  <a:tint val="75000"/>
                </a:prstClr>
              </a:solidFill>
            </a:endParaRPr>
          </a:p>
        </p:txBody>
      </p:sp>
      <p:sp>
        <p:nvSpPr>
          <p:cNvPr id="6" name="スライド番号プレースホルダー 5"/>
          <p:cNvSpPr>
            <a:spLocks noGrp="1"/>
          </p:cNvSpPr>
          <p:nvPr>
            <p:ph type="sldNum" sz="quarter" idx="12"/>
          </p:nvPr>
        </p:nvSpPr>
        <p:spPr/>
        <p:txBody>
          <a:bodyPr/>
          <a:lstStyle/>
          <a:p>
            <a:fld id="{D8C58238-56D9-4262-8DF7-9268417E109E}" type="slidenum">
              <a:rPr lang="ja-JP" altLang="en-US" smtClean="0">
                <a:solidFill>
                  <a:prstClr val="black">
                    <a:tint val="75000"/>
                  </a:prstClr>
                </a:solidFill>
              </a:rPr>
              <a:pPr/>
              <a:t>‹#›</a:t>
            </a:fld>
            <a:endParaRPr lang="ja-JP" altLang="en-US" dirty="0">
              <a:solidFill>
                <a:prstClr val="black">
                  <a:tint val="75000"/>
                </a:prstClr>
              </a:solidFill>
            </a:endParaRPr>
          </a:p>
        </p:txBody>
      </p:sp>
    </p:spTree>
    <p:extLst>
      <p:ext uri="{BB962C8B-B14F-4D97-AF65-F5344CB8AC3E}">
        <p14:creationId xmlns:p14="http://schemas.microsoft.com/office/powerpoint/2010/main" val="2472532600"/>
      </p:ext>
    </p:extLst>
  </p:cSld>
  <p:clrMapOvr>
    <a:masterClrMapping/>
  </p:clrMapOvr>
</p:sldLayout>
</file>

<file path=ppt/slideLayouts/slideLayout232.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543676" y="365125"/>
            <a:ext cx="1971675" cy="5811838"/>
          </a:xfrm>
        </p:spPr>
        <p:txBody>
          <a:bodyPr vert="eaVert"/>
          <a:lstStyle/>
          <a:p>
            <a:r>
              <a:rPr kumimoji="1" lang="ja-JP" altLang="en-US" smtClean="0"/>
              <a:t>マスター タイトルの書式設定</a:t>
            </a:r>
            <a:endParaRPr kumimoji="1" lang="ja-JP" altLang="en-US"/>
          </a:p>
        </p:txBody>
      </p:sp>
      <p:sp>
        <p:nvSpPr>
          <p:cNvPr id="3" name="縦書きテキスト プレースホルダー 2"/>
          <p:cNvSpPr>
            <a:spLocks noGrp="1"/>
          </p:cNvSpPr>
          <p:nvPr>
            <p:ph type="body" orient="vert" idx="1"/>
          </p:nvPr>
        </p:nvSpPr>
        <p:spPr>
          <a:xfrm>
            <a:off x="628651" y="365125"/>
            <a:ext cx="5800725" cy="5811838"/>
          </a:xfrm>
        </p:spPr>
        <p:txBody>
          <a:bodyPr vert="eaVert"/>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10"/>
          </p:nvPr>
        </p:nvSpPr>
        <p:spPr/>
        <p:txBody>
          <a:bodyPr/>
          <a:lstStyle/>
          <a:p>
            <a:fld id="{D6462976-4077-4737-995F-87DD5287AF0B}" type="datetime1">
              <a:rPr lang="ja-JP" altLang="en-US" smtClean="0">
                <a:solidFill>
                  <a:prstClr val="black">
                    <a:tint val="75000"/>
                  </a:prstClr>
                </a:solidFill>
              </a:rPr>
              <a:pPr/>
              <a:t>2013/10/6</a:t>
            </a:fld>
            <a:endParaRPr lang="ja-JP" altLang="en-US" dirty="0">
              <a:solidFill>
                <a:prstClr val="black">
                  <a:tint val="75000"/>
                </a:prstClr>
              </a:solidFill>
            </a:endParaRPr>
          </a:p>
        </p:txBody>
      </p:sp>
      <p:sp>
        <p:nvSpPr>
          <p:cNvPr id="5" name="フッター プレースホルダー 4"/>
          <p:cNvSpPr>
            <a:spLocks noGrp="1"/>
          </p:cNvSpPr>
          <p:nvPr>
            <p:ph type="ftr" sz="quarter" idx="11"/>
          </p:nvPr>
        </p:nvSpPr>
        <p:spPr/>
        <p:txBody>
          <a:bodyPr/>
          <a:lstStyle/>
          <a:p>
            <a:endParaRPr lang="ja-JP" altLang="en-US" dirty="0">
              <a:solidFill>
                <a:prstClr val="black">
                  <a:tint val="75000"/>
                </a:prstClr>
              </a:solidFill>
            </a:endParaRPr>
          </a:p>
        </p:txBody>
      </p:sp>
      <p:sp>
        <p:nvSpPr>
          <p:cNvPr id="6" name="スライド番号プレースホルダー 5"/>
          <p:cNvSpPr>
            <a:spLocks noGrp="1"/>
          </p:cNvSpPr>
          <p:nvPr>
            <p:ph type="sldNum" sz="quarter" idx="12"/>
          </p:nvPr>
        </p:nvSpPr>
        <p:spPr/>
        <p:txBody>
          <a:bodyPr/>
          <a:lstStyle/>
          <a:p>
            <a:fld id="{D8C58238-56D9-4262-8DF7-9268417E109E}" type="slidenum">
              <a:rPr lang="ja-JP" altLang="en-US" smtClean="0">
                <a:solidFill>
                  <a:prstClr val="black">
                    <a:tint val="75000"/>
                  </a:prstClr>
                </a:solidFill>
              </a:rPr>
              <a:pPr/>
              <a:t>‹#›</a:t>
            </a:fld>
            <a:endParaRPr lang="ja-JP" altLang="en-US" dirty="0">
              <a:solidFill>
                <a:prstClr val="black">
                  <a:tint val="75000"/>
                </a:prstClr>
              </a:solidFill>
            </a:endParaRPr>
          </a:p>
        </p:txBody>
      </p:sp>
    </p:spTree>
    <p:extLst>
      <p:ext uri="{BB962C8B-B14F-4D97-AF65-F5344CB8AC3E}">
        <p14:creationId xmlns:p14="http://schemas.microsoft.com/office/powerpoint/2010/main" val="1855724484"/>
      </p:ext>
    </p:extLst>
  </p:cSld>
  <p:clrMapOvr>
    <a:masterClrMapping/>
  </p:clrMapOvr>
</p:sldLayout>
</file>

<file path=ppt/slideLayouts/slideLayout233.xml><?xml version="1.0" encoding="utf-8"?>
<p:sldLayout xmlns:a="http://schemas.openxmlformats.org/drawingml/2006/main" xmlns:r="http://schemas.openxmlformats.org/officeDocument/2006/relationships" xmlns:p="http://schemas.openxmlformats.org/presentationml/2006/main" type="objOnly">
  <p:cSld name="コンテンツ">
    <p:spTree>
      <p:nvGrpSpPr>
        <p:cNvPr id="1" name=""/>
        <p:cNvGrpSpPr/>
        <p:nvPr/>
      </p:nvGrpSpPr>
      <p:grpSpPr>
        <a:xfrm>
          <a:off x="0" y="0"/>
          <a:ext cx="0" cy="0"/>
          <a:chOff x="0" y="0"/>
          <a:chExt cx="0" cy="0"/>
        </a:xfrm>
      </p:grpSpPr>
      <p:sp>
        <p:nvSpPr>
          <p:cNvPr id="2" name="コンテンツ プレースホルダ 1"/>
          <p:cNvSpPr>
            <a:spLocks noGrp="1"/>
          </p:cNvSpPr>
          <p:nvPr>
            <p:ph/>
          </p:nvPr>
        </p:nvSpPr>
        <p:spPr>
          <a:xfrm>
            <a:off x="457200" y="274642"/>
            <a:ext cx="8229600" cy="5851525"/>
          </a:xfrm>
        </p:spPr>
        <p:txBody>
          <a:body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3" name="Rectangle 4"/>
          <p:cNvSpPr>
            <a:spLocks noGrp="1" noChangeArrowheads="1"/>
          </p:cNvSpPr>
          <p:nvPr>
            <p:ph type="dt" sz="half" idx="10"/>
          </p:nvPr>
        </p:nvSpPr>
        <p:spPr>
          <a:ln/>
        </p:spPr>
        <p:txBody>
          <a:bodyPr/>
          <a:lstStyle>
            <a:lvl1pPr>
              <a:defRPr/>
            </a:lvl1pPr>
          </a:lstStyle>
          <a:p>
            <a:pPr>
              <a:defRPr/>
            </a:pPr>
            <a:fld id="{B9FE40FB-5335-4DDE-A12F-C92E4C6D6441}" type="datetime1">
              <a:rPr lang="ja-JP" altLang="en-US" smtClean="0">
                <a:solidFill>
                  <a:prstClr val="black">
                    <a:tint val="75000"/>
                  </a:prstClr>
                </a:solidFill>
              </a:rPr>
              <a:pPr>
                <a:defRPr/>
              </a:pPr>
              <a:t>2013/10/6</a:t>
            </a:fld>
            <a:endParaRPr lang="en-US" altLang="ja-JP" dirty="0">
              <a:solidFill>
                <a:prstClr val="black">
                  <a:tint val="75000"/>
                </a:prstClr>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en-US" altLang="ja-JP" dirty="0">
              <a:solidFill>
                <a:prstClr val="black">
                  <a:tint val="75000"/>
                </a:prstClr>
              </a:solidFill>
            </a:endParaRPr>
          </a:p>
        </p:txBody>
      </p:sp>
      <p:sp>
        <p:nvSpPr>
          <p:cNvPr id="5" name="Rectangle 6"/>
          <p:cNvSpPr>
            <a:spLocks noGrp="1" noChangeArrowheads="1"/>
          </p:cNvSpPr>
          <p:nvPr>
            <p:ph type="sldNum" sz="quarter" idx="12"/>
          </p:nvPr>
        </p:nvSpPr>
        <p:spPr>
          <a:ln/>
        </p:spPr>
        <p:txBody>
          <a:bodyPr/>
          <a:lstStyle>
            <a:lvl1pPr>
              <a:defRPr/>
            </a:lvl1pPr>
          </a:lstStyle>
          <a:p>
            <a:pPr>
              <a:defRPr/>
            </a:pPr>
            <a:fld id="{EC0D7875-69C2-4F94-8C06-39D37747DAA7}" type="slidenum">
              <a:rPr lang="en-US" altLang="ja-JP">
                <a:solidFill>
                  <a:prstClr val="black">
                    <a:tint val="75000"/>
                  </a:prstClr>
                </a:solidFill>
              </a:rPr>
              <a:pPr>
                <a:defRPr/>
              </a:pPr>
              <a:t>‹#›</a:t>
            </a:fld>
            <a:endParaRPr lang="en-US" altLang="ja-JP" dirty="0">
              <a:solidFill>
                <a:prstClr val="black">
                  <a:tint val="75000"/>
                </a:prstClr>
              </a:solidFill>
            </a:endParaRPr>
          </a:p>
        </p:txBody>
      </p:sp>
    </p:spTree>
    <p:extLst>
      <p:ext uri="{BB962C8B-B14F-4D97-AF65-F5344CB8AC3E}">
        <p14:creationId xmlns:p14="http://schemas.microsoft.com/office/powerpoint/2010/main" val="1083264245"/>
      </p:ext>
    </p:extLst>
  </p:cSld>
  <p:clrMapOvr>
    <a:masterClrMapping/>
  </p:clrMapOvr>
</p:sldLayout>
</file>

<file path=ppt/slideLayouts/slideLayout234.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1143000" y="1122363"/>
            <a:ext cx="6858000" cy="2387600"/>
          </a:xfrm>
        </p:spPr>
        <p:txBody>
          <a:bodyPr anchor="b"/>
          <a:lstStyle>
            <a:lvl1pPr algn="ctr">
              <a:defRPr sz="4500"/>
            </a:lvl1pPr>
          </a:lstStyle>
          <a:p>
            <a:r>
              <a:rPr kumimoji="1" lang="ja-JP" altLang="en-US" smtClean="0"/>
              <a:t>マスター タイトルの書式設定</a:t>
            </a:r>
            <a:endParaRPr kumimoji="1" lang="ja-JP" altLang="en-US"/>
          </a:p>
        </p:txBody>
      </p:sp>
      <p:sp>
        <p:nvSpPr>
          <p:cNvPr id="3" name="サブタイトル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kumimoji="1" lang="ja-JP" altLang="en-US" smtClean="0"/>
              <a:t>マスター サブタイトルの書式設定</a:t>
            </a:r>
            <a:endParaRPr kumimoji="1" lang="ja-JP" altLang="en-US"/>
          </a:p>
        </p:txBody>
      </p:sp>
      <p:sp>
        <p:nvSpPr>
          <p:cNvPr id="4" name="日付プレースホルダー 3"/>
          <p:cNvSpPr>
            <a:spLocks noGrp="1"/>
          </p:cNvSpPr>
          <p:nvPr>
            <p:ph type="dt" sz="half" idx="10"/>
          </p:nvPr>
        </p:nvSpPr>
        <p:spPr/>
        <p:txBody>
          <a:bodyPr/>
          <a:lstStyle/>
          <a:p>
            <a:fld id="{68D58573-A5CF-4717-B9D2-3D1A7AE80210}" type="datetime1">
              <a:rPr lang="ja-JP" altLang="en-US" smtClean="0">
                <a:solidFill>
                  <a:prstClr val="black">
                    <a:tint val="75000"/>
                  </a:prstClr>
                </a:solidFill>
              </a:rPr>
              <a:pPr/>
              <a:t>2013/10/6</a:t>
            </a:fld>
            <a:endParaRPr lang="ja-JP" altLang="en-US" dirty="0">
              <a:solidFill>
                <a:prstClr val="black">
                  <a:tint val="75000"/>
                </a:prstClr>
              </a:solidFill>
            </a:endParaRPr>
          </a:p>
        </p:txBody>
      </p:sp>
      <p:sp>
        <p:nvSpPr>
          <p:cNvPr id="5" name="フッター プレースホルダー 4"/>
          <p:cNvSpPr>
            <a:spLocks noGrp="1"/>
          </p:cNvSpPr>
          <p:nvPr>
            <p:ph type="ftr" sz="quarter" idx="11"/>
          </p:nvPr>
        </p:nvSpPr>
        <p:spPr/>
        <p:txBody>
          <a:bodyPr/>
          <a:lstStyle/>
          <a:p>
            <a:endParaRPr lang="ja-JP" altLang="en-US" dirty="0">
              <a:solidFill>
                <a:prstClr val="black">
                  <a:tint val="75000"/>
                </a:prstClr>
              </a:solidFill>
            </a:endParaRPr>
          </a:p>
        </p:txBody>
      </p:sp>
      <p:sp>
        <p:nvSpPr>
          <p:cNvPr id="6" name="スライド番号プレースホルダー 5"/>
          <p:cNvSpPr>
            <a:spLocks noGrp="1"/>
          </p:cNvSpPr>
          <p:nvPr>
            <p:ph type="sldNum" sz="quarter" idx="12"/>
          </p:nvPr>
        </p:nvSpPr>
        <p:spPr/>
        <p:txBody>
          <a:bodyPr/>
          <a:lstStyle/>
          <a:p>
            <a:fld id="{D8C58238-56D9-4262-8DF7-9268417E109E}" type="slidenum">
              <a:rPr lang="ja-JP" altLang="en-US" smtClean="0">
                <a:solidFill>
                  <a:prstClr val="black">
                    <a:tint val="75000"/>
                  </a:prstClr>
                </a:solidFill>
              </a:rPr>
              <a:pPr/>
              <a:t>‹#›</a:t>
            </a:fld>
            <a:endParaRPr lang="ja-JP" altLang="en-US" dirty="0">
              <a:solidFill>
                <a:prstClr val="black">
                  <a:tint val="75000"/>
                </a:prstClr>
              </a:solidFill>
            </a:endParaRPr>
          </a:p>
        </p:txBody>
      </p:sp>
    </p:spTree>
    <p:extLst>
      <p:ext uri="{BB962C8B-B14F-4D97-AF65-F5344CB8AC3E}">
        <p14:creationId xmlns:p14="http://schemas.microsoft.com/office/powerpoint/2010/main" val="2581568419"/>
      </p:ext>
    </p:extLst>
  </p:cSld>
  <p:clrMapOvr>
    <a:masterClrMapping/>
  </p:clrMapOvr>
</p:sldLayout>
</file>

<file path=ppt/slideLayouts/slideLayout235.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コンテンツ プレースホルダー 2"/>
          <p:cNvSpPr>
            <a:spLocks noGrp="1"/>
          </p:cNvSpPr>
          <p:nvPr>
            <p:ph idx="1"/>
          </p:nvPr>
        </p:nvSpPr>
        <p:spPr/>
        <p:txBody>
          <a:body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10"/>
          </p:nvPr>
        </p:nvSpPr>
        <p:spPr/>
        <p:txBody>
          <a:bodyPr/>
          <a:lstStyle/>
          <a:p>
            <a:fld id="{686FA4D1-CADB-4A0B-86C3-1D6A29830CD7}" type="datetime1">
              <a:rPr lang="ja-JP" altLang="en-US" smtClean="0">
                <a:solidFill>
                  <a:prstClr val="black">
                    <a:tint val="75000"/>
                  </a:prstClr>
                </a:solidFill>
              </a:rPr>
              <a:pPr/>
              <a:t>2013/10/6</a:t>
            </a:fld>
            <a:endParaRPr lang="ja-JP" altLang="en-US" dirty="0">
              <a:solidFill>
                <a:prstClr val="black">
                  <a:tint val="75000"/>
                </a:prstClr>
              </a:solidFill>
            </a:endParaRPr>
          </a:p>
        </p:txBody>
      </p:sp>
      <p:sp>
        <p:nvSpPr>
          <p:cNvPr id="5" name="フッター プレースホルダー 4"/>
          <p:cNvSpPr>
            <a:spLocks noGrp="1"/>
          </p:cNvSpPr>
          <p:nvPr>
            <p:ph type="ftr" sz="quarter" idx="11"/>
          </p:nvPr>
        </p:nvSpPr>
        <p:spPr/>
        <p:txBody>
          <a:bodyPr/>
          <a:lstStyle/>
          <a:p>
            <a:endParaRPr lang="ja-JP" altLang="en-US" dirty="0">
              <a:solidFill>
                <a:prstClr val="black">
                  <a:tint val="75000"/>
                </a:prstClr>
              </a:solidFill>
            </a:endParaRPr>
          </a:p>
        </p:txBody>
      </p:sp>
      <p:sp>
        <p:nvSpPr>
          <p:cNvPr id="6" name="スライド番号プレースホルダー 5"/>
          <p:cNvSpPr>
            <a:spLocks noGrp="1"/>
          </p:cNvSpPr>
          <p:nvPr>
            <p:ph type="sldNum" sz="quarter" idx="12"/>
          </p:nvPr>
        </p:nvSpPr>
        <p:spPr/>
        <p:txBody>
          <a:bodyPr/>
          <a:lstStyle/>
          <a:p>
            <a:fld id="{D8C58238-56D9-4262-8DF7-9268417E109E}" type="slidenum">
              <a:rPr lang="ja-JP" altLang="en-US" smtClean="0">
                <a:solidFill>
                  <a:prstClr val="black">
                    <a:tint val="75000"/>
                  </a:prstClr>
                </a:solidFill>
              </a:rPr>
              <a:pPr/>
              <a:t>‹#›</a:t>
            </a:fld>
            <a:endParaRPr lang="ja-JP" altLang="en-US" dirty="0">
              <a:solidFill>
                <a:prstClr val="black">
                  <a:tint val="75000"/>
                </a:prstClr>
              </a:solidFill>
            </a:endParaRPr>
          </a:p>
        </p:txBody>
      </p:sp>
    </p:spTree>
    <p:extLst>
      <p:ext uri="{BB962C8B-B14F-4D97-AF65-F5344CB8AC3E}">
        <p14:creationId xmlns:p14="http://schemas.microsoft.com/office/powerpoint/2010/main" val="3824935077"/>
      </p:ext>
    </p:extLst>
  </p:cSld>
  <p:clrMapOvr>
    <a:masterClrMapping/>
  </p:clrMapOvr>
</p:sldLayout>
</file>

<file path=ppt/slideLayouts/slideLayout236.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623888" y="1709741"/>
            <a:ext cx="7886700" cy="2852737"/>
          </a:xfrm>
        </p:spPr>
        <p:txBody>
          <a:bodyPr anchor="b"/>
          <a:lstStyle>
            <a:lvl1pPr>
              <a:defRPr sz="4500"/>
            </a:lvl1pPr>
          </a:lstStyle>
          <a:p>
            <a:r>
              <a:rPr kumimoji="1" lang="ja-JP" altLang="en-US" smtClean="0"/>
              <a:t>マスター タイトルの書式設定</a:t>
            </a:r>
            <a:endParaRPr kumimoji="1" lang="ja-JP" altLang="en-US"/>
          </a:p>
        </p:txBody>
      </p:sp>
      <p:sp>
        <p:nvSpPr>
          <p:cNvPr id="3" name="テキスト プレースホルダー 2"/>
          <p:cNvSpPr>
            <a:spLocks noGrp="1"/>
          </p:cNvSpPr>
          <p:nvPr>
            <p:ph type="body" idx="1"/>
          </p:nvPr>
        </p:nvSpPr>
        <p:spPr>
          <a:xfrm>
            <a:off x="623888" y="4589466"/>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kumimoji="1" lang="ja-JP" altLang="en-US" smtClean="0"/>
              <a:t>マスター テキストの書式設定</a:t>
            </a:r>
          </a:p>
        </p:txBody>
      </p:sp>
      <p:sp>
        <p:nvSpPr>
          <p:cNvPr id="4" name="日付プレースホルダー 3"/>
          <p:cNvSpPr>
            <a:spLocks noGrp="1"/>
          </p:cNvSpPr>
          <p:nvPr>
            <p:ph type="dt" sz="half" idx="10"/>
          </p:nvPr>
        </p:nvSpPr>
        <p:spPr/>
        <p:txBody>
          <a:bodyPr/>
          <a:lstStyle/>
          <a:p>
            <a:fld id="{7BB2D3D9-F075-4527-8987-5D0194ADBDAC}" type="datetime1">
              <a:rPr lang="ja-JP" altLang="en-US" smtClean="0">
                <a:solidFill>
                  <a:prstClr val="black">
                    <a:tint val="75000"/>
                  </a:prstClr>
                </a:solidFill>
              </a:rPr>
              <a:pPr/>
              <a:t>2013/10/6</a:t>
            </a:fld>
            <a:endParaRPr lang="ja-JP" altLang="en-US" dirty="0">
              <a:solidFill>
                <a:prstClr val="black">
                  <a:tint val="75000"/>
                </a:prstClr>
              </a:solidFill>
            </a:endParaRPr>
          </a:p>
        </p:txBody>
      </p:sp>
      <p:sp>
        <p:nvSpPr>
          <p:cNvPr id="5" name="フッター プレースホルダー 4"/>
          <p:cNvSpPr>
            <a:spLocks noGrp="1"/>
          </p:cNvSpPr>
          <p:nvPr>
            <p:ph type="ftr" sz="quarter" idx="11"/>
          </p:nvPr>
        </p:nvSpPr>
        <p:spPr/>
        <p:txBody>
          <a:bodyPr/>
          <a:lstStyle/>
          <a:p>
            <a:endParaRPr lang="ja-JP" altLang="en-US" dirty="0">
              <a:solidFill>
                <a:prstClr val="black">
                  <a:tint val="75000"/>
                </a:prstClr>
              </a:solidFill>
            </a:endParaRPr>
          </a:p>
        </p:txBody>
      </p:sp>
      <p:sp>
        <p:nvSpPr>
          <p:cNvPr id="6" name="スライド番号プレースホルダー 5"/>
          <p:cNvSpPr>
            <a:spLocks noGrp="1"/>
          </p:cNvSpPr>
          <p:nvPr>
            <p:ph type="sldNum" sz="quarter" idx="12"/>
          </p:nvPr>
        </p:nvSpPr>
        <p:spPr/>
        <p:txBody>
          <a:bodyPr/>
          <a:lstStyle/>
          <a:p>
            <a:fld id="{D8C58238-56D9-4262-8DF7-9268417E109E}" type="slidenum">
              <a:rPr lang="ja-JP" altLang="en-US" smtClean="0">
                <a:solidFill>
                  <a:prstClr val="black">
                    <a:tint val="75000"/>
                  </a:prstClr>
                </a:solidFill>
              </a:rPr>
              <a:pPr/>
              <a:t>‹#›</a:t>
            </a:fld>
            <a:endParaRPr lang="ja-JP" altLang="en-US" dirty="0">
              <a:solidFill>
                <a:prstClr val="black">
                  <a:tint val="75000"/>
                </a:prstClr>
              </a:solidFill>
            </a:endParaRPr>
          </a:p>
        </p:txBody>
      </p:sp>
    </p:spTree>
    <p:extLst>
      <p:ext uri="{BB962C8B-B14F-4D97-AF65-F5344CB8AC3E}">
        <p14:creationId xmlns:p14="http://schemas.microsoft.com/office/powerpoint/2010/main" val="714488372"/>
      </p:ext>
    </p:extLst>
  </p:cSld>
  <p:clrMapOvr>
    <a:masterClrMapping/>
  </p:clrMapOvr>
</p:sldLayout>
</file>

<file path=ppt/slideLayouts/slideLayout237.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コンテンツ プレースホルダー 2"/>
          <p:cNvSpPr>
            <a:spLocks noGrp="1"/>
          </p:cNvSpPr>
          <p:nvPr>
            <p:ph sz="half" idx="1"/>
          </p:nvPr>
        </p:nvSpPr>
        <p:spPr>
          <a:xfrm>
            <a:off x="628650" y="1825625"/>
            <a:ext cx="3886200" cy="4351338"/>
          </a:xfrm>
        </p:spPr>
        <p:txBody>
          <a:body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コンテンツ プレースホルダー 3"/>
          <p:cNvSpPr>
            <a:spLocks noGrp="1"/>
          </p:cNvSpPr>
          <p:nvPr>
            <p:ph sz="half" idx="2"/>
          </p:nvPr>
        </p:nvSpPr>
        <p:spPr>
          <a:xfrm>
            <a:off x="4629150" y="1825625"/>
            <a:ext cx="3886200" cy="4351338"/>
          </a:xfrm>
        </p:spPr>
        <p:txBody>
          <a:body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5" name="日付プレースホルダー 4"/>
          <p:cNvSpPr>
            <a:spLocks noGrp="1"/>
          </p:cNvSpPr>
          <p:nvPr>
            <p:ph type="dt" sz="half" idx="10"/>
          </p:nvPr>
        </p:nvSpPr>
        <p:spPr/>
        <p:txBody>
          <a:bodyPr/>
          <a:lstStyle/>
          <a:p>
            <a:fld id="{E64FBE23-20A8-4EF1-AE9F-7AF96F72C750}" type="datetime1">
              <a:rPr lang="ja-JP" altLang="en-US" smtClean="0">
                <a:solidFill>
                  <a:prstClr val="black">
                    <a:tint val="75000"/>
                  </a:prstClr>
                </a:solidFill>
              </a:rPr>
              <a:pPr/>
              <a:t>2013/10/6</a:t>
            </a:fld>
            <a:endParaRPr lang="ja-JP" altLang="en-US" dirty="0">
              <a:solidFill>
                <a:prstClr val="black">
                  <a:tint val="75000"/>
                </a:prstClr>
              </a:solidFill>
            </a:endParaRPr>
          </a:p>
        </p:txBody>
      </p:sp>
      <p:sp>
        <p:nvSpPr>
          <p:cNvPr id="6" name="フッター プレースホルダー 5"/>
          <p:cNvSpPr>
            <a:spLocks noGrp="1"/>
          </p:cNvSpPr>
          <p:nvPr>
            <p:ph type="ftr" sz="quarter" idx="11"/>
          </p:nvPr>
        </p:nvSpPr>
        <p:spPr/>
        <p:txBody>
          <a:bodyPr/>
          <a:lstStyle/>
          <a:p>
            <a:endParaRPr lang="ja-JP" altLang="en-US" dirty="0">
              <a:solidFill>
                <a:prstClr val="black">
                  <a:tint val="75000"/>
                </a:prstClr>
              </a:solidFill>
            </a:endParaRPr>
          </a:p>
        </p:txBody>
      </p:sp>
      <p:sp>
        <p:nvSpPr>
          <p:cNvPr id="7" name="スライド番号プレースホルダー 6"/>
          <p:cNvSpPr>
            <a:spLocks noGrp="1"/>
          </p:cNvSpPr>
          <p:nvPr>
            <p:ph type="sldNum" sz="quarter" idx="12"/>
          </p:nvPr>
        </p:nvSpPr>
        <p:spPr/>
        <p:txBody>
          <a:bodyPr/>
          <a:lstStyle/>
          <a:p>
            <a:fld id="{D8C58238-56D9-4262-8DF7-9268417E109E}" type="slidenum">
              <a:rPr lang="ja-JP" altLang="en-US" smtClean="0">
                <a:solidFill>
                  <a:prstClr val="black">
                    <a:tint val="75000"/>
                  </a:prstClr>
                </a:solidFill>
              </a:rPr>
              <a:pPr/>
              <a:t>‹#›</a:t>
            </a:fld>
            <a:endParaRPr lang="ja-JP" altLang="en-US" dirty="0">
              <a:solidFill>
                <a:prstClr val="black">
                  <a:tint val="75000"/>
                </a:prstClr>
              </a:solidFill>
            </a:endParaRPr>
          </a:p>
        </p:txBody>
      </p:sp>
    </p:spTree>
    <p:extLst>
      <p:ext uri="{BB962C8B-B14F-4D97-AF65-F5344CB8AC3E}">
        <p14:creationId xmlns:p14="http://schemas.microsoft.com/office/powerpoint/2010/main" val="2579590157"/>
      </p:ext>
    </p:extLst>
  </p:cSld>
  <p:clrMapOvr>
    <a:masterClrMapping/>
  </p:clrMapOvr>
</p:sldLayout>
</file>

<file path=ppt/slideLayouts/slideLayout238.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629841" y="365128"/>
            <a:ext cx="7886700" cy="1325563"/>
          </a:xfrm>
        </p:spPr>
        <p:txBody>
          <a:bodyPr/>
          <a:lstStyle/>
          <a:p>
            <a:r>
              <a:rPr kumimoji="1" lang="ja-JP" altLang="en-US" smtClean="0"/>
              <a:t>マスター タイトルの書式設定</a:t>
            </a:r>
            <a:endParaRPr kumimoji="1" lang="ja-JP" altLang="en-US"/>
          </a:p>
        </p:txBody>
      </p:sp>
      <p:sp>
        <p:nvSpPr>
          <p:cNvPr id="3" name="テキスト プレースホルダー 2"/>
          <p:cNvSpPr>
            <a:spLocks noGrp="1"/>
          </p:cNvSpPr>
          <p:nvPr>
            <p:ph type="body" idx="1"/>
          </p:nvPr>
        </p:nvSpPr>
        <p:spPr>
          <a:xfrm>
            <a:off x="629842"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kumimoji="1" lang="ja-JP" altLang="en-US" smtClean="0"/>
              <a:t>マスター テキストの書式設定</a:t>
            </a:r>
          </a:p>
        </p:txBody>
      </p:sp>
      <p:sp>
        <p:nvSpPr>
          <p:cNvPr id="4" name="コンテンツ プレースホルダー 3"/>
          <p:cNvSpPr>
            <a:spLocks noGrp="1"/>
          </p:cNvSpPr>
          <p:nvPr>
            <p:ph sz="half" idx="2"/>
          </p:nvPr>
        </p:nvSpPr>
        <p:spPr>
          <a:xfrm>
            <a:off x="629842" y="2505075"/>
            <a:ext cx="3868340" cy="3684588"/>
          </a:xfrm>
        </p:spPr>
        <p:txBody>
          <a:body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5" name="テキスト プレースホルダー 4"/>
          <p:cNvSpPr>
            <a:spLocks noGrp="1"/>
          </p:cNvSpPr>
          <p:nvPr>
            <p:ph type="body" sz="quarter" idx="3"/>
          </p:nvPr>
        </p:nvSpPr>
        <p:spPr>
          <a:xfrm>
            <a:off x="4629151"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kumimoji="1" lang="ja-JP" altLang="en-US" smtClean="0"/>
              <a:t>マスター テキストの書式設定</a:t>
            </a:r>
          </a:p>
        </p:txBody>
      </p:sp>
      <p:sp>
        <p:nvSpPr>
          <p:cNvPr id="6" name="コンテンツ プレースホルダー 5"/>
          <p:cNvSpPr>
            <a:spLocks noGrp="1"/>
          </p:cNvSpPr>
          <p:nvPr>
            <p:ph sz="quarter" idx="4"/>
          </p:nvPr>
        </p:nvSpPr>
        <p:spPr>
          <a:xfrm>
            <a:off x="4629151" y="2505075"/>
            <a:ext cx="3887391" cy="3684588"/>
          </a:xfrm>
        </p:spPr>
        <p:txBody>
          <a:body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7" name="日付プレースホルダー 6"/>
          <p:cNvSpPr>
            <a:spLocks noGrp="1"/>
          </p:cNvSpPr>
          <p:nvPr>
            <p:ph type="dt" sz="half" idx="10"/>
          </p:nvPr>
        </p:nvSpPr>
        <p:spPr/>
        <p:txBody>
          <a:bodyPr/>
          <a:lstStyle/>
          <a:p>
            <a:fld id="{23C2C0BA-E7CF-4D47-8FDF-CEF0073E9CA5}" type="datetime1">
              <a:rPr lang="ja-JP" altLang="en-US" smtClean="0">
                <a:solidFill>
                  <a:prstClr val="black">
                    <a:tint val="75000"/>
                  </a:prstClr>
                </a:solidFill>
              </a:rPr>
              <a:pPr/>
              <a:t>2013/10/6</a:t>
            </a:fld>
            <a:endParaRPr lang="ja-JP" altLang="en-US" dirty="0">
              <a:solidFill>
                <a:prstClr val="black">
                  <a:tint val="75000"/>
                </a:prstClr>
              </a:solidFill>
            </a:endParaRPr>
          </a:p>
        </p:txBody>
      </p:sp>
      <p:sp>
        <p:nvSpPr>
          <p:cNvPr id="8" name="フッター プレースホルダー 7"/>
          <p:cNvSpPr>
            <a:spLocks noGrp="1"/>
          </p:cNvSpPr>
          <p:nvPr>
            <p:ph type="ftr" sz="quarter" idx="11"/>
          </p:nvPr>
        </p:nvSpPr>
        <p:spPr/>
        <p:txBody>
          <a:bodyPr/>
          <a:lstStyle/>
          <a:p>
            <a:endParaRPr lang="ja-JP" altLang="en-US" dirty="0">
              <a:solidFill>
                <a:prstClr val="black">
                  <a:tint val="75000"/>
                </a:prstClr>
              </a:solidFill>
            </a:endParaRPr>
          </a:p>
        </p:txBody>
      </p:sp>
      <p:sp>
        <p:nvSpPr>
          <p:cNvPr id="9" name="スライド番号プレースホルダー 8"/>
          <p:cNvSpPr>
            <a:spLocks noGrp="1"/>
          </p:cNvSpPr>
          <p:nvPr>
            <p:ph type="sldNum" sz="quarter" idx="12"/>
          </p:nvPr>
        </p:nvSpPr>
        <p:spPr/>
        <p:txBody>
          <a:bodyPr/>
          <a:lstStyle/>
          <a:p>
            <a:fld id="{D8C58238-56D9-4262-8DF7-9268417E109E}" type="slidenum">
              <a:rPr lang="ja-JP" altLang="en-US" smtClean="0">
                <a:solidFill>
                  <a:prstClr val="black">
                    <a:tint val="75000"/>
                  </a:prstClr>
                </a:solidFill>
              </a:rPr>
              <a:pPr/>
              <a:t>‹#›</a:t>
            </a:fld>
            <a:endParaRPr lang="ja-JP" altLang="en-US" dirty="0">
              <a:solidFill>
                <a:prstClr val="black">
                  <a:tint val="75000"/>
                </a:prstClr>
              </a:solidFill>
            </a:endParaRPr>
          </a:p>
        </p:txBody>
      </p:sp>
    </p:spTree>
    <p:extLst>
      <p:ext uri="{BB962C8B-B14F-4D97-AF65-F5344CB8AC3E}">
        <p14:creationId xmlns:p14="http://schemas.microsoft.com/office/powerpoint/2010/main" val="3609497461"/>
      </p:ext>
    </p:extLst>
  </p:cSld>
  <p:clrMapOvr>
    <a:masterClrMapping/>
  </p:clrMapOvr>
</p:sldLayout>
</file>

<file path=ppt/slideLayouts/slideLayout239.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日付プレースホルダー 2"/>
          <p:cNvSpPr>
            <a:spLocks noGrp="1"/>
          </p:cNvSpPr>
          <p:nvPr>
            <p:ph type="dt" sz="half" idx="10"/>
          </p:nvPr>
        </p:nvSpPr>
        <p:spPr/>
        <p:txBody>
          <a:bodyPr/>
          <a:lstStyle/>
          <a:p>
            <a:fld id="{7676A8AA-7D0D-4C41-B64B-5DCA3ED3CEC5}" type="datetime1">
              <a:rPr lang="ja-JP" altLang="en-US" smtClean="0">
                <a:solidFill>
                  <a:prstClr val="black">
                    <a:tint val="75000"/>
                  </a:prstClr>
                </a:solidFill>
              </a:rPr>
              <a:pPr/>
              <a:t>2013/10/6</a:t>
            </a:fld>
            <a:endParaRPr lang="ja-JP" altLang="en-US" dirty="0">
              <a:solidFill>
                <a:prstClr val="black">
                  <a:tint val="75000"/>
                </a:prstClr>
              </a:solidFill>
            </a:endParaRPr>
          </a:p>
        </p:txBody>
      </p:sp>
      <p:sp>
        <p:nvSpPr>
          <p:cNvPr id="4" name="フッター プレースホルダー 3"/>
          <p:cNvSpPr>
            <a:spLocks noGrp="1"/>
          </p:cNvSpPr>
          <p:nvPr>
            <p:ph type="ftr" sz="quarter" idx="11"/>
          </p:nvPr>
        </p:nvSpPr>
        <p:spPr/>
        <p:txBody>
          <a:bodyPr/>
          <a:lstStyle/>
          <a:p>
            <a:endParaRPr lang="ja-JP" altLang="en-US" dirty="0">
              <a:solidFill>
                <a:prstClr val="black">
                  <a:tint val="75000"/>
                </a:prstClr>
              </a:solidFill>
            </a:endParaRPr>
          </a:p>
        </p:txBody>
      </p:sp>
      <p:sp>
        <p:nvSpPr>
          <p:cNvPr id="5" name="スライド番号プレースホルダー 4"/>
          <p:cNvSpPr>
            <a:spLocks noGrp="1"/>
          </p:cNvSpPr>
          <p:nvPr>
            <p:ph type="sldNum" sz="quarter" idx="12"/>
          </p:nvPr>
        </p:nvSpPr>
        <p:spPr/>
        <p:txBody>
          <a:bodyPr/>
          <a:lstStyle/>
          <a:p>
            <a:fld id="{D8C58238-56D9-4262-8DF7-9268417E109E}" type="slidenum">
              <a:rPr lang="ja-JP" altLang="en-US" smtClean="0">
                <a:solidFill>
                  <a:prstClr val="black">
                    <a:tint val="75000"/>
                  </a:prstClr>
                </a:solidFill>
              </a:rPr>
              <a:pPr/>
              <a:t>‹#›</a:t>
            </a:fld>
            <a:endParaRPr lang="ja-JP" altLang="en-US" dirty="0">
              <a:solidFill>
                <a:prstClr val="black">
                  <a:tint val="75000"/>
                </a:prstClr>
              </a:solidFill>
            </a:endParaRPr>
          </a:p>
        </p:txBody>
      </p:sp>
    </p:spTree>
    <p:extLst>
      <p:ext uri="{BB962C8B-B14F-4D97-AF65-F5344CB8AC3E}">
        <p14:creationId xmlns:p14="http://schemas.microsoft.com/office/powerpoint/2010/main" val="288581254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lstStyle/>
          <a:p>
            <a:r>
              <a:rPr lang="ja-JP" altLang="en-US" smtClean="0"/>
              <a:t>マスタ タイトルの書式設定</a:t>
            </a:r>
            <a:endParaRPr lang="ja-JP" altLang="en-US"/>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ja-JP" altLang="en-US" smtClean="0"/>
              <a:t>マスタ サブタイトルの書式設定</a:t>
            </a:r>
            <a:endParaRPr lang="ja-JP" altLang="en-US"/>
          </a:p>
        </p:txBody>
      </p:sp>
      <p:sp>
        <p:nvSpPr>
          <p:cNvPr id="4" name="Rectangle 4"/>
          <p:cNvSpPr>
            <a:spLocks noGrp="1" noChangeArrowheads="1"/>
          </p:cNvSpPr>
          <p:nvPr>
            <p:ph type="dt" sz="half" idx="10"/>
          </p:nvPr>
        </p:nvSpPr>
        <p:spPr>
          <a:ln/>
        </p:spPr>
        <p:txBody>
          <a:bodyPr/>
          <a:lstStyle>
            <a:lvl1pPr>
              <a:defRPr/>
            </a:lvl1pPr>
          </a:lstStyle>
          <a:p>
            <a:pPr>
              <a:defRPr/>
            </a:pPr>
            <a:fld id="{ED2125E4-A3F1-4C7B-A35B-0AABA0A8F5EF}" type="datetime1">
              <a:rPr lang="ja-JP" altLang="en-US" smtClean="0">
                <a:solidFill>
                  <a:srgbClr val="000000"/>
                </a:solidFill>
              </a:rPr>
              <a:pPr>
                <a:defRPr/>
              </a:pPr>
              <a:t>2013/10/6</a:t>
            </a:fld>
            <a:endParaRPr lang="en-US" altLang="ja-JP" dirty="0">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ja-JP" dirty="0">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EFCDAECC-DBB6-4E50-A13B-C9BC43C63BE7}" type="slidenum">
              <a:rPr lang="en-US" altLang="ja-JP">
                <a:solidFill>
                  <a:srgbClr val="FFFFFF"/>
                </a:solidFill>
              </a:rPr>
              <a:pPr>
                <a:defRPr/>
              </a:pPr>
              <a:t>‹#›</a:t>
            </a:fld>
            <a:endParaRPr lang="en-US" altLang="ja-JP" dirty="0">
              <a:solidFill>
                <a:srgbClr val="FFFFFF"/>
              </a:solidFill>
            </a:endParaRPr>
          </a:p>
        </p:txBody>
      </p:sp>
    </p:spTree>
    <p:extLst>
      <p:ext uri="{BB962C8B-B14F-4D97-AF65-F5344CB8AC3E}">
        <p14:creationId xmlns:p14="http://schemas.microsoft.com/office/powerpoint/2010/main" val="3594297924"/>
      </p:ext>
    </p:extLst>
  </p:cSld>
  <p:clrMapOvr>
    <a:masterClrMapping/>
  </p:clrMapOvr>
  <p:transition spd="med">
    <p:fade thruBlk="1"/>
  </p:transition>
</p:sldLayout>
</file>

<file path=ppt/slideLayouts/slideLayout240.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ー 1"/>
          <p:cNvSpPr>
            <a:spLocks noGrp="1"/>
          </p:cNvSpPr>
          <p:nvPr>
            <p:ph type="dt" sz="half" idx="10"/>
          </p:nvPr>
        </p:nvSpPr>
        <p:spPr/>
        <p:txBody>
          <a:bodyPr/>
          <a:lstStyle/>
          <a:p>
            <a:fld id="{9048C1A1-83BA-4CC3-A60D-21C963A4AD65}" type="datetime1">
              <a:rPr lang="ja-JP" altLang="en-US" smtClean="0">
                <a:solidFill>
                  <a:prstClr val="black">
                    <a:tint val="75000"/>
                  </a:prstClr>
                </a:solidFill>
              </a:rPr>
              <a:pPr/>
              <a:t>2013/10/6</a:t>
            </a:fld>
            <a:endParaRPr lang="ja-JP" altLang="en-US" dirty="0">
              <a:solidFill>
                <a:prstClr val="black">
                  <a:tint val="75000"/>
                </a:prstClr>
              </a:solidFill>
            </a:endParaRPr>
          </a:p>
        </p:txBody>
      </p:sp>
      <p:sp>
        <p:nvSpPr>
          <p:cNvPr id="3" name="フッター プレースホルダー 2"/>
          <p:cNvSpPr>
            <a:spLocks noGrp="1"/>
          </p:cNvSpPr>
          <p:nvPr>
            <p:ph type="ftr" sz="quarter" idx="11"/>
          </p:nvPr>
        </p:nvSpPr>
        <p:spPr/>
        <p:txBody>
          <a:bodyPr/>
          <a:lstStyle/>
          <a:p>
            <a:endParaRPr lang="ja-JP" altLang="en-US" dirty="0">
              <a:solidFill>
                <a:prstClr val="black">
                  <a:tint val="75000"/>
                </a:prstClr>
              </a:solidFill>
            </a:endParaRPr>
          </a:p>
        </p:txBody>
      </p:sp>
      <p:sp>
        <p:nvSpPr>
          <p:cNvPr id="4" name="スライド番号プレースホルダー 3"/>
          <p:cNvSpPr>
            <a:spLocks noGrp="1"/>
          </p:cNvSpPr>
          <p:nvPr>
            <p:ph type="sldNum" sz="quarter" idx="12"/>
          </p:nvPr>
        </p:nvSpPr>
        <p:spPr/>
        <p:txBody>
          <a:bodyPr/>
          <a:lstStyle/>
          <a:p>
            <a:fld id="{D8C58238-56D9-4262-8DF7-9268417E109E}" type="slidenum">
              <a:rPr lang="ja-JP" altLang="en-US" smtClean="0">
                <a:solidFill>
                  <a:prstClr val="black">
                    <a:tint val="75000"/>
                  </a:prstClr>
                </a:solidFill>
              </a:rPr>
              <a:pPr/>
              <a:t>‹#›</a:t>
            </a:fld>
            <a:endParaRPr lang="ja-JP" altLang="en-US" dirty="0">
              <a:solidFill>
                <a:prstClr val="black">
                  <a:tint val="75000"/>
                </a:prstClr>
              </a:solidFill>
            </a:endParaRPr>
          </a:p>
        </p:txBody>
      </p:sp>
    </p:spTree>
    <p:extLst>
      <p:ext uri="{BB962C8B-B14F-4D97-AF65-F5344CB8AC3E}">
        <p14:creationId xmlns:p14="http://schemas.microsoft.com/office/powerpoint/2010/main" val="2199386854"/>
      </p:ext>
    </p:extLst>
  </p:cSld>
  <p:clrMapOvr>
    <a:masterClrMapping/>
  </p:clrMapOvr>
</p:sldLayout>
</file>

<file path=ppt/slideLayouts/slideLayout241.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629841" y="457200"/>
            <a:ext cx="2949178" cy="1600200"/>
          </a:xfrm>
        </p:spPr>
        <p:txBody>
          <a:bodyPr anchor="b"/>
          <a:lstStyle>
            <a:lvl1pPr>
              <a:defRPr sz="2400"/>
            </a:lvl1pPr>
          </a:lstStyle>
          <a:p>
            <a:r>
              <a:rPr kumimoji="1" lang="ja-JP" altLang="en-US" smtClean="0"/>
              <a:t>マスター タイトルの書式設定</a:t>
            </a:r>
            <a:endParaRPr kumimoji="1" lang="ja-JP" altLang="en-US"/>
          </a:p>
        </p:txBody>
      </p:sp>
      <p:sp>
        <p:nvSpPr>
          <p:cNvPr id="3" name="コンテンツ プレースホルダー 2"/>
          <p:cNvSpPr>
            <a:spLocks noGrp="1"/>
          </p:cNvSpPr>
          <p:nvPr>
            <p:ph idx="1"/>
          </p:nvPr>
        </p:nvSpPr>
        <p:spPr>
          <a:xfrm>
            <a:off x="3887391" y="987428"/>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テキスト プレースホルダー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kumimoji="1" lang="ja-JP" altLang="en-US" smtClean="0"/>
              <a:t>マスター テキストの書式設定</a:t>
            </a:r>
          </a:p>
        </p:txBody>
      </p:sp>
      <p:sp>
        <p:nvSpPr>
          <p:cNvPr id="5" name="日付プレースホルダー 4"/>
          <p:cNvSpPr>
            <a:spLocks noGrp="1"/>
          </p:cNvSpPr>
          <p:nvPr>
            <p:ph type="dt" sz="half" idx="10"/>
          </p:nvPr>
        </p:nvSpPr>
        <p:spPr/>
        <p:txBody>
          <a:bodyPr/>
          <a:lstStyle/>
          <a:p>
            <a:fld id="{61A5B466-C8A9-43D3-82E5-9FB580ADF242}" type="datetime1">
              <a:rPr lang="ja-JP" altLang="en-US" smtClean="0">
                <a:solidFill>
                  <a:prstClr val="black">
                    <a:tint val="75000"/>
                  </a:prstClr>
                </a:solidFill>
              </a:rPr>
              <a:pPr/>
              <a:t>2013/10/6</a:t>
            </a:fld>
            <a:endParaRPr lang="ja-JP" altLang="en-US" dirty="0">
              <a:solidFill>
                <a:prstClr val="black">
                  <a:tint val="75000"/>
                </a:prstClr>
              </a:solidFill>
            </a:endParaRPr>
          </a:p>
        </p:txBody>
      </p:sp>
      <p:sp>
        <p:nvSpPr>
          <p:cNvPr id="6" name="フッター プレースホルダー 5"/>
          <p:cNvSpPr>
            <a:spLocks noGrp="1"/>
          </p:cNvSpPr>
          <p:nvPr>
            <p:ph type="ftr" sz="quarter" idx="11"/>
          </p:nvPr>
        </p:nvSpPr>
        <p:spPr/>
        <p:txBody>
          <a:bodyPr/>
          <a:lstStyle/>
          <a:p>
            <a:endParaRPr lang="ja-JP" altLang="en-US" dirty="0">
              <a:solidFill>
                <a:prstClr val="black">
                  <a:tint val="75000"/>
                </a:prstClr>
              </a:solidFill>
            </a:endParaRPr>
          </a:p>
        </p:txBody>
      </p:sp>
      <p:sp>
        <p:nvSpPr>
          <p:cNvPr id="7" name="スライド番号プレースホルダー 6"/>
          <p:cNvSpPr>
            <a:spLocks noGrp="1"/>
          </p:cNvSpPr>
          <p:nvPr>
            <p:ph type="sldNum" sz="quarter" idx="12"/>
          </p:nvPr>
        </p:nvSpPr>
        <p:spPr/>
        <p:txBody>
          <a:bodyPr/>
          <a:lstStyle/>
          <a:p>
            <a:fld id="{D8C58238-56D9-4262-8DF7-9268417E109E}" type="slidenum">
              <a:rPr lang="ja-JP" altLang="en-US" smtClean="0">
                <a:solidFill>
                  <a:prstClr val="black">
                    <a:tint val="75000"/>
                  </a:prstClr>
                </a:solidFill>
              </a:rPr>
              <a:pPr/>
              <a:t>‹#›</a:t>
            </a:fld>
            <a:endParaRPr lang="ja-JP" altLang="en-US" dirty="0">
              <a:solidFill>
                <a:prstClr val="black">
                  <a:tint val="75000"/>
                </a:prstClr>
              </a:solidFill>
            </a:endParaRPr>
          </a:p>
        </p:txBody>
      </p:sp>
    </p:spTree>
    <p:extLst>
      <p:ext uri="{BB962C8B-B14F-4D97-AF65-F5344CB8AC3E}">
        <p14:creationId xmlns:p14="http://schemas.microsoft.com/office/powerpoint/2010/main" val="3422611406"/>
      </p:ext>
    </p:extLst>
  </p:cSld>
  <p:clrMapOvr>
    <a:masterClrMapping/>
  </p:clrMapOvr>
</p:sldLayout>
</file>

<file path=ppt/slideLayouts/slideLayout242.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629841" y="457200"/>
            <a:ext cx="2949178" cy="1600200"/>
          </a:xfrm>
        </p:spPr>
        <p:txBody>
          <a:bodyPr anchor="b"/>
          <a:lstStyle>
            <a:lvl1pPr>
              <a:defRPr sz="2400"/>
            </a:lvl1pPr>
          </a:lstStyle>
          <a:p>
            <a:r>
              <a:rPr kumimoji="1" lang="ja-JP" altLang="en-US" smtClean="0"/>
              <a:t>マスター タイトルの書式設定</a:t>
            </a:r>
            <a:endParaRPr kumimoji="1" lang="ja-JP" altLang="en-US"/>
          </a:p>
        </p:txBody>
      </p:sp>
      <p:sp>
        <p:nvSpPr>
          <p:cNvPr id="3" name="図プレースホルダー 2"/>
          <p:cNvSpPr>
            <a:spLocks noGrp="1"/>
          </p:cNvSpPr>
          <p:nvPr>
            <p:ph type="pic" idx="1"/>
          </p:nvPr>
        </p:nvSpPr>
        <p:spPr>
          <a:xfrm>
            <a:off x="3887391" y="987428"/>
            <a:ext cx="462915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kumimoji="1" lang="ja-JP" altLang="en-US" dirty="0"/>
          </a:p>
        </p:txBody>
      </p:sp>
      <p:sp>
        <p:nvSpPr>
          <p:cNvPr id="4" name="テキスト プレースホルダー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kumimoji="1" lang="ja-JP" altLang="en-US" smtClean="0"/>
              <a:t>マスター テキストの書式設定</a:t>
            </a:r>
          </a:p>
        </p:txBody>
      </p:sp>
      <p:sp>
        <p:nvSpPr>
          <p:cNvPr id="5" name="日付プレースホルダー 4"/>
          <p:cNvSpPr>
            <a:spLocks noGrp="1"/>
          </p:cNvSpPr>
          <p:nvPr>
            <p:ph type="dt" sz="half" idx="10"/>
          </p:nvPr>
        </p:nvSpPr>
        <p:spPr/>
        <p:txBody>
          <a:bodyPr/>
          <a:lstStyle/>
          <a:p>
            <a:fld id="{FD8994DB-67AC-4F7F-8AE2-28D807915A16}" type="datetime1">
              <a:rPr lang="ja-JP" altLang="en-US" smtClean="0">
                <a:solidFill>
                  <a:prstClr val="black">
                    <a:tint val="75000"/>
                  </a:prstClr>
                </a:solidFill>
              </a:rPr>
              <a:pPr/>
              <a:t>2013/10/6</a:t>
            </a:fld>
            <a:endParaRPr lang="ja-JP" altLang="en-US" dirty="0">
              <a:solidFill>
                <a:prstClr val="black">
                  <a:tint val="75000"/>
                </a:prstClr>
              </a:solidFill>
            </a:endParaRPr>
          </a:p>
        </p:txBody>
      </p:sp>
      <p:sp>
        <p:nvSpPr>
          <p:cNvPr id="6" name="フッター プレースホルダー 5"/>
          <p:cNvSpPr>
            <a:spLocks noGrp="1"/>
          </p:cNvSpPr>
          <p:nvPr>
            <p:ph type="ftr" sz="quarter" idx="11"/>
          </p:nvPr>
        </p:nvSpPr>
        <p:spPr/>
        <p:txBody>
          <a:bodyPr/>
          <a:lstStyle/>
          <a:p>
            <a:endParaRPr lang="ja-JP" altLang="en-US" dirty="0">
              <a:solidFill>
                <a:prstClr val="black">
                  <a:tint val="75000"/>
                </a:prstClr>
              </a:solidFill>
            </a:endParaRPr>
          </a:p>
        </p:txBody>
      </p:sp>
      <p:sp>
        <p:nvSpPr>
          <p:cNvPr id="7" name="スライド番号プレースホルダー 6"/>
          <p:cNvSpPr>
            <a:spLocks noGrp="1"/>
          </p:cNvSpPr>
          <p:nvPr>
            <p:ph type="sldNum" sz="quarter" idx="12"/>
          </p:nvPr>
        </p:nvSpPr>
        <p:spPr/>
        <p:txBody>
          <a:bodyPr/>
          <a:lstStyle/>
          <a:p>
            <a:fld id="{D8C58238-56D9-4262-8DF7-9268417E109E}" type="slidenum">
              <a:rPr lang="ja-JP" altLang="en-US" smtClean="0">
                <a:solidFill>
                  <a:prstClr val="black">
                    <a:tint val="75000"/>
                  </a:prstClr>
                </a:solidFill>
              </a:rPr>
              <a:pPr/>
              <a:t>‹#›</a:t>
            </a:fld>
            <a:endParaRPr lang="ja-JP" altLang="en-US" dirty="0">
              <a:solidFill>
                <a:prstClr val="black">
                  <a:tint val="75000"/>
                </a:prstClr>
              </a:solidFill>
            </a:endParaRPr>
          </a:p>
        </p:txBody>
      </p:sp>
    </p:spTree>
    <p:extLst>
      <p:ext uri="{BB962C8B-B14F-4D97-AF65-F5344CB8AC3E}">
        <p14:creationId xmlns:p14="http://schemas.microsoft.com/office/powerpoint/2010/main" val="3912230079"/>
      </p:ext>
    </p:extLst>
  </p:cSld>
  <p:clrMapOvr>
    <a:masterClrMapping/>
  </p:clrMapOvr>
</p:sldLayout>
</file>

<file path=ppt/slideLayouts/slideLayout243.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縦書きテキスト プレースホルダー 2"/>
          <p:cNvSpPr>
            <a:spLocks noGrp="1"/>
          </p:cNvSpPr>
          <p:nvPr>
            <p:ph type="body" orient="vert" idx="1"/>
          </p:nvPr>
        </p:nvSpPr>
        <p:spPr/>
        <p:txBody>
          <a:bodyPr vert="eaVert"/>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10"/>
          </p:nvPr>
        </p:nvSpPr>
        <p:spPr/>
        <p:txBody>
          <a:bodyPr/>
          <a:lstStyle/>
          <a:p>
            <a:fld id="{E72ABA12-63D1-4045-8BF5-7E3A423108EE}" type="datetime1">
              <a:rPr lang="ja-JP" altLang="en-US" smtClean="0">
                <a:solidFill>
                  <a:prstClr val="black">
                    <a:tint val="75000"/>
                  </a:prstClr>
                </a:solidFill>
              </a:rPr>
              <a:pPr/>
              <a:t>2013/10/6</a:t>
            </a:fld>
            <a:endParaRPr lang="ja-JP" altLang="en-US" dirty="0">
              <a:solidFill>
                <a:prstClr val="black">
                  <a:tint val="75000"/>
                </a:prstClr>
              </a:solidFill>
            </a:endParaRPr>
          </a:p>
        </p:txBody>
      </p:sp>
      <p:sp>
        <p:nvSpPr>
          <p:cNvPr id="5" name="フッター プレースホルダー 4"/>
          <p:cNvSpPr>
            <a:spLocks noGrp="1"/>
          </p:cNvSpPr>
          <p:nvPr>
            <p:ph type="ftr" sz="quarter" idx="11"/>
          </p:nvPr>
        </p:nvSpPr>
        <p:spPr/>
        <p:txBody>
          <a:bodyPr/>
          <a:lstStyle/>
          <a:p>
            <a:endParaRPr lang="ja-JP" altLang="en-US" dirty="0">
              <a:solidFill>
                <a:prstClr val="black">
                  <a:tint val="75000"/>
                </a:prstClr>
              </a:solidFill>
            </a:endParaRPr>
          </a:p>
        </p:txBody>
      </p:sp>
      <p:sp>
        <p:nvSpPr>
          <p:cNvPr id="6" name="スライド番号プレースホルダー 5"/>
          <p:cNvSpPr>
            <a:spLocks noGrp="1"/>
          </p:cNvSpPr>
          <p:nvPr>
            <p:ph type="sldNum" sz="quarter" idx="12"/>
          </p:nvPr>
        </p:nvSpPr>
        <p:spPr/>
        <p:txBody>
          <a:bodyPr/>
          <a:lstStyle/>
          <a:p>
            <a:fld id="{D8C58238-56D9-4262-8DF7-9268417E109E}" type="slidenum">
              <a:rPr lang="ja-JP" altLang="en-US" smtClean="0">
                <a:solidFill>
                  <a:prstClr val="black">
                    <a:tint val="75000"/>
                  </a:prstClr>
                </a:solidFill>
              </a:rPr>
              <a:pPr/>
              <a:t>‹#›</a:t>
            </a:fld>
            <a:endParaRPr lang="ja-JP" altLang="en-US" dirty="0">
              <a:solidFill>
                <a:prstClr val="black">
                  <a:tint val="75000"/>
                </a:prstClr>
              </a:solidFill>
            </a:endParaRPr>
          </a:p>
        </p:txBody>
      </p:sp>
    </p:spTree>
    <p:extLst>
      <p:ext uri="{BB962C8B-B14F-4D97-AF65-F5344CB8AC3E}">
        <p14:creationId xmlns:p14="http://schemas.microsoft.com/office/powerpoint/2010/main" val="911536757"/>
      </p:ext>
    </p:extLst>
  </p:cSld>
  <p:clrMapOvr>
    <a:masterClrMapping/>
  </p:clrMapOvr>
</p:sldLayout>
</file>

<file path=ppt/slideLayouts/slideLayout244.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543676" y="365125"/>
            <a:ext cx="1971675" cy="5811838"/>
          </a:xfrm>
        </p:spPr>
        <p:txBody>
          <a:bodyPr vert="eaVert"/>
          <a:lstStyle/>
          <a:p>
            <a:r>
              <a:rPr kumimoji="1" lang="ja-JP" altLang="en-US" smtClean="0"/>
              <a:t>マスター タイトルの書式設定</a:t>
            </a:r>
            <a:endParaRPr kumimoji="1" lang="ja-JP" altLang="en-US"/>
          </a:p>
        </p:txBody>
      </p:sp>
      <p:sp>
        <p:nvSpPr>
          <p:cNvPr id="3" name="縦書きテキスト プレースホルダー 2"/>
          <p:cNvSpPr>
            <a:spLocks noGrp="1"/>
          </p:cNvSpPr>
          <p:nvPr>
            <p:ph type="body" orient="vert" idx="1"/>
          </p:nvPr>
        </p:nvSpPr>
        <p:spPr>
          <a:xfrm>
            <a:off x="628651" y="365125"/>
            <a:ext cx="5800725" cy="5811838"/>
          </a:xfrm>
        </p:spPr>
        <p:txBody>
          <a:bodyPr vert="eaVert"/>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10"/>
          </p:nvPr>
        </p:nvSpPr>
        <p:spPr/>
        <p:txBody>
          <a:bodyPr/>
          <a:lstStyle/>
          <a:p>
            <a:fld id="{F0D6E19A-D74E-4BD0-9412-56D088696E12}" type="datetime1">
              <a:rPr lang="ja-JP" altLang="en-US" smtClean="0">
                <a:solidFill>
                  <a:prstClr val="black">
                    <a:tint val="75000"/>
                  </a:prstClr>
                </a:solidFill>
              </a:rPr>
              <a:pPr/>
              <a:t>2013/10/6</a:t>
            </a:fld>
            <a:endParaRPr lang="ja-JP" altLang="en-US" dirty="0">
              <a:solidFill>
                <a:prstClr val="black">
                  <a:tint val="75000"/>
                </a:prstClr>
              </a:solidFill>
            </a:endParaRPr>
          </a:p>
        </p:txBody>
      </p:sp>
      <p:sp>
        <p:nvSpPr>
          <p:cNvPr id="5" name="フッター プレースホルダー 4"/>
          <p:cNvSpPr>
            <a:spLocks noGrp="1"/>
          </p:cNvSpPr>
          <p:nvPr>
            <p:ph type="ftr" sz="quarter" idx="11"/>
          </p:nvPr>
        </p:nvSpPr>
        <p:spPr/>
        <p:txBody>
          <a:bodyPr/>
          <a:lstStyle/>
          <a:p>
            <a:endParaRPr lang="ja-JP" altLang="en-US" dirty="0">
              <a:solidFill>
                <a:prstClr val="black">
                  <a:tint val="75000"/>
                </a:prstClr>
              </a:solidFill>
            </a:endParaRPr>
          </a:p>
        </p:txBody>
      </p:sp>
      <p:sp>
        <p:nvSpPr>
          <p:cNvPr id="6" name="スライド番号プレースホルダー 5"/>
          <p:cNvSpPr>
            <a:spLocks noGrp="1"/>
          </p:cNvSpPr>
          <p:nvPr>
            <p:ph type="sldNum" sz="quarter" idx="12"/>
          </p:nvPr>
        </p:nvSpPr>
        <p:spPr/>
        <p:txBody>
          <a:bodyPr/>
          <a:lstStyle/>
          <a:p>
            <a:fld id="{D8C58238-56D9-4262-8DF7-9268417E109E}" type="slidenum">
              <a:rPr lang="ja-JP" altLang="en-US" smtClean="0">
                <a:solidFill>
                  <a:prstClr val="black">
                    <a:tint val="75000"/>
                  </a:prstClr>
                </a:solidFill>
              </a:rPr>
              <a:pPr/>
              <a:t>‹#›</a:t>
            </a:fld>
            <a:endParaRPr lang="ja-JP" altLang="en-US" dirty="0">
              <a:solidFill>
                <a:prstClr val="black">
                  <a:tint val="75000"/>
                </a:prstClr>
              </a:solidFill>
            </a:endParaRPr>
          </a:p>
        </p:txBody>
      </p:sp>
    </p:spTree>
    <p:extLst>
      <p:ext uri="{BB962C8B-B14F-4D97-AF65-F5344CB8AC3E}">
        <p14:creationId xmlns:p14="http://schemas.microsoft.com/office/powerpoint/2010/main" val="3778904108"/>
      </p:ext>
    </p:extLst>
  </p:cSld>
  <p:clrMapOvr>
    <a:masterClrMapping/>
  </p:clrMapOvr>
</p:sldLayout>
</file>

<file path=ppt/slideLayouts/slideLayout245.xml><?xml version="1.0" encoding="utf-8"?>
<p:sldLayout xmlns:a="http://schemas.openxmlformats.org/drawingml/2006/main" xmlns:r="http://schemas.openxmlformats.org/officeDocument/2006/relationships" xmlns:p="http://schemas.openxmlformats.org/presentationml/2006/main" type="objOnly">
  <p:cSld name="コンテンツ">
    <p:spTree>
      <p:nvGrpSpPr>
        <p:cNvPr id="1" name=""/>
        <p:cNvGrpSpPr/>
        <p:nvPr/>
      </p:nvGrpSpPr>
      <p:grpSpPr>
        <a:xfrm>
          <a:off x="0" y="0"/>
          <a:ext cx="0" cy="0"/>
          <a:chOff x="0" y="0"/>
          <a:chExt cx="0" cy="0"/>
        </a:xfrm>
      </p:grpSpPr>
      <p:sp>
        <p:nvSpPr>
          <p:cNvPr id="2" name="コンテンツ プレースホルダ 1"/>
          <p:cNvSpPr>
            <a:spLocks noGrp="1"/>
          </p:cNvSpPr>
          <p:nvPr>
            <p:ph/>
          </p:nvPr>
        </p:nvSpPr>
        <p:spPr>
          <a:xfrm>
            <a:off x="457200" y="274642"/>
            <a:ext cx="8229600" cy="5851525"/>
          </a:xfrm>
        </p:spPr>
        <p:txBody>
          <a:body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3" name="Rectangle 4"/>
          <p:cNvSpPr>
            <a:spLocks noGrp="1" noChangeArrowheads="1"/>
          </p:cNvSpPr>
          <p:nvPr>
            <p:ph type="dt" sz="half" idx="10"/>
          </p:nvPr>
        </p:nvSpPr>
        <p:spPr>
          <a:ln/>
        </p:spPr>
        <p:txBody>
          <a:bodyPr/>
          <a:lstStyle>
            <a:lvl1pPr>
              <a:defRPr/>
            </a:lvl1pPr>
          </a:lstStyle>
          <a:p>
            <a:pPr>
              <a:defRPr/>
            </a:pPr>
            <a:fld id="{7A8CDACC-3047-413F-ACBB-69C15F92D489}" type="datetime1">
              <a:rPr lang="ja-JP" altLang="en-US" smtClean="0">
                <a:solidFill>
                  <a:prstClr val="black">
                    <a:tint val="75000"/>
                  </a:prstClr>
                </a:solidFill>
              </a:rPr>
              <a:pPr>
                <a:defRPr/>
              </a:pPr>
              <a:t>2013/10/6</a:t>
            </a:fld>
            <a:endParaRPr lang="en-US" altLang="ja-JP" dirty="0">
              <a:solidFill>
                <a:prstClr val="black">
                  <a:tint val="75000"/>
                </a:prstClr>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en-US" altLang="ja-JP" dirty="0">
              <a:solidFill>
                <a:prstClr val="black">
                  <a:tint val="75000"/>
                </a:prstClr>
              </a:solidFill>
            </a:endParaRPr>
          </a:p>
        </p:txBody>
      </p:sp>
      <p:sp>
        <p:nvSpPr>
          <p:cNvPr id="5" name="Rectangle 6"/>
          <p:cNvSpPr>
            <a:spLocks noGrp="1" noChangeArrowheads="1"/>
          </p:cNvSpPr>
          <p:nvPr>
            <p:ph type="sldNum" sz="quarter" idx="12"/>
          </p:nvPr>
        </p:nvSpPr>
        <p:spPr>
          <a:ln/>
        </p:spPr>
        <p:txBody>
          <a:bodyPr/>
          <a:lstStyle>
            <a:lvl1pPr>
              <a:defRPr/>
            </a:lvl1pPr>
          </a:lstStyle>
          <a:p>
            <a:pPr>
              <a:defRPr/>
            </a:pPr>
            <a:fld id="{EC0D7875-69C2-4F94-8C06-39D37747DAA7}" type="slidenum">
              <a:rPr lang="en-US" altLang="ja-JP">
                <a:solidFill>
                  <a:prstClr val="black">
                    <a:tint val="75000"/>
                  </a:prstClr>
                </a:solidFill>
              </a:rPr>
              <a:pPr>
                <a:defRPr/>
              </a:pPr>
              <a:t>‹#›</a:t>
            </a:fld>
            <a:endParaRPr lang="en-US" altLang="ja-JP" dirty="0">
              <a:solidFill>
                <a:prstClr val="black">
                  <a:tint val="75000"/>
                </a:prstClr>
              </a:solidFill>
            </a:endParaRPr>
          </a:p>
        </p:txBody>
      </p:sp>
    </p:spTree>
    <p:extLst>
      <p:ext uri="{BB962C8B-B14F-4D97-AF65-F5344CB8AC3E}">
        <p14:creationId xmlns:p14="http://schemas.microsoft.com/office/powerpoint/2010/main" val="3375888293"/>
      </p:ext>
    </p:extLst>
  </p:cSld>
  <p:clrMapOvr>
    <a:masterClrMapping/>
  </p:clrMapOvr>
</p:sldLayout>
</file>

<file path=ppt/slideLayouts/slideLayout246.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1143000" y="1122363"/>
            <a:ext cx="6858000" cy="2387600"/>
          </a:xfrm>
        </p:spPr>
        <p:txBody>
          <a:bodyPr anchor="b"/>
          <a:lstStyle>
            <a:lvl1pPr algn="ctr">
              <a:defRPr sz="4500"/>
            </a:lvl1pPr>
          </a:lstStyle>
          <a:p>
            <a:r>
              <a:rPr kumimoji="1" lang="ja-JP" altLang="en-US" smtClean="0"/>
              <a:t>マスター タイトルの書式設定</a:t>
            </a:r>
            <a:endParaRPr kumimoji="1" lang="ja-JP" altLang="en-US"/>
          </a:p>
        </p:txBody>
      </p:sp>
      <p:sp>
        <p:nvSpPr>
          <p:cNvPr id="3" name="サブタイトル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kumimoji="1" lang="ja-JP" altLang="en-US" smtClean="0"/>
              <a:t>マスター サブタイトルの書式設定</a:t>
            </a:r>
            <a:endParaRPr kumimoji="1" lang="ja-JP" altLang="en-US"/>
          </a:p>
        </p:txBody>
      </p:sp>
      <p:sp>
        <p:nvSpPr>
          <p:cNvPr id="4" name="日付プレースホルダー 3"/>
          <p:cNvSpPr>
            <a:spLocks noGrp="1"/>
          </p:cNvSpPr>
          <p:nvPr>
            <p:ph type="dt" sz="half" idx="10"/>
          </p:nvPr>
        </p:nvSpPr>
        <p:spPr/>
        <p:txBody>
          <a:bodyPr/>
          <a:lstStyle/>
          <a:p>
            <a:fld id="{E22F3549-7C96-4A58-8FE6-A49943CB6CD4}" type="datetime1">
              <a:rPr lang="ja-JP" altLang="en-US" smtClean="0">
                <a:solidFill>
                  <a:prstClr val="black">
                    <a:tint val="75000"/>
                  </a:prstClr>
                </a:solidFill>
              </a:rPr>
              <a:pPr/>
              <a:t>2013/10/6</a:t>
            </a:fld>
            <a:endParaRPr lang="ja-JP" altLang="en-US" dirty="0">
              <a:solidFill>
                <a:prstClr val="black">
                  <a:tint val="75000"/>
                </a:prstClr>
              </a:solidFill>
            </a:endParaRPr>
          </a:p>
        </p:txBody>
      </p:sp>
      <p:sp>
        <p:nvSpPr>
          <p:cNvPr id="5" name="フッター プレースホルダー 4"/>
          <p:cNvSpPr>
            <a:spLocks noGrp="1"/>
          </p:cNvSpPr>
          <p:nvPr>
            <p:ph type="ftr" sz="quarter" idx="11"/>
          </p:nvPr>
        </p:nvSpPr>
        <p:spPr/>
        <p:txBody>
          <a:bodyPr/>
          <a:lstStyle/>
          <a:p>
            <a:endParaRPr lang="ja-JP" altLang="en-US" dirty="0">
              <a:solidFill>
                <a:prstClr val="black">
                  <a:tint val="75000"/>
                </a:prstClr>
              </a:solidFill>
            </a:endParaRPr>
          </a:p>
        </p:txBody>
      </p:sp>
      <p:sp>
        <p:nvSpPr>
          <p:cNvPr id="6" name="スライド番号プレースホルダー 5"/>
          <p:cNvSpPr>
            <a:spLocks noGrp="1"/>
          </p:cNvSpPr>
          <p:nvPr>
            <p:ph type="sldNum" sz="quarter" idx="12"/>
          </p:nvPr>
        </p:nvSpPr>
        <p:spPr/>
        <p:txBody>
          <a:bodyPr/>
          <a:lstStyle/>
          <a:p>
            <a:fld id="{D8C58238-56D9-4262-8DF7-9268417E109E}" type="slidenum">
              <a:rPr lang="ja-JP" altLang="en-US" smtClean="0">
                <a:solidFill>
                  <a:prstClr val="black">
                    <a:tint val="75000"/>
                  </a:prstClr>
                </a:solidFill>
              </a:rPr>
              <a:pPr/>
              <a:t>‹#›</a:t>
            </a:fld>
            <a:endParaRPr lang="ja-JP" altLang="en-US" dirty="0">
              <a:solidFill>
                <a:prstClr val="black">
                  <a:tint val="75000"/>
                </a:prstClr>
              </a:solidFill>
            </a:endParaRPr>
          </a:p>
        </p:txBody>
      </p:sp>
    </p:spTree>
    <p:extLst>
      <p:ext uri="{BB962C8B-B14F-4D97-AF65-F5344CB8AC3E}">
        <p14:creationId xmlns:p14="http://schemas.microsoft.com/office/powerpoint/2010/main" val="1892873051"/>
      </p:ext>
    </p:extLst>
  </p:cSld>
  <p:clrMapOvr>
    <a:masterClrMapping/>
  </p:clrMapOvr>
</p:sldLayout>
</file>

<file path=ppt/slideLayouts/slideLayout247.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コンテンツ プレースホルダー 2"/>
          <p:cNvSpPr>
            <a:spLocks noGrp="1"/>
          </p:cNvSpPr>
          <p:nvPr>
            <p:ph idx="1"/>
          </p:nvPr>
        </p:nvSpPr>
        <p:spPr/>
        <p:txBody>
          <a:body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10"/>
          </p:nvPr>
        </p:nvSpPr>
        <p:spPr/>
        <p:txBody>
          <a:bodyPr/>
          <a:lstStyle/>
          <a:p>
            <a:fld id="{B0F60FAA-020F-4F4E-A514-71B44DD9EDBA}" type="datetime1">
              <a:rPr lang="ja-JP" altLang="en-US" smtClean="0">
                <a:solidFill>
                  <a:prstClr val="black">
                    <a:tint val="75000"/>
                  </a:prstClr>
                </a:solidFill>
              </a:rPr>
              <a:pPr/>
              <a:t>2013/10/6</a:t>
            </a:fld>
            <a:endParaRPr lang="ja-JP" altLang="en-US" dirty="0">
              <a:solidFill>
                <a:prstClr val="black">
                  <a:tint val="75000"/>
                </a:prstClr>
              </a:solidFill>
            </a:endParaRPr>
          </a:p>
        </p:txBody>
      </p:sp>
      <p:sp>
        <p:nvSpPr>
          <p:cNvPr id="5" name="フッター プレースホルダー 4"/>
          <p:cNvSpPr>
            <a:spLocks noGrp="1"/>
          </p:cNvSpPr>
          <p:nvPr>
            <p:ph type="ftr" sz="quarter" idx="11"/>
          </p:nvPr>
        </p:nvSpPr>
        <p:spPr/>
        <p:txBody>
          <a:bodyPr/>
          <a:lstStyle/>
          <a:p>
            <a:endParaRPr lang="ja-JP" altLang="en-US" dirty="0">
              <a:solidFill>
                <a:prstClr val="black">
                  <a:tint val="75000"/>
                </a:prstClr>
              </a:solidFill>
            </a:endParaRPr>
          </a:p>
        </p:txBody>
      </p:sp>
      <p:sp>
        <p:nvSpPr>
          <p:cNvPr id="6" name="スライド番号プレースホルダー 5"/>
          <p:cNvSpPr>
            <a:spLocks noGrp="1"/>
          </p:cNvSpPr>
          <p:nvPr>
            <p:ph type="sldNum" sz="quarter" idx="12"/>
          </p:nvPr>
        </p:nvSpPr>
        <p:spPr/>
        <p:txBody>
          <a:bodyPr/>
          <a:lstStyle/>
          <a:p>
            <a:fld id="{D8C58238-56D9-4262-8DF7-9268417E109E}" type="slidenum">
              <a:rPr lang="ja-JP" altLang="en-US" smtClean="0">
                <a:solidFill>
                  <a:prstClr val="black">
                    <a:tint val="75000"/>
                  </a:prstClr>
                </a:solidFill>
              </a:rPr>
              <a:pPr/>
              <a:t>‹#›</a:t>
            </a:fld>
            <a:endParaRPr lang="ja-JP" altLang="en-US" dirty="0">
              <a:solidFill>
                <a:prstClr val="black">
                  <a:tint val="75000"/>
                </a:prstClr>
              </a:solidFill>
            </a:endParaRPr>
          </a:p>
        </p:txBody>
      </p:sp>
    </p:spTree>
    <p:extLst>
      <p:ext uri="{BB962C8B-B14F-4D97-AF65-F5344CB8AC3E}">
        <p14:creationId xmlns:p14="http://schemas.microsoft.com/office/powerpoint/2010/main" val="1697566106"/>
      </p:ext>
    </p:extLst>
  </p:cSld>
  <p:clrMapOvr>
    <a:masterClrMapping/>
  </p:clrMapOvr>
</p:sldLayout>
</file>

<file path=ppt/slideLayouts/slideLayout248.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623888" y="1709741"/>
            <a:ext cx="7886700" cy="2852737"/>
          </a:xfrm>
        </p:spPr>
        <p:txBody>
          <a:bodyPr anchor="b"/>
          <a:lstStyle>
            <a:lvl1pPr>
              <a:defRPr sz="4500"/>
            </a:lvl1pPr>
          </a:lstStyle>
          <a:p>
            <a:r>
              <a:rPr kumimoji="1" lang="ja-JP" altLang="en-US" smtClean="0"/>
              <a:t>マスター タイトルの書式設定</a:t>
            </a:r>
            <a:endParaRPr kumimoji="1" lang="ja-JP" altLang="en-US"/>
          </a:p>
        </p:txBody>
      </p:sp>
      <p:sp>
        <p:nvSpPr>
          <p:cNvPr id="3" name="テキスト プレースホルダー 2"/>
          <p:cNvSpPr>
            <a:spLocks noGrp="1"/>
          </p:cNvSpPr>
          <p:nvPr>
            <p:ph type="body" idx="1"/>
          </p:nvPr>
        </p:nvSpPr>
        <p:spPr>
          <a:xfrm>
            <a:off x="623888" y="4589466"/>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kumimoji="1" lang="ja-JP" altLang="en-US" smtClean="0"/>
              <a:t>マスター テキストの書式設定</a:t>
            </a:r>
          </a:p>
        </p:txBody>
      </p:sp>
      <p:sp>
        <p:nvSpPr>
          <p:cNvPr id="4" name="日付プレースホルダー 3"/>
          <p:cNvSpPr>
            <a:spLocks noGrp="1"/>
          </p:cNvSpPr>
          <p:nvPr>
            <p:ph type="dt" sz="half" idx="10"/>
          </p:nvPr>
        </p:nvSpPr>
        <p:spPr/>
        <p:txBody>
          <a:bodyPr/>
          <a:lstStyle/>
          <a:p>
            <a:fld id="{CCD64A78-2193-4F71-9A86-C95DBA51BEFC}" type="datetime1">
              <a:rPr lang="ja-JP" altLang="en-US" smtClean="0">
                <a:solidFill>
                  <a:prstClr val="black">
                    <a:tint val="75000"/>
                  </a:prstClr>
                </a:solidFill>
              </a:rPr>
              <a:pPr/>
              <a:t>2013/10/6</a:t>
            </a:fld>
            <a:endParaRPr lang="ja-JP" altLang="en-US" dirty="0">
              <a:solidFill>
                <a:prstClr val="black">
                  <a:tint val="75000"/>
                </a:prstClr>
              </a:solidFill>
            </a:endParaRPr>
          </a:p>
        </p:txBody>
      </p:sp>
      <p:sp>
        <p:nvSpPr>
          <p:cNvPr id="5" name="フッター プレースホルダー 4"/>
          <p:cNvSpPr>
            <a:spLocks noGrp="1"/>
          </p:cNvSpPr>
          <p:nvPr>
            <p:ph type="ftr" sz="quarter" idx="11"/>
          </p:nvPr>
        </p:nvSpPr>
        <p:spPr/>
        <p:txBody>
          <a:bodyPr/>
          <a:lstStyle/>
          <a:p>
            <a:endParaRPr lang="ja-JP" altLang="en-US" dirty="0">
              <a:solidFill>
                <a:prstClr val="black">
                  <a:tint val="75000"/>
                </a:prstClr>
              </a:solidFill>
            </a:endParaRPr>
          </a:p>
        </p:txBody>
      </p:sp>
      <p:sp>
        <p:nvSpPr>
          <p:cNvPr id="6" name="スライド番号プレースホルダー 5"/>
          <p:cNvSpPr>
            <a:spLocks noGrp="1"/>
          </p:cNvSpPr>
          <p:nvPr>
            <p:ph type="sldNum" sz="quarter" idx="12"/>
          </p:nvPr>
        </p:nvSpPr>
        <p:spPr/>
        <p:txBody>
          <a:bodyPr/>
          <a:lstStyle/>
          <a:p>
            <a:fld id="{D8C58238-56D9-4262-8DF7-9268417E109E}" type="slidenum">
              <a:rPr lang="ja-JP" altLang="en-US" smtClean="0">
                <a:solidFill>
                  <a:prstClr val="black">
                    <a:tint val="75000"/>
                  </a:prstClr>
                </a:solidFill>
              </a:rPr>
              <a:pPr/>
              <a:t>‹#›</a:t>
            </a:fld>
            <a:endParaRPr lang="ja-JP" altLang="en-US" dirty="0">
              <a:solidFill>
                <a:prstClr val="black">
                  <a:tint val="75000"/>
                </a:prstClr>
              </a:solidFill>
            </a:endParaRPr>
          </a:p>
        </p:txBody>
      </p:sp>
    </p:spTree>
    <p:extLst>
      <p:ext uri="{BB962C8B-B14F-4D97-AF65-F5344CB8AC3E}">
        <p14:creationId xmlns:p14="http://schemas.microsoft.com/office/powerpoint/2010/main" val="1308964497"/>
      </p:ext>
    </p:extLst>
  </p:cSld>
  <p:clrMapOvr>
    <a:masterClrMapping/>
  </p:clrMapOvr>
</p:sldLayout>
</file>

<file path=ppt/slideLayouts/slideLayout249.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コンテンツ プレースホルダー 2"/>
          <p:cNvSpPr>
            <a:spLocks noGrp="1"/>
          </p:cNvSpPr>
          <p:nvPr>
            <p:ph sz="half" idx="1"/>
          </p:nvPr>
        </p:nvSpPr>
        <p:spPr>
          <a:xfrm>
            <a:off x="628650" y="1825625"/>
            <a:ext cx="3886200" cy="4351338"/>
          </a:xfrm>
        </p:spPr>
        <p:txBody>
          <a:body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コンテンツ プレースホルダー 3"/>
          <p:cNvSpPr>
            <a:spLocks noGrp="1"/>
          </p:cNvSpPr>
          <p:nvPr>
            <p:ph sz="half" idx="2"/>
          </p:nvPr>
        </p:nvSpPr>
        <p:spPr>
          <a:xfrm>
            <a:off x="4629150" y="1825625"/>
            <a:ext cx="3886200" cy="4351338"/>
          </a:xfrm>
        </p:spPr>
        <p:txBody>
          <a:body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5" name="日付プレースホルダー 4"/>
          <p:cNvSpPr>
            <a:spLocks noGrp="1"/>
          </p:cNvSpPr>
          <p:nvPr>
            <p:ph type="dt" sz="half" idx="10"/>
          </p:nvPr>
        </p:nvSpPr>
        <p:spPr/>
        <p:txBody>
          <a:bodyPr/>
          <a:lstStyle/>
          <a:p>
            <a:fld id="{7FCD8EAF-214A-40C5-86F2-2868395892EB}" type="datetime1">
              <a:rPr lang="ja-JP" altLang="en-US" smtClean="0">
                <a:solidFill>
                  <a:prstClr val="black">
                    <a:tint val="75000"/>
                  </a:prstClr>
                </a:solidFill>
              </a:rPr>
              <a:pPr/>
              <a:t>2013/10/6</a:t>
            </a:fld>
            <a:endParaRPr lang="ja-JP" altLang="en-US" dirty="0">
              <a:solidFill>
                <a:prstClr val="black">
                  <a:tint val="75000"/>
                </a:prstClr>
              </a:solidFill>
            </a:endParaRPr>
          </a:p>
        </p:txBody>
      </p:sp>
      <p:sp>
        <p:nvSpPr>
          <p:cNvPr id="6" name="フッター プレースホルダー 5"/>
          <p:cNvSpPr>
            <a:spLocks noGrp="1"/>
          </p:cNvSpPr>
          <p:nvPr>
            <p:ph type="ftr" sz="quarter" idx="11"/>
          </p:nvPr>
        </p:nvSpPr>
        <p:spPr/>
        <p:txBody>
          <a:bodyPr/>
          <a:lstStyle/>
          <a:p>
            <a:endParaRPr lang="ja-JP" altLang="en-US" dirty="0">
              <a:solidFill>
                <a:prstClr val="black">
                  <a:tint val="75000"/>
                </a:prstClr>
              </a:solidFill>
            </a:endParaRPr>
          </a:p>
        </p:txBody>
      </p:sp>
      <p:sp>
        <p:nvSpPr>
          <p:cNvPr id="7" name="スライド番号プレースホルダー 6"/>
          <p:cNvSpPr>
            <a:spLocks noGrp="1"/>
          </p:cNvSpPr>
          <p:nvPr>
            <p:ph type="sldNum" sz="quarter" idx="12"/>
          </p:nvPr>
        </p:nvSpPr>
        <p:spPr/>
        <p:txBody>
          <a:bodyPr/>
          <a:lstStyle/>
          <a:p>
            <a:fld id="{D8C58238-56D9-4262-8DF7-9268417E109E}" type="slidenum">
              <a:rPr lang="ja-JP" altLang="en-US" smtClean="0">
                <a:solidFill>
                  <a:prstClr val="black">
                    <a:tint val="75000"/>
                  </a:prstClr>
                </a:solidFill>
              </a:rPr>
              <a:pPr/>
              <a:t>‹#›</a:t>
            </a:fld>
            <a:endParaRPr lang="ja-JP" altLang="en-US" dirty="0">
              <a:solidFill>
                <a:prstClr val="black">
                  <a:tint val="75000"/>
                </a:prstClr>
              </a:solidFill>
            </a:endParaRPr>
          </a:p>
        </p:txBody>
      </p:sp>
    </p:spTree>
    <p:extLst>
      <p:ext uri="{BB962C8B-B14F-4D97-AF65-F5344CB8AC3E}">
        <p14:creationId xmlns:p14="http://schemas.microsoft.com/office/powerpoint/2010/main" val="3456165964"/>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smtClean="0"/>
              <a:t>マスタ タイトルの書式設定</a:t>
            </a:r>
            <a:endParaRPr lang="ja-JP" altLang="en-US"/>
          </a:p>
        </p:txBody>
      </p:sp>
      <p:sp>
        <p:nvSpPr>
          <p:cNvPr id="3" name="コンテンツ プレースホルダ 2"/>
          <p:cNvSpPr>
            <a:spLocks noGrp="1"/>
          </p:cNvSpPr>
          <p:nvPr>
            <p:ph idx="1"/>
          </p:nvPr>
        </p:nvSpPr>
        <p:spPr/>
        <p:txBody>
          <a:body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Rectangle 4"/>
          <p:cNvSpPr>
            <a:spLocks noGrp="1" noChangeArrowheads="1"/>
          </p:cNvSpPr>
          <p:nvPr>
            <p:ph type="dt" sz="half" idx="10"/>
          </p:nvPr>
        </p:nvSpPr>
        <p:spPr>
          <a:ln/>
        </p:spPr>
        <p:txBody>
          <a:bodyPr/>
          <a:lstStyle>
            <a:lvl1pPr>
              <a:defRPr/>
            </a:lvl1pPr>
          </a:lstStyle>
          <a:p>
            <a:pPr>
              <a:defRPr/>
            </a:pPr>
            <a:fld id="{DE995624-208D-4C5B-BBB4-233537DF58D3}" type="datetime1">
              <a:rPr lang="ja-JP" altLang="en-US" smtClean="0">
                <a:solidFill>
                  <a:srgbClr val="000000"/>
                </a:solidFill>
              </a:rPr>
              <a:pPr>
                <a:defRPr/>
              </a:pPr>
              <a:t>2013/10/6</a:t>
            </a:fld>
            <a:endParaRPr lang="en-US" altLang="ja-JP" dirty="0">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ja-JP" dirty="0">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957121BE-96D6-4646-A944-149FAFA22350}" type="slidenum">
              <a:rPr lang="en-US" altLang="ja-JP">
                <a:solidFill>
                  <a:srgbClr val="FFFFFF"/>
                </a:solidFill>
              </a:rPr>
              <a:pPr>
                <a:defRPr/>
              </a:pPr>
              <a:t>‹#›</a:t>
            </a:fld>
            <a:endParaRPr lang="en-US" altLang="ja-JP" dirty="0">
              <a:solidFill>
                <a:srgbClr val="FFFFFF"/>
              </a:solidFill>
            </a:endParaRPr>
          </a:p>
        </p:txBody>
      </p:sp>
    </p:spTree>
    <p:extLst>
      <p:ext uri="{BB962C8B-B14F-4D97-AF65-F5344CB8AC3E}">
        <p14:creationId xmlns:p14="http://schemas.microsoft.com/office/powerpoint/2010/main" val="8281201"/>
      </p:ext>
    </p:extLst>
  </p:cSld>
  <p:clrMapOvr>
    <a:masterClrMapping/>
  </p:clrMapOvr>
  <p:transition spd="med">
    <p:fade thruBlk="1"/>
  </p:transition>
</p:sldLayout>
</file>

<file path=ppt/slideLayouts/slideLayout250.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629841" y="365128"/>
            <a:ext cx="7886700" cy="1325563"/>
          </a:xfrm>
        </p:spPr>
        <p:txBody>
          <a:bodyPr/>
          <a:lstStyle/>
          <a:p>
            <a:r>
              <a:rPr kumimoji="1" lang="ja-JP" altLang="en-US" smtClean="0"/>
              <a:t>マスター タイトルの書式設定</a:t>
            </a:r>
            <a:endParaRPr kumimoji="1" lang="ja-JP" altLang="en-US"/>
          </a:p>
        </p:txBody>
      </p:sp>
      <p:sp>
        <p:nvSpPr>
          <p:cNvPr id="3" name="テキスト プレースホルダー 2"/>
          <p:cNvSpPr>
            <a:spLocks noGrp="1"/>
          </p:cNvSpPr>
          <p:nvPr>
            <p:ph type="body" idx="1"/>
          </p:nvPr>
        </p:nvSpPr>
        <p:spPr>
          <a:xfrm>
            <a:off x="629842"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kumimoji="1" lang="ja-JP" altLang="en-US" smtClean="0"/>
              <a:t>マスター テキストの書式設定</a:t>
            </a:r>
          </a:p>
        </p:txBody>
      </p:sp>
      <p:sp>
        <p:nvSpPr>
          <p:cNvPr id="4" name="コンテンツ プレースホルダー 3"/>
          <p:cNvSpPr>
            <a:spLocks noGrp="1"/>
          </p:cNvSpPr>
          <p:nvPr>
            <p:ph sz="half" idx="2"/>
          </p:nvPr>
        </p:nvSpPr>
        <p:spPr>
          <a:xfrm>
            <a:off x="629842" y="2505075"/>
            <a:ext cx="3868340" cy="3684588"/>
          </a:xfrm>
        </p:spPr>
        <p:txBody>
          <a:body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5" name="テキスト プレースホルダー 4"/>
          <p:cNvSpPr>
            <a:spLocks noGrp="1"/>
          </p:cNvSpPr>
          <p:nvPr>
            <p:ph type="body" sz="quarter" idx="3"/>
          </p:nvPr>
        </p:nvSpPr>
        <p:spPr>
          <a:xfrm>
            <a:off x="4629151"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kumimoji="1" lang="ja-JP" altLang="en-US" smtClean="0"/>
              <a:t>マスター テキストの書式設定</a:t>
            </a:r>
          </a:p>
        </p:txBody>
      </p:sp>
      <p:sp>
        <p:nvSpPr>
          <p:cNvPr id="6" name="コンテンツ プレースホルダー 5"/>
          <p:cNvSpPr>
            <a:spLocks noGrp="1"/>
          </p:cNvSpPr>
          <p:nvPr>
            <p:ph sz="quarter" idx="4"/>
          </p:nvPr>
        </p:nvSpPr>
        <p:spPr>
          <a:xfrm>
            <a:off x="4629151" y="2505075"/>
            <a:ext cx="3887391" cy="3684588"/>
          </a:xfrm>
        </p:spPr>
        <p:txBody>
          <a:body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7" name="日付プレースホルダー 6"/>
          <p:cNvSpPr>
            <a:spLocks noGrp="1"/>
          </p:cNvSpPr>
          <p:nvPr>
            <p:ph type="dt" sz="half" idx="10"/>
          </p:nvPr>
        </p:nvSpPr>
        <p:spPr/>
        <p:txBody>
          <a:bodyPr/>
          <a:lstStyle/>
          <a:p>
            <a:fld id="{CA8EB923-7536-4689-B467-913D9EB23E51}" type="datetime1">
              <a:rPr lang="ja-JP" altLang="en-US" smtClean="0">
                <a:solidFill>
                  <a:prstClr val="black">
                    <a:tint val="75000"/>
                  </a:prstClr>
                </a:solidFill>
              </a:rPr>
              <a:pPr/>
              <a:t>2013/10/6</a:t>
            </a:fld>
            <a:endParaRPr lang="ja-JP" altLang="en-US" dirty="0">
              <a:solidFill>
                <a:prstClr val="black">
                  <a:tint val="75000"/>
                </a:prstClr>
              </a:solidFill>
            </a:endParaRPr>
          </a:p>
        </p:txBody>
      </p:sp>
      <p:sp>
        <p:nvSpPr>
          <p:cNvPr id="8" name="フッター プレースホルダー 7"/>
          <p:cNvSpPr>
            <a:spLocks noGrp="1"/>
          </p:cNvSpPr>
          <p:nvPr>
            <p:ph type="ftr" sz="quarter" idx="11"/>
          </p:nvPr>
        </p:nvSpPr>
        <p:spPr/>
        <p:txBody>
          <a:bodyPr/>
          <a:lstStyle/>
          <a:p>
            <a:endParaRPr lang="ja-JP" altLang="en-US" dirty="0">
              <a:solidFill>
                <a:prstClr val="black">
                  <a:tint val="75000"/>
                </a:prstClr>
              </a:solidFill>
            </a:endParaRPr>
          </a:p>
        </p:txBody>
      </p:sp>
      <p:sp>
        <p:nvSpPr>
          <p:cNvPr id="9" name="スライド番号プレースホルダー 8"/>
          <p:cNvSpPr>
            <a:spLocks noGrp="1"/>
          </p:cNvSpPr>
          <p:nvPr>
            <p:ph type="sldNum" sz="quarter" idx="12"/>
          </p:nvPr>
        </p:nvSpPr>
        <p:spPr/>
        <p:txBody>
          <a:bodyPr/>
          <a:lstStyle/>
          <a:p>
            <a:fld id="{D8C58238-56D9-4262-8DF7-9268417E109E}" type="slidenum">
              <a:rPr lang="ja-JP" altLang="en-US" smtClean="0">
                <a:solidFill>
                  <a:prstClr val="black">
                    <a:tint val="75000"/>
                  </a:prstClr>
                </a:solidFill>
              </a:rPr>
              <a:pPr/>
              <a:t>‹#›</a:t>
            </a:fld>
            <a:endParaRPr lang="ja-JP" altLang="en-US" dirty="0">
              <a:solidFill>
                <a:prstClr val="black">
                  <a:tint val="75000"/>
                </a:prstClr>
              </a:solidFill>
            </a:endParaRPr>
          </a:p>
        </p:txBody>
      </p:sp>
    </p:spTree>
    <p:extLst>
      <p:ext uri="{BB962C8B-B14F-4D97-AF65-F5344CB8AC3E}">
        <p14:creationId xmlns:p14="http://schemas.microsoft.com/office/powerpoint/2010/main" val="1249553929"/>
      </p:ext>
    </p:extLst>
  </p:cSld>
  <p:clrMapOvr>
    <a:masterClrMapping/>
  </p:clrMapOvr>
</p:sldLayout>
</file>

<file path=ppt/slideLayouts/slideLayout251.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日付プレースホルダー 2"/>
          <p:cNvSpPr>
            <a:spLocks noGrp="1"/>
          </p:cNvSpPr>
          <p:nvPr>
            <p:ph type="dt" sz="half" idx="10"/>
          </p:nvPr>
        </p:nvSpPr>
        <p:spPr/>
        <p:txBody>
          <a:bodyPr/>
          <a:lstStyle/>
          <a:p>
            <a:fld id="{B010540C-0906-41B0-87F5-E31374150872}" type="datetime1">
              <a:rPr lang="ja-JP" altLang="en-US" smtClean="0">
                <a:solidFill>
                  <a:prstClr val="black">
                    <a:tint val="75000"/>
                  </a:prstClr>
                </a:solidFill>
              </a:rPr>
              <a:pPr/>
              <a:t>2013/10/6</a:t>
            </a:fld>
            <a:endParaRPr lang="ja-JP" altLang="en-US" dirty="0">
              <a:solidFill>
                <a:prstClr val="black">
                  <a:tint val="75000"/>
                </a:prstClr>
              </a:solidFill>
            </a:endParaRPr>
          </a:p>
        </p:txBody>
      </p:sp>
      <p:sp>
        <p:nvSpPr>
          <p:cNvPr id="4" name="フッター プレースホルダー 3"/>
          <p:cNvSpPr>
            <a:spLocks noGrp="1"/>
          </p:cNvSpPr>
          <p:nvPr>
            <p:ph type="ftr" sz="quarter" idx="11"/>
          </p:nvPr>
        </p:nvSpPr>
        <p:spPr/>
        <p:txBody>
          <a:bodyPr/>
          <a:lstStyle/>
          <a:p>
            <a:endParaRPr lang="ja-JP" altLang="en-US" dirty="0">
              <a:solidFill>
                <a:prstClr val="black">
                  <a:tint val="75000"/>
                </a:prstClr>
              </a:solidFill>
            </a:endParaRPr>
          </a:p>
        </p:txBody>
      </p:sp>
      <p:sp>
        <p:nvSpPr>
          <p:cNvPr id="5" name="スライド番号プレースホルダー 4"/>
          <p:cNvSpPr>
            <a:spLocks noGrp="1"/>
          </p:cNvSpPr>
          <p:nvPr>
            <p:ph type="sldNum" sz="quarter" idx="12"/>
          </p:nvPr>
        </p:nvSpPr>
        <p:spPr/>
        <p:txBody>
          <a:bodyPr/>
          <a:lstStyle/>
          <a:p>
            <a:fld id="{D8C58238-56D9-4262-8DF7-9268417E109E}" type="slidenum">
              <a:rPr lang="ja-JP" altLang="en-US" smtClean="0">
                <a:solidFill>
                  <a:prstClr val="black">
                    <a:tint val="75000"/>
                  </a:prstClr>
                </a:solidFill>
              </a:rPr>
              <a:pPr/>
              <a:t>‹#›</a:t>
            </a:fld>
            <a:endParaRPr lang="ja-JP" altLang="en-US" dirty="0">
              <a:solidFill>
                <a:prstClr val="black">
                  <a:tint val="75000"/>
                </a:prstClr>
              </a:solidFill>
            </a:endParaRPr>
          </a:p>
        </p:txBody>
      </p:sp>
    </p:spTree>
    <p:extLst>
      <p:ext uri="{BB962C8B-B14F-4D97-AF65-F5344CB8AC3E}">
        <p14:creationId xmlns:p14="http://schemas.microsoft.com/office/powerpoint/2010/main" val="14817790"/>
      </p:ext>
    </p:extLst>
  </p:cSld>
  <p:clrMapOvr>
    <a:masterClrMapping/>
  </p:clrMapOvr>
</p:sldLayout>
</file>

<file path=ppt/slideLayouts/slideLayout252.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ー 1"/>
          <p:cNvSpPr>
            <a:spLocks noGrp="1"/>
          </p:cNvSpPr>
          <p:nvPr>
            <p:ph type="dt" sz="half" idx="10"/>
          </p:nvPr>
        </p:nvSpPr>
        <p:spPr/>
        <p:txBody>
          <a:bodyPr/>
          <a:lstStyle/>
          <a:p>
            <a:fld id="{E10B2983-9076-4EE3-8E85-623A9A7666D4}" type="datetime1">
              <a:rPr lang="ja-JP" altLang="en-US" smtClean="0">
                <a:solidFill>
                  <a:prstClr val="black">
                    <a:tint val="75000"/>
                  </a:prstClr>
                </a:solidFill>
              </a:rPr>
              <a:pPr/>
              <a:t>2013/10/6</a:t>
            </a:fld>
            <a:endParaRPr lang="ja-JP" altLang="en-US" dirty="0">
              <a:solidFill>
                <a:prstClr val="black">
                  <a:tint val="75000"/>
                </a:prstClr>
              </a:solidFill>
            </a:endParaRPr>
          </a:p>
        </p:txBody>
      </p:sp>
      <p:sp>
        <p:nvSpPr>
          <p:cNvPr id="3" name="フッター プレースホルダー 2"/>
          <p:cNvSpPr>
            <a:spLocks noGrp="1"/>
          </p:cNvSpPr>
          <p:nvPr>
            <p:ph type="ftr" sz="quarter" idx="11"/>
          </p:nvPr>
        </p:nvSpPr>
        <p:spPr/>
        <p:txBody>
          <a:bodyPr/>
          <a:lstStyle/>
          <a:p>
            <a:endParaRPr lang="ja-JP" altLang="en-US" dirty="0">
              <a:solidFill>
                <a:prstClr val="black">
                  <a:tint val="75000"/>
                </a:prstClr>
              </a:solidFill>
            </a:endParaRPr>
          </a:p>
        </p:txBody>
      </p:sp>
      <p:sp>
        <p:nvSpPr>
          <p:cNvPr id="4" name="スライド番号プレースホルダー 3"/>
          <p:cNvSpPr>
            <a:spLocks noGrp="1"/>
          </p:cNvSpPr>
          <p:nvPr>
            <p:ph type="sldNum" sz="quarter" idx="12"/>
          </p:nvPr>
        </p:nvSpPr>
        <p:spPr/>
        <p:txBody>
          <a:bodyPr/>
          <a:lstStyle/>
          <a:p>
            <a:fld id="{D8C58238-56D9-4262-8DF7-9268417E109E}" type="slidenum">
              <a:rPr lang="ja-JP" altLang="en-US" smtClean="0">
                <a:solidFill>
                  <a:prstClr val="black">
                    <a:tint val="75000"/>
                  </a:prstClr>
                </a:solidFill>
              </a:rPr>
              <a:pPr/>
              <a:t>‹#›</a:t>
            </a:fld>
            <a:endParaRPr lang="ja-JP" altLang="en-US" dirty="0">
              <a:solidFill>
                <a:prstClr val="black">
                  <a:tint val="75000"/>
                </a:prstClr>
              </a:solidFill>
            </a:endParaRPr>
          </a:p>
        </p:txBody>
      </p:sp>
    </p:spTree>
    <p:extLst>
      <p:ext uri="{BB962C8B-B14F-4D97-AF65-F5344CB8AC3E}">
        <p14:creationId xmlns:p14="http://schemas.microsoft.com/office/powerpoint/2010/main" val="214104302"/>
      </p:ext>
    </p:extLst>
  </p:cSld>
  <p:clrMapOvr>
    <a:masterClrMapping/>
  </p:clrMapOvr>
</p:sldLayout>
</file>

<file path=ppt/slideLayouts/slideLayout253.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629841" y="457200"/>
            <a:ext cx="2949178" cy="1600200"/>
          </a:xfrm>
        </p:spPr>
        <p:txBody>
          <a:bodyPr anchor="b"/>
          <a:lstStyle>
            <a:lvl1pPr>
              <a:defRPr sz="2400"/>
            </a:lvl1pPr>
          </a:lstStyle>
          <a:p>
            <a:r>
              <a:rPr kumimoji="1" lang="ja-JP" altLang="en-US" smtClean="0"/>
              <a:t>マスター タイトルの書式設定</a:t>
            </a:r>
            <a:endParaRPr kumimoji="1" lang="ja-JP" altLang="en-US"/>
          </a:p>
        </p:txBody>
      </p:sp>
      <p:sp>
        <p:nvSpPr>
          <p:cNvPr id="3" name="コンテンツ プレースホルダー 2"/>
          <p:cNvSpPr>
            <a:spLocks noGrp="1"/>
          </p:cNvSpPr>
          <p:nvPr>
            <p:ph idx="1"/>
          </p:nvPr>
        </p:nvSpPr>
        <p:spPr>
          <a:xfrm>
            <a:off x="3887391" y="987428"/>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テキスト プレースホルダー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kumimoji="1" lang="ja-JP" altLang="en-US" smtClean="0"/>
              <a:t>マスター テキストの書式設定</a:t>
            </a:r>
          </a:p>
        </p:txBody>
      </p:sp>
      <p:sp>
        <p:nvSpPr>
          <p:cNvPr id="5" name="日付プレースホルダー 4"/>
          <p:cNvSpPr>
            <a:spLocks noGrp="1"/>
          </p:cNvSpPr>
          <p:nvPr>
            <p:ph type="dt" sz="half" idx="10"/>
          </p:nvPr>
        </p:nvSpPr>
        <p:spPr/>
        <p:txBody>
          <a:bodyPr/>
          <a:lstStyle/>
          <a:p>
            <a:fld id="{C928A84D-F291-48C1-A65E-50D380B67B4B}" type="datetime1">
              <a:rPr lang="ja-JP" altLang="en-US" smtClean="0">
                <a:solidFill>
                  <a:prstClr val="black">
                    <a:tint val="75000"/>
                  </a:prstClr>
                </a:solidFill>
              </a:rPr>
              <a:pPr/>
              <a:t>2013/10/6</a:t>
            </a:fld>
            <a:endParaRPr lang="ja-JP" altLang="en-US" dirty="0">
              <a:solidFill>
                <a:prstClr val="black">
                  <a:tint val="75000"/>
                </a:prstClr>
              </a:solidFill>
            </a:endParaRPr>
          </a:p>
        </p:txBody>
      </p:sp>
      <p:sp>
        <p:nvSpPr>
          <p:cNvPr id="6" name="フッター プレースホルダー 5"/>
          <p:cNvSpPr>
            <a:spLocks noGrp="1"/>
          </p:cNvSpPr>
          <p:nvPr>
            <p:ph type="ftr" sz="quarter" idx="11"/>
          </p:nvPr>
        </p:nvSpPr>
        <p:spPr/>
        <p:txBody>
          <a:bodyPr/>
          <a:lstStyle/>
          <a:p>
            <a:endParaRPr lang="ja-JP" altLang="en-US" dirty="0">
              <a:solidFill>
                <a:prstClr val="black">
                  <a:tint val="75000"/>
                </a:prstClr>
              </a:solidFill>
            </a:endParaRPr>
          </a:p>
        </p:txBody>
      </p:sp>
      <p:sp>
        <p:nvSpPr>
          <p:cNvPr id="7" name="スライド番号プレースホルダー 6"/>
          <p:cNvSpPr>
            <a:spLocks noGrp="1"/>
          </p:cNvSpPr>
          <p:nvPr>
            <p:ph type="sldNum" sz="quarter" idx="12"/>
          </p:nvPr>
        </p:nvSpPr>
        <p:spPr/>
        <p:txBody>
          <a:bodyPr/>
          <a:lstStyle/>
          <a:p>
            <a:fld id="{D8C58238-56D9-4262-8DF7-9268417E109E}" type="slidenum">
              <a:rPr lang="ja-JP" altLang="en-US" smtClean="0">
                <a:solidFill>
                  <a:prstClr val="black">
                    <a:tint val="75000"/>
                  </a:prstClr>
                </a:solidFill>
              </a:rPr>
              <a:pPr/>
              <a:t>‹#›</a:t>
            </a:fld>
            <a:endParaRPr lang="ja-JP" altLang="en-US" dirty="0">
              <a:solidFill>
                <a:prstClr val="black">
                  <a:tint val="75000"/>
                </a:prstClr>
              </a:solidFill>
            </a:endParaRPr>
          </a:p>
        </p:txBody>
      </p:sp>
    </p:spTree>
    <p:extLst>
      <p:ext uri="{BB962C8B-B14F-4D97-AF65-F5344CB8AC3E}">
        <p14:creationId xmlns:p14="http://schemas.microsoft.com/office/powerpoint/2010/main" val="3151479006"/>
      </p:ext>
    </p:extLst>
  </p:cSld>
  <p:clrMapOvr>
    <a:masterClrMapping/>
  </p:clrMapOvr>
</p:sldLayout>
</file>

<file path=ppt/slideLayouts/slideLayout254.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629841" y="457200"/>
            <a:ext cx="2949178" cy="1600200"/>
          </a:xfrm>
        </p:spPr>
        <p:txBody>
          <a:bodyPr anchor="b"/>
          <a:lstStyle>
            <a:lvl1pPr>
              <a:defRPr sz="2400"/>
            </a:lvl1pPr>
          </a:lstStyle>
          <a:p>
            <a:r>
              <a:rPr kumimoji="1" lang="ja-JP" altLang="en-US" smtClean="0"/>
              <a:t>マスター タイトルの書式設定</a:t>
            </a:r>
            <a:endParaRPr kumimoji="1" lang="ja-JP" altLang="en-US"/>
          </a:p>
        </p:txBody>
      </p:sp>
      <p:sp>
        <p:nvSpPr>
          <p:cNvPr id="3" name="図プレースホルダー 2"/>
          <p:cNvSpPr>
            <a:spLocks noGrp="1"/>
          </p:cNvSpPr>
          <p:nvPr>
            <p:ph type="pic" idx="1"/>
          </p:nvPr>
        </p:nvSpPr>
        <p:spPr>
          <a:xfrm>
            <a:off x="3887391" y="987428"/>
            <a:ext cx="462915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kumimoji="1" lang="ja-JP" altLang="en-US" dirty="0"/>
          </a:p>
        </p:txBody>
      </p:sp>
      <p:sp>
        <p:nvSpPr>
          <p:cNvPr id="4" name="テキスト プレースホルダー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kumimoji="1" lang="ja-JP" altLang="en-US" smtClean="0"/>
              <a:t>マスター テキストの書式設定</a:t>
            </a:r>
          </a:p>
        </p:txBody>
      </p:sp>
      <p:sp>
        <p:nvSpPr>
          <p:cNvPr id="5" name="日付プレースホルダー 4"/>
          <p:cNvSpPr>
            <a:spLocks noGrp="1"/>
          </p:cNvSpPr>
          <p:nvPr>
            <p:ph type="dt" sz="half" idx="10"/>
          </p:nvPr>
        </p:nvSpPr>
        <p:spPr/>
        <p:txBody>
          <a:bodyPr/>
          <a:lstStyle/>
          <a:p>
            <a:fld id="{BD769878-3EFA-49EB-A9AD-F8164E80B520}" type="datetime1">
              <a:rPr lang="ja-JP" altLang="en-US" smtClean="0">
                <a:solidFill>
                  <a:prstClr val="black">
                    <a:tint val="75000"/>
                  </a:prstClr>
                </a:solidFill>
              </a:rPr>
              <a:pPr/>
              <a:t>2013/10/6</a:t>
            </a:fld>
            <a:endParaRPr lang="ja-JP" altLang="en-US" dirty="0">
              <a:solidFill>
                <a:prstClr val="black">
                  <a:tint val="75000"/>
                </a:prstClr>
              </a:solidFill>
            </a:endParaRPr>
          </a:p>
        </p:txBody>
      </p:sp>
      <p:sp>
        <p:nvSpPr>
          <p:cNvPr id="6" name="フッター プレースホルダー 5"/>
          <p:cNvSpPr>
            <a:spLocks noGrp="1"/>
          </p:cNvSpPr>
          <p:nvPr>
            <p:ph type="ftr" sz="quarter" idx="11"/>
          </p:nvPr>
        </p:nvSpPr>
        <p:spPr/>
        <p:txBody>
          <a:bodyPr/>
          <a:lstStyle/>
          <a:p>
            <a:endParaRPr lang="ja-JP" altLang="en-US" dirty="0">
              <a:solidFill>
                <a:prstClr val="black">
                  <a:tint val="75000"/>
                </a:prstClr>
              </a:solidFill>
            </a:endParaRPr>
          </a:p>
        </p:txBody>
      </p:sp>
      <p:sp>
        <p:nvSpPr>
          <p:cNvPr id="7" name="スライド番号プレースホルダー 6"/>
          <p:cNvSpPr>
            <a:spLocks noGrp="1"/>
          </p:cNvSpPr>
          <p:nvPr>
            <p:ph type="sldNum" sz="quarter" idx="12"/>
          </p:nvPr>
        </p:nvSpPr>
        <p:spPr/>
        <p:txBody>
          <a:bodyPr/>
          <a:lstStyle/>
          <a:p>
            <a:fld id="{D8C58238-56D9-4262-8DF7-9268417E109E}" type="slidenum">
              <a:rPr lang="ja-JP" altLang="en-US" smtClean="0">
                <a:solidFill>
                  <a:prstClr val="black">
                    <a:tint val="75000"/>
                  </a:prstClr>
                </a:solidFill>
              </a:rPr>
              <a:pPr/>
              <a:t>‹#›</a:t>
            </a:fld>
            <a:endParaRPr lang="ja-JP" altLang="en-US" dirty="0">
              <a:solidFill>
                <a:prstClr val="black">
                  <a:tint val="75000"/>
                </a:prstClr>
              </a:solidFill>
            </a:endParaRPr>
          </a:p>
        </p:txBody>
      </p:sp>
    </p:spTree>
    <p:extLst>
      <p:ext uri="{BB962C8B-B14F-4D97-AF65-F5344CB8AC3E}">
        <p14:creationId xmlns:p14="http://schemas.microsoft.com/office/powerpoint/2010/main" val="737181314"/>
      </p:ext>
    </p:extLst>
  </p:cSld>
  <p:clrMapOvr>
    <a:masterClrMapping/>
  </p:clrMapOvr>
</p:sldLayout>
</file>

<file path=ppt/slideLayouts/slideLayout255.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縦書きテキスト プレースホルダー 2"/>
          <p:cNvSpPr>
            <a:spLocks noGrp="1"/>
          </p:cNvSpPr>
          <p:nvPr>
            <p:ph type="body" orient="vert" idx="1"/>
          </p:nvPr>
        </p:nvSpPr>
        <p:spPr/>
        <p:txBody>
          <a:bodyPr vert="eaVert"/>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10"/>
          </p:nvPr>
        </p:nvSpPr>
        <p:spPr/>
        <p:txBody>
          <a:bodyPr/>
          <a:lstStyle/>
          <a:p>
            <a:fld id="{93F69FFE-4F76-4E01-9813-8E0A23E534E9}" type="datetime1">
              <a:rPr lang="ja-JP" altLang="en-US" smtClean="0">
                <a:solidFill>
                  <a:prstClr val="black">
                    <a:tint val="75000"/>
                  </a:prstClr>
                </a:solidFill>
              </a:rPr>
              <a:pPr/>
              <a:t>2013/10/6</a:t>
            </a:fld>
            <a:endParaRPr lang="ja-JP" altLang="en-US" dirty="0">
              <a:solidFill>
                <a:prstClr val="black">
                  <a:tint val="75000"/>
                </a:prstClr>
              </a:solidFill>
            </a:endParaRPr>
          </a:p>
        </p:txBody>
      </p:sp>
      <p:sp>
        <p:nvSpPr>
          <p:cNvPr id="5" name="フッター プレースホルダー 4"/>
          <p:cNvSpPr>
            <a:spLocks noGrp="1"/>
          </p:cNvSpPr>
          <p:nvPr>
            <p:ph type="ftr" sz="quarter" idx="11"/>
          </p:nvPr>
        </p:nvSpPr>
        <p:spPr/>
        <p:txBody>
          <a:bodyPr/>
          <a:lstStyle/>
          <a:p>
            <a:endParaRPr lang="ja-JP" altLang="en-US" dirty="0">
              <a:solidFill>
                <a:prstClr val="black">
                  <a:tint val="75000"/>
                </a:prstClr>
              </a:solidFill>
            </a:endParaRPr>
          </a:p>
        </p:txBody>
      </p:sp>
      <p:sp>
        <p:nvSpPr>
          <p:cNvPr id="6" name="スライド番号プレースホルダー 5"/>
          <p:cNvSpPr>
            <a:spLocks noGrp="1"/>
          </p:cNvSpPr>
          <p:nvPr>
            <p:ph type="sldNum" sz="quarter" idx="12"/>
          </p:nvPr>
        </p:nvSpPr>
        <p:spPr/>
        <p:txBody>
          <a:bodyPr/>
          <a:lstStyle/>
          <a:p>
            <a:fld id="{D8C58238-56D9-4262-8DF7-9268417E109E}" type="slidenum">
              <a:rPr lang="ja-JP" altLang="en-US" smtClean="0">
                <a:solidFill>
                  <a:prstClr val="black">
                    <a:tint val="75000"/>
                  </a:prstClr>
                </a:solidFill>
              </a:rPr>
              <a:pPr/>
              <a:t>‹#›</a:t>
            </a:fld>
            <a:endParaRPr lang="ja-JP" altLang="en-US" dirty="0">
              <a:solidFill>
                <a:prstClr val="black">
                  <a:tint val="75000"/>
                </a:prstClr>
              </a:solidFill>
            </a:endParaRPr>
          </a:p>
        </p:txBody>
      </p:sp>
    </p:spTree>
    <p:extLst>
      <p:ext uri="{BB962C8B-B14F-4D97-AF65-F5344CB8AC3E}">
        <p14:creationId xmlns:p14="http://schemas.microsoft.com/office/powerpoint/2010/main" val="1432558964"/>
      </p:ext>
    </p:extLst>
  </p:cSld>
  <p:clrMapOvr>
    <a:masterClrMapping/>
  </p:clrMapOvr>
</p:sldLayout>
</file>

<file path=ppt/slideLayouts/slideLayout256.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543676" y="365125"/>
            <a:ext cx="1971675" cy="5811838"/>
          </a:xfrm>
        </p:spPr>
        <p:txBody>
          <a:bodyPr vert="eaVert"/>
          <a:lstStyle/>
          <a:p>
            <a:r>
              <a:rPr kumimoji="1" lang="ja-JP" altLang="en-US" smtClean="0"/>
              <a:t>マスター タイトルの書式設定</a:t>
            </a:r>
            <a:endParaRPr kumimoji="1" lang="ja-JP" altLang="en-US"/>
          </a:p>
        </p:txBody>
      </p:sp>
      <p:sp>
        <p:nvSpPr>
          <p:cNvPr id="3" name="縦書きテキスト プレースホルダー 2"/>
          <p:cNvSpPr>
            <a:spLocks noGrp="1"/>
          </p:cNvSpPr>
          <p:nvPr>
            <p:ph type="body" orient="vert" idx="1"/>
          </p:nvPr>
        </p:nvSpPr>
        <p:spPr>
          <a:xfrm>
            <a:off x="628651" y="365125"/>
            <a:ext cx="5800725" cy="5811838"/>
          </a:xfrm>
        </p:spPr>
        <p:txBody>
          <a:bodyPr vert="eaVert"/>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10"/>
          </p:nvPr>
        </p:nvSpPr>
        <p:spPr/>
        <p:txBody>
          <a:bodyPr/>
          <a:lstStyle/>
          <a:p>
            <a:fld id="{D5914EF9-D4D5-493D-B9F2-B05A72C72122}" type="datetime1">
              <a:rPr lang="ja-JP" altLang="en-US" smtClean="0">
                <a:solidFill>
                  <a:prstClr val="black">
                    <a:tint val="75000"/>
                  </a:prstClr>
                </a:solidFill>
              </a:rPr>
              <a:pPr/>
              <a:t>2013/10/6</a:t>
            </a:fld>
            <a:endParaRPr lang="ja-JP" altLang="en-US" dirty="0">
              <a:solidFill>
                <a:prstClr val="black">
                  <a:tint val="75000"/>
                </a:prstClr>
              </a:solidFill>
            </a:endParaRPr>
          </a:p>
        </p:txBody>
      </p:sp>
      <p:sp>
        <p:nvSpPr>
          <p:cNvPr id="5" name="フッター プレースホルダー 4"/>
          <p:cNvSpPr>
            <a:spLocks noGrp="1"/>
          </p:cNvSpPr>
          <p:nvPr>
            <p:ph type="ftr" sz="quarter" idx="11"/>
          </p:nvPr>
        </p:nvSpPr>
        <p:spPr/>
        <p:txBody>
          <a:bodyPr/>
          <a:lstStyle/>
          <a:p>
            <a:endParaRPr lang="ja-JP" altLang="en-US" dirty="0">
              <a:solidFill>
                <a:prstClr val="black">
                  <a:tint val="75000"/>
                </a:prstClr>
              </a:solidFill>
            </a:endParaRPr>
          </a:p>
        </p:txBody>
      </p:sp>
      <p:sp>
        <p:nvSpPr>
          <p:cNvPr id="6" name="スライド番号プレースホルダー 5"/>
          <p:cNvSpPr>
            <a:spLocks noGrp="1"/>
          </p:cNvSpPr>
          <p:nvPr>
            <p:ph type="sldNum" sz="quarter" idx="12"/>
          </p:nvPr>
        </p:nvSpPr>
        <p:spPr/>
        <p:txBody>
          <a:bodyPr/>
          <a:lstStyle/>
          <a:p>
            <a:fld id="{D8C58238-56D9-4262-8DF7-9268417E109E}" type="slidenum">
              <a:rPr lang="ja-JP" altLang="en-US" smtClean="0">
                <a:solidFill>
                  <a:prstClr val="black">
                    <a:tint val="75000"/>
                  </a:prstClr>
                </a:solidFill>
              </a:rPr>
              <a:pPr/>
              <a:t>‹#›</a:t>
            </a:fld>
            <a:endParaRPr lang="ja-JP" altLang="en-US" dirty="0">
              <a:solidFill>
                <a:prstClr val="black">
                  <a:tint val="75000"/>
                </a:prstClr>
              </a:solidFill>
            </a:endParaRPr>
          </a:p>
        </p:txBody>
      </p:sp>
    </p:spTree>
    <p:extLst>
      <p:ext uri="{BB962C8B-B14F-4D97-AF65-F5344CB8AC3E}">
        <p14:creationId xmlns:p14="http://schemas.microsoft.com/office/powerpoint/2010/main" val="2107675974"/>
      </p:ext>
    </p:extLst>
  </p:cSld>
  <p:clrMapOvr>
    <a:masterClrMapping/>
  </p:clrMapOvr>
</p:sldLayout>
</file>

<file path=ppt/slideLayouts/slideLayout257.xml><?xml version="1.0" encoding="utf-8"?>
<p:sldLayout xmlns:a="http://schemas.openxmlformats.org/drawingml/2006/main" xmlns:r="http://schemas.openxmlformats.org/officeDocument/2006/relationships" xmlns:p="http://schemas.openxmlformats.org/presentationml/2006/main" type="objOnly">
  <p:cSld name="コンテンツ">
    <p:spTree>
      <p:nvGrpSpPr>
        <p:cNvPr id="1" name=""/>
        <p:cNvGrpSpPr/>
        <p:nvPr/>
      </p:nvGrpSpPr>
      <p:grpSpPr>
        <a:xfrm>
          <a:off x="0" y="0"/>
          <a:ext cx="0" cy="0"/>
          <a:chOff x="0" y="0"/>
          <a:chExt cx="0" cy="0"/>
        </a:xfrm>
      </p:grpSpPr>
      <p:sp>
        <p:nvSpPr>
          <p:cNvPr id="2" name="コンテンツ プレースホルダ 1"/>
          <p:cNvSpPr>
            <a:spLocks noGrp="1"/>
          </p:cNvSpPr>
          <p:nvPr>
            <p:ph/>
          </p:nvPr>
        </p:nvSpPr>
        <p:spPr>
          <a:xfrm>
            <a:off x="457200" y="274642"/>
            <a:ext cx="8229600" cy="5851525"/>
          </a:xfrm>
        </p:spPr>
        <p:txBody>
          <a:body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3" name="Rectangle 4"/>
          <p:cNvSpPr>
            <a:spLocks noGrp="1" noChangeArrowheads="1"/>
          </p:cNvSpPr>
          <p:nvPr>
            <p:ph type="dt" sz="half" idx="10"/>
          </p:nvPr>
        </p:nvSpPr>
        <p:spPr>
          <a:ln/>
        </p:spPr>
        <p:txBody>
          <a:bodyPr/>
          <a:lstStyle>
            <a:lvl1pPr>
              <a:defRPr/>
            </a:lvl1pPr>
          </a:lstStyle>
          <a:p>
            <a:pPr>
              <a:defRPr/>
            </a:pPr>
            <a:fld id="{6A48C7E7-5A30-47AC-B730-C73C1CD4C67B}" type="datetime1">
              <a:rPr lang="ja-JP" altLang="en-US" smtClean="0">
                <a:solidFill>
                  <a:prstClr val="black">
                    <a:tint val="75000"/>
                  </a:prstClr>
                </a:solidFill>
              </a:rPr>
              <a:pPr>
                <a:defRPr/>
              </a:pPr>
              <a:t>2013/10/6</a:t>
            </a:fld>
            <a:endParaRPr lang="en-US" altLang="ja-JP" dirty="0">
              <a:solidFill>
                <a:prstClr val="black">
                  <a:tint val="75000"/>
                </a:prstClr>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en-US" altLang="ja-JP" dirty="0">
              <a:solidFill>
                <a:prstClr val="black">
                  <a:tint val="75000"/>
                </a:prstClr>
              </a:solidFill>
            </a:endParaRPr>
          </a:p>
        </p:txBody>
      </p:sp>
      <p:sp>
        <p:nvSpPr>
          <p:cNvPr id="5" name="Rectangle 6"/>
          <p:cNvSpPr>
            <a:spLocks noGrp="1" noChangeArrowheads="1"/>
          </p:cNvSpPr>
          <p:nvPr>
            <p:ph type="sldNum" sz="quarter" idx="12"/>
          </p:nvPr>
        </p:nvSpPr>
        <p:spPr>
          <a:ln/>
        </p:spPr>
        <p:txBody>
          <a:bodyPr/>
          <a:lstStyle>
            <a:lvl1pPr>
              <a:defRPr/>
            </a:lvl1pPr>
          </a:lstStyle>
          <a:p>
            <a:pPr>
              <a:defRPr/>
            </a:pPr>
            <a:fld id="{EC0D7875-69C2-4F94-8C06-39D37747DAA7}" type="slidenum">
              <a:rPr lang="en-US" altLang="ja-JP">
                <a:solidFill>
                  <a:prstClr val="black">
                    <a:tint val="75000"/>
                  </a:prstClr>
                </a:solidFill>
              </a:rPr>
              <a:pPr>
                <a:defRPr/>
              </a:pPr>
              <a:t>‹#›</a:t>
            </a:fld>
            <a:endParaRPr lang="en-US" altLang="ja-JP" dirty="0">
              <a:solidFill>
                <a:prstClr val="black">
                  <a:tint val="75000"/>
                </a:prstClr>
              </a:solidFill>
            </a:endParaRPr>
          </a:p>
        </p:txBody>
      </p:sp>
    </p:spTree>
    <p:extLst>
      <p:ext uri="{BB962C8B-B14F-4D97-AF65-F5344CB8AC3E}">
        <p14:creationId xmlns:p14="http://schemas.microsoft.com/office/powerpoint/2010/main" val="4217769607"/>
      </p:ext>
    </p:extLst>
  </p:cSld>
  <p:clrMapOvr>
    <a:masterClrMapping/>
  </p:clrMapOvr>
</p:sldLayout>
</file>

<file path=ppt/slideLayouts/slideLayout258.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lstStyle/>
          <a:p>
            <a:r>
              <a:rPr lang="ja-JP" altLang="en-US" smtClean="0"/>
              <a:t>マスタ タイトルの書式設定</a:t>
            </a:r>
            <a:endParaRPr lang="ja-JP" altLang="en-US"/>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ja-JP" altLang="en-US" smtClean="0"/>
              <a:t>マスタ サブタイトルの書式設定</a:t>
            </a:r>
            <a:endParaRPr lang="ja-JP" altLang="en-US"/>
          </a:p>
        </p:txBody>
      </p:sp>
      <p:sp>
        <p:nvSpPr>
          <p:cNvPr id="4" name="Rectangle 4"/>
          <p:cNvSpPr>
            <a:spLocks noGrp="1" noChangeArrowheads="1"/>
          </p:cNvSpPr>
          <p:nvPr>
            <p:ph type="dt" sz="half" idx="10"/>
          </p:nvPr>
        </p:nvSpPr>
        <p:spPr>
          <a:ln/>
        </p:spPr>
        <p:txBody>
          <a:bodyPr/>
          <a:lstStyle>
            <a:lvl1pPr>
              <a:defRPr/>
            </a:lvl1pPr>
          </a:lstStyle>
          <a:p>
            <a:pPr>
              <a:defRPr/>
            </a:pPr>
            <a:fld id="{0FCC4B5A-4AEC-49CF-B433-A9AFC59C598B}" type="datetime1">
              <a:rPr lang="ja-JP" altLang="en-US" smtClean="0">
                <a:solidFill>
                  <a:srgbClr val="000000"/>
                </a:solidFill>
              </a:rPr>
              <a:pPr>
                <a:defRPr/>
              </a:pPr>
              <a:t>2013/10/6</a:t>
            </a:fld>
            <a:endParaRPr lang="en-US" altLang="ja-JP">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ja-JP">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EACE192E-746F-4D0D-A37B-273D6A33165C}" type="slidenum">
              <a:rPr lang="en-US" altLang="ja-JP">
                <a:solidFill>
                  <a:srgbClr val="000000"/>
                </a:solidFill>
              </a:rPr>
              <a:pPr>
                <a:defRPr/>
              </a:pPr>
              <a:t>‹#›</a:t>
            </a:fld>
            <a:endParaRPr lang="en-US" altLang="ja-JP">
              <a:solidFill>
                <a:srgbClr val="000000"/>
              </a:solidFill>
            </a:endParaRPr>
          </a:p>
        </p:txBody>
      </p:sp>
    </p:spTree>
    <p:extLst>
      <p:ext uri="{BB962C8B-B14F-4D97-AF65-F5344CB8AC3E}">
        <p14:creationId xmlns:p14="http://schemas.microsoft.com/office/powerpoint/2010/main" val="647284598"/>
      </p:ext>
    </p:extLst>
  </p:cSld>
  <p:clrMapOvr>
    <a:masterClrMapping/>
  </p:clrMapOvr>
</p:sldLayout>
</file>

<file path=ppt/slideLayouts/slideLayout259.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smtClean="0"/>
              <a:t>マスタ タイトルの書式設定</a:t>
            </a:r>
            <a:endParaRPr lang="ja-JP" altLang="en-US"/>
          </a:p>
        </p:txBody>
      </p:sp>
      <p:sp>
        <p:nvSpPr>
          <p:cNvPr id="3" name="コンテンツ プレースホルダ 2"/>
          <p:cNvSpPr>
            <a:spLocks noGrp="1"/>
          </p:cNvSpPr>
          <p:nvPr>
            <p:ph idx="1"/>
          </p:nvPr>
        </p:nvSpPr>
        <p:spPr/>
        <p:txBody>
          <a:body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Rectangle 4"/>
          <p:cNvSpPr>
            <a:spLocks noGrp="1" noChangeArrowheads="1"/>
          </p:cNvSpPr>
          <p:nvPr>
            <p:ph type="dt" sz="half" idx="10"/>
          </p:nvPr>
        </p:nvSpPr>
        <p:spPr>
          <a:ln/>
        </p:spPr>
        <p:txBody>
          <a:bodyPr/>
          <a:lstStyle>
            <a:lvl1pPr>
              <a:defRPr/>
            </a:lvl1pPr>
          </a:lstStyle>
          <a:p>
            <a:pPr>
              <a:defRPr/>
            </a:pPr>
            <a:fld id="{8942567A-916A-4C72-9D5D-AFD4B0C06D99}" type="datetime1">
              <a:rPr lang="ja-JP" altLang="en-US" smtClean="0">
                <a:solidFill>
                  <a:srgbClr val="000000"/>
                </a:solidFill>
              </a:rPr>
              <a:pPr>
                <a:defRPr/>
              </a:pPr>
              <a:t>2013/10/6</a:t>
            </a:fld>
            <a:endParaRPr lang="en-US" altLang="ja-JP">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ja-JP">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6A07B3AA-B233-4C9B-8535-FCA3F7EF9F86}" type="slidenum">
              <a:rPr lang="en-US" altLang="ja-JP">
                <a:solidFill>
                  <a:srgbClr val="000000"/>
                </a:solidFill>
              </a:rPr>
              <a:pPr>
                <a:defRPr/>
              </a:pPr>
              <a:t>‹#›</a:t>
            </a:fld>
            <a:endParaRPr lang="en-US" altLang="ja-JP">
              <a:solidFill>
                <a:srgbClr val="000000"/>
              </a:solidFill>
            </a:endParaRPr>
          </a:p>
        </p:txBody>
      </p:sp>
    </p:spTree>
    <p:extLst>
      <p:ext uri="{BB962C8B-B14F-4D97-AF65-F5344CB8AC3E}">
        <p14:creationId xmlns:p14="http://schemas.microsoft.com/office/powerpoint/2010/main" val="1803930505"/>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r>
              <a:rPr lang="ja-JP" altLang="en-US" smtClean="0"/>
              <a:t>マスタ タイトルの書式設定</a:t>
            </a:r>
            <a:endParaRPr lang="ja-JP" altLang="en-US"/>
          </a:p>
        </p:txBody>
      </p:sp>
      <p:sp>
        <p:nvSpPr>
          <p:cNvPr id="3" name="テキスト プレースホルダ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ja-JP" altLang="en-US" smtClean="0"/>
              <a:t>マスタ テキストの書式設定</a:t>
            </a:r>
          </a:p>
        </p:txBody>
      </p:sp>
      <p:sp>
        <p:nvSpPr>
          <p:cNvPr id="4" name="Rectangle 4"/>
          <p:cNvSpPr>
            <a:spLocks noGrp="1" noChangeArrowheads="1"/>
          </p:cNvSpPr>
          <p:nvPr>
            <p:ph type="dt" sz="half" idx="10"/>
          </p:nvPr>
        </p:nvSpPr>
        <p:spPr>
          <a:ln/>
        </p:spPr>
        <p:txBody>
          <a:bodyPr/>
          <a:lstStyle>
            <a:lvl1pPr>
              <a:defRPr/>
            </a:lvl1pPr>
          </a:lstStyle>
          <a:p>
            <a:pPr>
              <a:defRPr/>
            </a:pPr>
            <a:fld id="{17176579-D976-4F31-8123-ACE4067AA615}" type="datetime1">
              <a:rPr lang="ja-JP" altLang="en-US" smtClean="0">
                <a:solidFill>
                  <a:srgbClr val="000000"/>
                </a:solidFill>
              </a:rPr>
              <a:pPr>
                <a:defRPr/>
              </a:pPr>
              <a:t>2013/10/6</a:t>
            </a:fld>
            <a:endParaRPr lang="en-US" altLang="ja-JP" dirty="0">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ja-JP" dirty="0">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CB0AFC96-6E63-4B1E-9A47-977A63CC1FF7}" type="slidenum">
              <a:rPr lang="en-US" altLang="ja-JP">
                <a:solidFill>
                  <a:srgbClr val="FFFFFF"/>
                </a:solidFill>
              </a:rPr>
              <a:pPr>
                <a:defRPr/>
              </a:pPr>
              <a:t>‹#›</a:t>
            </a:fld>
            <a:endParaRPr lang="en-US" altLang="ja-JP" dirty="0">
              <a:solidFill>
                <a:srgbClr val="FFFFFF"/>
              </a:solidFill>
            </a:endParaRPr>
          </a:p>
        </p:txBody>
      </p:sp>
    </p:spTree>
    <p:extLst>
      <p:ext uri="{BB962C8B-B14F-4D97-AF65-F5344CB8AC3E}">
        <p14:creationId xmlns:p14="http://schemas.microsoft.com/office/powerpoint/2010/main" val="1574117838"/>
      </p:ext>
    </p:extLst>
  </p:cSld>
  <p:clrMapOvr>
    <a:masterClrMapping/>
  </p:clrMapOvr>
  <p:transition spd="med">
    <p:fade thruBlk="1"/>
  </p:transition>
</p:sldLayout>
</file>

<file path=ppt/slideLayouts/slideLayout260.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r>
              <a:rPr lang="ja-JP" altLang="en-US" smtClean="0"/>
              <a:t>マスタ タイトルの書式設定</a:t>
            </a:r>
            <a:endParaRPr lang="ja-JP" altLang="en-US"/>
          </a:p>
        </p:txBody>
      </p:sp>
      <p:sp>
        <p:nvSpPr>
          <p:cNvPr id="3" name="テキスト プレースホルダ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ja-JP" altLang="en-US" smtClean="0"/>
              <a:t>マスタ テキストの書式設定</a:t>
            </a:r>
          </a:p>
        </p:txBody>
      </p:sp>
      <p:sp>
        <p:nvSpPr>
          <p:cNvPr id="4" name="Rectangle 4"/>
          <p:cNvSpPr>
            <a:spLocks noGrp="1" noChangeArrowheads="1"/>
          </p:cNvSpPr>
          <p:nvPr>
            <p:ph type="dt" sz="half" idx="10"/>
          </p:nvPr>
        </p:nvSpPr>
        <p:spPr>
          <a:ln/>
        </p:spPr>
        <p:txBody>
          <a:bodyPr/>
          <a:lstStyle>
            <a:lvl1pPr>
              <a:defRPr/>
            </a:lvl1pPr>
          </a:lstStyle>
          <a:p>
            <a:pPr>
              <a:defRPr/>
            </a:pPr>
            <a:fld id="{9AD313D7-F883-4323-82EE-88B47F077065}" type="datetime1">
              <a:rPr lang="ja-JP" altLang="en-US" smtClean="0">
                <a:solidFill>
                  <a:srgbClr val="000000"/>
                </a:solidFill>
              </a:rPr>
              <a:pPr>
                <a:defRPr/>
              </a:pPr>
              <a:t>2013/10/6</a:t>
            </a:fld>
            <a:endParaRPr lang="en-US" altLang="ja-JP">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ja-JP">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04B82A86-B6F1-4CB0-A5A5-2EBE8466143F}" type="slidenum">
              <a:rPr lang="en-US" altLang="ja-JP">
                <a:solidFill>
                  <a:srgbClr val="000000"/>
                </a:solidFill>
              </a:rPr>
              <a:pPr>
                <a:defRPr/>
              </a:pPr>
              <a:t>‹#›</a:t>
            </a:fld>
            <a:endParaRPr lang="en-US" altLang="ja-JP">
              <a:solidFill>
                <a:srgbClr val="000000"/>
              </a:solidFill>
            </a:endParaRPr>
          </a:p>
        </p:txBody>
      </p:sp>
    </p:spTree>
    <p:extLst>
      <p:ext uri="{BB962C8B-B14F-4D97-AF65-F5344CB8AC3E}">
        <p14:creationId xmlns:p14="http://schemas.microsoft.com/office/powerpoint/2010/main" val="798988145"/>
      </p:ext>
    </p:extLst>
  </p:cSld>
  <p:clrMapOvr>
    <a:masterClrMapping/>
  </p:clrMapOvr>
</p:sldLayout>
</file>

<file path=ppt/slideLayouts/slideLayout261.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smtClean="0"/>
              <a:t>マスタ タイトルの書式設定</a:t>
            </a:r>
            <a:endParaRPr lang="ja-JP" altLang="en-US"/>
          </a:p>
        </p:txBody>
      </p:sp>
      <p:sp>
        <p:nvSpPr>
          <p:cNvPr id="3" name="コンテンツ プレースホルダ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コンテンツ プレースホルダ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5" name="Rectangle 4"/>
          <p:cNvSpPr>
            <a:spLocks noGrp="1" noChangeArrowheads="1"/>
          </p:cNvSpPr>
          <p:nvPr>
            <p:ph type="dt" sz="half" idx="10"/>
          </p:nvPr>
        </p:nvSpPr>
        <p:spPr>
          <a:ln/>
        </p:spPr>
        <p:txBody>
          <a:bodyPr/>
          <a:lstStyle>
            <a:lvl1pPr>
              <a:defRPr/>
            </a:lvl1pPr>
          </a:lstStyle>
          <a:p>
            <a:pPr>
              <a:defRPr/>
            </a:pPr>
            <a:fld id="{F593B647-6C30-4A7C-8277-25DC6E46A86D}" type="datetime1">
              <a:rPr lang="ja-JP" altLang="en-US" smtClean="0">
                <a:solidFill>
                  <a:srgbClr val="000000"/>
                </a:solidFill>
              </a:rPr>
              <a:pPr>
                <a:defRPr/>
              </a:pPr>
              <a:t>2013/10/6</a:t>
            </a:fld>
            <a:endParaRPr lang="en-US" altLang="ja-JP">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ja-JP">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04CB9660-E60D-48A5-B3BB-77487B1473D8}" type="slidenum">
              <a:rPr lang="en-US" altLang="ja-JP">
                <a:solidFill>
                  <a:srgbClr val="000000"/>
                </a:solidFill>
              </a:rPr>
              <a:pPr>
                <a:defRPr/>
              </a:pPr>
              <a:t>‹#›</a:t>
            </a:fld>
            <a:endParaRPr lang="en-US" altLang="ja-JP">
              <a:solidFill>
                <a:srgbClr val="000000"/>
              </a:solidFill>
            </a:endParaRPr>
          </a:p>
        </p:txBody>
      </p:sp>
    </p:spTree>
    <p:extLst>
      <p:ext uri="{BB962C8B-B14F-4D97-AF65-F5344CB8AC3E}">
        <p14:creationId xmlns:p14="http://schemas.microsoft.com/office/powerpoint/2010/main" val="4195403347"/>
      </p:ext>
    </p:extLst>
  </p:cSld>
  <p:clrMapOvr>
    <a:masterClrMapping/>
  </p:clrMapOvr>
</p:sldLayout>
</file>

<file path=ppt/slideLayouts/slideLayout262.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smtClean="0"/>
              <a:t>マスタ タイトルの書式設定</a:t>
            </a:r>
            <a:endParaRPr lang="ja-JP" altLang="en-US"/>
          </a:p>
        </p:txBody>
      </p:sp>
      <p:sp>
        <p:nvSpPr>
          <p:cNvPr id="3" name="テキスト プレースホルダ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smtClean="0"/>
              <a:t>マスタ テキストの書式設定</a:t>
            </a:r>
          </a:p>
        </p:txBody>
      </p:sp>
      <p:sp>
        <p:nvSpPr>
          <p:cNvPr id="4" name="コンテンツ プレースホルダ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5" name="テキスト プレースホルダ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smtClean="0"/>
              <a:t>マスタ テキストの書式設定</a:t>
            </a:r>
          </a:p>
        </p:txBody>
      </p:sp>
      <p:sp>
        <p:nvSpPr>
          <p:cNvPr id="6" name="コンテンツ プレースホルダ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7" name="Rectangle 4"/>
          <p:cNvSpPr>
            <a:spLocks noGrp="1" noChangeArrowheads="1"/>
          </p:cNvSpPr>
          <p:nvPr>
            <p:ph type="dt" sz="half" idx="10"/>
          </p:nvPr>
        </p:nvSpPr>
        <p:spPr>
          <a:ln/>
        </p:spPr>
        <p:txBody>
          <a:bodyPr/>
          <a:lstStyle>
            <a:lvl1pPr>
              <a:defRPr/>
            </a:lvl1pPr>
          </a:lstStyle>
          <a:p>
            <a:pPr>
              <a:defRPr/>
            </a:pPr>
            <a:fld id="{CFA9C5CA-BA79-4F69-B846-52A9FDAC5F68}" type="datetime1">
              <a:rPr lang="ja-JP" altLang="en-US" smtClean="0">
                <a:solidFill>
                  <a:srgbClr val="000000"/>
                </a:solidFill>
              </a:rPr>
              <a:pPr>
                <a:defRPr/>
              </a:pPr>
              <a:t>2013/10/6</a:t>
            </a:fld>
            <a:endParaRPr lang="en-US" altLang="ja-JP">
              <a:solidFill>
                <a:srgbClr val="000000"/>
              </a:solidFill>
            </a:endParaRPr>
          </a:p>
        </p:txBody>
      </p:sp>
      <p:sp>
        <p:nvSpPr>
          <p:cNvPr id="8" name="Rectangle 5"/>
          <p:cNvSpPr>
            <a:spLocks noGrp="1" noChangeArrowheads="1"/>
          </p:cNvSpPr>
          <p:nvPr>
            <p:ph type="ftr" sz="quarter" idx="11"/>
          </p:nvPr>
        </p:nvSpPr>
        <p:spPr>
          <a:ln/>
        </p:spPr>
        <p:txBody>
          <a:bodyPr/>
          <a:lstStyle>
            <a:lvl1pPr>
              <a:defRPr/>
            </a:lvl1pPr>
          </a:lstStyle>
          <a:p>
            <a:pPr>
              <a:defRPr/>
            </a:pPr>
            <a:endParaRPr lang="en-US" altLang="ja-JP">
              <a:solidFill>
                <a:srgbClr val="000000"/>
              </a:solidFill>
            </a:endParaRPr>
          </a:p>
        </p:txBody>
      </p:sp>
      <p:sp>
        <p:nvSpPr>
          <p:cNvPr id="9" name="Rectangle 6"/>
          <p:cNvSpPr>
            <a:spLocks noGrp="1" noChangeArrowheads="1"/>
          </p:cNvSpPr>
          <p:nvPr>
            <p:ph type="sldNum" sz="quarter" idx="12"/>
          </p:nvPr>
        </p:nvSpPr>
        <p:spPr>
          <a:ln/>
        </p:spPr>
        <p:txBody>
          <a:bodyPr/>
          <a:lstStyle>
            <a:lvl1pPr>
              <a:defRPr/>
            </a:lvl1pPr>
          </a:lstStyle>
          <a:p>
            <a:pPr>
              <a:defRPr/>
            </a:pPr>
            <a:fld id="{275E3897-64AC-4B00-AC5E-D102F067CC58}" type="slidenum">
              <a:rPr lang="en-US" altLang="ja-JP">
                <a:solidFill>
                  <a:srgbClr val="000000"/>
                </a:solidFill>
              </a:rPr>
              <a:pPr>
                <a:defRPr/>
              </a:pPr>
              <a:t>‹#›</a:t>
            </a:fld>
            <a:endParaRPr lang="en-US" altLang="ja-JP">
              <a:solidFill>
                <a:srgbClr val="000000"/>
              </a:solidFill>
            </a:endParaRPr>
          </a:p>
        </p:txBody>
      </p:sp>
    </p:spTree>
    <p:extLst>
      <p:ext uri="{BB962C8B-B14F-4D97-AF65-F5344CB8AC3E}">
        <p14:creationId xmlns:p14="http://schemas.microsoft.com/office/powerpoint/2010/main" val="133485805"/>
      </p:ext>
    </p:extLst>
  </p:cSld>
  <p:clrMapOvr>
    <a:masterClrMapping/>
  </p:clrMapOvr>
</p:sldLayout>
</file>

<file path=ppt/slideLayouts/slideLayout263.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smtClean="0"/>
              <a:t>マスタ タイトルの書式設定</a:t>
            </a:r>
            <a:endParaRPr lang="ja-JP" altLang="en-US"/>
          </a:p>
        </p:txBody>
      </p:sp>
      <p:sp>
        <p:nvSpPr>
          <p:cNvPr id="3" name="Rectangle 4"/>
          <p:cNvSpPr>
            <a:spLocks noGrp="1" noChangeArrowheads="1"/>
          </p:cNvSpPr>
          <p:nvPr>
            <p:ph type="dt" sz="half" idx="10"/>
          </p:nvPr>
        </p:nvSpPr>
        <p:spPr>
          <a:ln/>
        </p:spPr>
        <p:txBody>
          <a:bodyPr/>
          <a:lstStyle>
            <a:lvl1pPr>
              <a:defRPr/>
            </a:lvl1pPr>
          </a:lstStyle>
          <a:p>
            <a:pPr>
              <a:defRPr/>
            </a:pPr>
            <a:fld id="{B79D9B8F-670F-4E8A-926B-F8AFF519C215}" type="datetime1">
              <a:rPr lang="ja-JP" altLang="en-US" smtClean="0">
                <a:solidFill>
                  <a:srgbClr val="000000"/>
                </a:solidFill>
              </a:rPr>
              <a:pPr>
                <a:defRPr/>
              </a:pPr>
              <a:t>2013/10/6</a:t>
            </a:fld>
            <a:endParaRPr lang="en-US" altLang="ja-JP">
              <a:solidFill>
                <a:srgbClr val="000000"/>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en-US" altLang="ja-JP">
              <a:solidFill>
                <a:srgbClr val="000000"/>
              </a:solidFill>
            </a:endParaRPr>
          </a:p>
        </p:txBody>
      </p:sp>
      <p:sp>
        <p:nvSpPr>
          <p:cNvPr id="5" name="Rectangle 6"/>
          <p:cNvSpPr>
            <a:spLocks noGrp="1" noChangeArrowheads="1"/>
          </p:cNvSpPr>
          <p:nvPr>
            <p:ph type="sldNum" sz="quarter" idx="12"/>
          </p:nvPr>
        </p:nvSpPr>
        <p:spPr>
          <a:ln/>
        </p:spPr>
        <p:txBody>
          <a:bodyPr/>
          <a:lstStyle>
            <a:lvl1pPr>
              <a:defRPr/>
            </a:lvl1pPr>
          </a:lstStyle>
          <a:p>
            <a:pPr>
              <a:defRPr/>
            </a:pPr>
            <a:fld id="{568FCFB4-D47D-45B5-8AB3-6C0FD33976FA}" type="slidenum">
              <a:rPr lang="en-US" altLang="ja-JP">
                <a:solidFill>
                  <a:srgbClr val="000000"/>
                </a:solidFill>
              </a:rPr>
              <a:pPr>
                <a:defRPr/>
              </a:pPr>
              <a:t>‹#›</a:t>
            </a:fld>
            <a:endParaRPr lang="en-US" altLang="ja-JP">
              <a:solidFill>
                <a:srgbClr val="000000"/>
              </a:solidFill>
            </a:endParaRPr>
          </a:p>
        </p:txBody>
      </p:sp>
    </p:spTree>
    <p:extLst>
      <p:ext uri="{BB962C8B-B14F-4D97-AF65-F5344CB8AC3E}">
        <p14:creationId xmlns:p14="http://schemas.microsoft.com/office/powerpoint/2010/main" val="3574659580"/>
      </p:ext>
    </p:extLst>
  </p:cSld>
  <p:clrMapOvr>
    <a:masterClrMapping/>
  </p:clrMapOvr>
</p:sldLayout>
</file>

<file path=ppt/slideLayouts/slideLayout264.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fld id="{02BBC600-F5B5-4B0D-9CE4-2CDA84DF684F}" type="datetime1">
              <a:rPr lang="ja-JP" altLang="en-US" smtClean="0">
                <a:solidFill>
                  <a:srgbClr val="000000"/>
                </a:solidFill>
              </a:rPr>
              <a:pPr>
                <a:defRPr/>
              </a:pPr>
              <a:t>2013/10/6</a:t>
            </a:fld>
            <a:endParaRPr lang="en-US" altLang="ja-JP">
              <a:solidFill>
                <a:srgbClr val="000000"/>
              </a:solidFill>
            </a:endParaRPr>
          </a:p>
        </p:txBody>
      </p:sp>
      <p:sp>
        <p:nvSpPr>
          <p:cNvPr id="3" name="Rectangle 5"/>
          <p:cNvSpPr>
            <a:spLocks noGrp="1" noChangeArrowheads="1"/>
          </p:cNvSpPr>
          <p:nvPr>
            <p:ph type="ftr" sz="quarter" idx="11"/>
          </p:nvPr>
        </p:nvSpPr>
        <p:spPr>
          <a:ln/>
        </p:spPr>
        <p:txBody>
          <a:bodyPr/>
          <a:lstStyle>
            <a:lvl1pPr>
              <a:defRPr/>
            </a:lvl1pPr>
          </a:lstStyle>
          <a:p>
            <a:pPr>
              <a:defRPr/>
            </a:pPr>
            <a:endParaRPr lang="en-US" altLang="ja-JP">
              <a:solidFill>
                <a:srgbClr val="000000"/>
              </a:solidFill>
            </a:endParaRPr>
          </a:p>
        </p:txBody>
      </p:sp>
      <p:sp>
        <p:nvSpPr>
          <p:cNvPr id="4" name="Rectangle 6"/>
          <p:cNvSpPr>
            <a:spLocks noGrp="1" noChangeArrowheads="1"/>
          </p:cNvSpPr>
          <p:nvPr>
            <p:ph type="sldNum" sz="quarter" idx="12"/>
          </p:nvPr>
        </p:nvSpPr>
        <p:spPr>
          <a:ln/>
        </p:spPr>
        <p:txBody>
          <a:bodyPr/>
          <a:lstStyle>
            <a:lvl1pPr>
              <a:defRPr/>
            </a:lvl1pPr>
          </a:lstStyle>
          <a:p>
            <a:pPr>
              <a:defRPr/>
            </a:pPr>
            <a:fld id="{0237B637-1F7B-4D74-92CB-5996431CDB1B}" type="slidenum">
              <a:rPr lang="en-US" altLang="ja-JP">
                <a:solidFill>
                  <a:srgbClr val="000000"/>
                </a:solidFill>
              </a:rPr>
              <a:pPr>
                <a:defRPr/>
              </a:pPr>
              <a:t>‹#›</a:t>
            </a:fld>
            <a:endParaRPr lang="en-US" altLang="ja-JP">
              <a:solidFill>
                <a:srgbClr val="000000"/>
              </a:solidFill>
            </a:endParaRPr>
          </a:p>
        </p:txBody>
      </p:sp>
    </p:spTree>
    <p:extLst>
      <p:ext uri="{BB962C8B-B14F-4D97-AF65-F5344CB8AC3E}">
        <p14:creationId xmlns:p14="http://schemas.microsoft.com/office/powerpoint/2010/main" val="1343250051"/>
      </p:ext>
    </p:extLst>
  </p:cSld>
  <p:clrMapOvr>
    <a:masterClrMapping/>
  </p:clrMapOvr>
</p:sldLayout>
</file>

<file path=ppt/slideLayouts/slideLayout265.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r>
              <a:rPr lang="ja-JP" altLang="en-US" smtClean="0"/>
              <a:t>マスタ タイトルの書式設定</a:t>
            </a:r>
            <a:endParaRPr lang="ja-JP" altLang="en-US"/>
          </a:p>
        </p:txBody>
      </p:sp>
      <p:sp>
        <p:nvSpPr>
          <p:cNvPr id="3" name="コンテンツ プレースホルダ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テキスト プレースホルダ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smtClean="0"/>
              <a:t>マスタ テキストの書式設定</a:t>
            </a:r>
          </a:p>
        </p:txBody>
      </p:sp>
      <p:sp>
        <p:nvSpPr>
          <p:cNvPr id="5" name="Rectangle 4"/>
          <p:cNvSpPr>
            <a:spLocks noGrp="1" noChangeArrowheads="1"/>
          </p:cNvSpPr>
          <p:nvPr>
            <p:ph type="dt" sz="half" idx="10"/>
          </p:nvPr>
        </p:nvSpPr>
        <p:spPr>
          <a:ln/>
        </p:spPr>
        <p:txBody>
          <a:bodyPr/>
          <a:lstStyle>
            <a:lvl1pPr>
              <a:defRPr/>
            </a:lvl1pPr>
          </a:lstStyle>
          <a:p>
            <a:pPr>
              <a:defRPr/>
            </a:pPr>
            <a:fld id="{A0161672-0A46-42A2-B4AF-7E9ADBE86D5A}" type="datetime1">
              <a:rPr lang="ja-JP" altLang="en-US" smtClean="0">
                <a:solidFill>
                  <a:srgbClr val="000000"/>
                </a:solidFill>
              </a:rPr>
              <a:pPr>
                <a:defRPr/>
              </a:pPr>
              <a:t>2013/10/6</a:t>
            </a:fld>
            <a:endParaRPr lang="en-US" altLang="ja-JP">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ja-JP">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7BCC3883-C815-4668-8488-E81F99C7A944}" type="slidenum">
              <a:rPr lang="en-US" altLang="ja-JP">
                <a:solidFill>
                  <a:srgbClr val="000000"/>
                </a:solidFill>
              </a:rPr>
              <a:pPr>
                <a:defRPr/>
              </a:pPr>
              <a:t>‹#›</a:t>
            </a:fld>
            <a:endParaRPr lang="en-US" altLang="ja-JP">
              <a:solidFill>
                <a:srgbClr val="000000"/>
              </a:solidFill>
            </a:endParaRPr>
          </a:p>
        </p:txBody>
      </p:sp>
    </p:spTree>
    <p:extLst>
      <p:ext uri="{BB962C8B-B14F-4D97-AF65-F5344CB8AC3E}">
        <p14:creationId xmlns:p14="http://schemas.microsoft.com/office/powerpoint/2010/main" val="2281206628"/>
      </p:ext>
    </p:extLst>
  </p:cSld>
  <p:clrMapOvr>
    <a:masterClrMapping/>
  </p:clrMapOvr>
</p:sldLayout>
</file>

<file path=ppt/slideLayouts/slideLayout266.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r>
              <a:rPr lang="ja-JP" altLang="en-US" smtClean="0"/>
              <a:t>マスタ タイトルの書式設定</a:t>
            </a:r>
            <a:endParaRPr lang="ja-JP" altLang="en-US"/>
          </a:p>
        </p:txBody>
      </p:sp>
      <p:sp>
        <p:nvSpPr>
          <p:cNvPr id="3" name="図プレースホルダ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ja-JP" altLang="en-US" noProof="0" smtClean="0"/>
          </a:p>
        </p:txBody>
      </p:sp>
      <p:sp>
        <p:nvSpPr>
          <p:cNvPr id="4" name="テキスト プレースホルダ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smtClean="0"/>
              <a:t>マスタ テキストの書式設定</a:t>
            </a:r>
          </a:p>
        </p:txBody>
      </p:sp>
      <p:sp>
        <p:nvSpPr>
          <p:cNvPr id="5" name="Rectangle 4"/>
          <p:cNvSpPr>
            <a:spLocks noGrp="1" noChangeArrowheads="1"/>
          </p:cNvSpPr>
          <p:nvPr>
            <p:ph type="dt" sz="half" idx="10"/>
          </p:nvPr>
        </p:nvSpPr>
        <p:spPr>
          <a:ln/>
        </p:spPr>
        <p:txBody>
          <a:bodyPr/>
          <a:lstStyle>
            <a:lvl1pPr>
              <a:defRPr/>
            </a:lvl1pPr>
          </a:lstStyle>
          <a:p>
            <a:pPr>
              <a:defRPr/>
            </a:pPr>
            <a:fld id="{9D4B3F68-3F67-4566-A6FC-54607C872EE5}" type="datetime1">
              <a:rPr lang="ja-JP" altLang="en-US" smtClean="0">
                <a:solidFill>
                  <a:srgbClr val="000000"/>
                </a:solidFill>
              </a:rPr>
              <a:pPr>
                <a:defRPr/>
              </a:pPr>
              <a:t>2013/10/6</a:t>
            </a:fld>
            <a:endParaRPr lang="en-US" altLang="ja-JP">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ja-JP">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8E090078-9F9D-4162-B9DC-16073467B9FE}" type="slidenum">
              <a:rPr lang="en-US" altLang="ja-JP">
                <a:solidFill>
                  <a:srgbClr val="000000"/>
                </a:solidFill>
              </a:rPr>
              <a:pPr>
                <a:defRPr/>
              </a:pPr>
              <a:t>‹#›</a:t>
            </a:fld>
            <a:endParaRPr lang="en-US" altLang="ja-JP">
              <a:solidFill>
                <a:srgbClr val="000000"/>
              </a:solidFill>
            </a:endParaRPr>
          </a:p>
        </p:txBody>
      </p:sp>
    </p:spTree>
    <p:extLst>
      <p:ext uri="{BB962C8B-B14F-4D97-AF65-F5344CB8AC3E}">
        <p14:creationId xmlns:p14="http://schemas.microsoft.com/office/powerpoint/2010/main" val="211743505"/>
      </p:ext>
    </p:extLst>
  </p:cSld>
  <p:clrMapOvr>
    <a:masterClrMapping/>
  </p:clrMapOvr>
</p:sldLayout>
</file>

<file path=ppt/slideLayouts/slideLayout267.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smtClean="0"/>
              <a:t>マスタ タイトルの書式設定</a:t>
            </a:r>
            <a:endParaRPr lang="ja-JP" altLang="en-US"/>
          </a:p>
        </p:txBody>
      </p:sp>
      <p:sp>
        <p:nvSpPr>
          <p:cNvPr id="3" name="縦書きテキスト プレースホルダ 2"/>
          <p:cNvSpPr>
            <a:spLocks noGrp="1"/>
          </p:cNvSpPr>
          <p:nvPr>
            <p:ph type="body" orient="vert" idx="1"/>
          </p:nvPr>
        </p:nvSpPr>
        <p:spPr/>
        <p:txBody>
          <a:bodyPr vert="eaVert"/>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Rectangle 4"/>
          <p:cNvSpPr>
            <a:spLocks noGrp="1" noChangeArrowheads="1"/>
          </p:cNvSpPr>
          <p:nvPr>
            <p:ph type="dt" sz="half" idx="10"/>
          </p:nvPr>
        </p:nvSpPr>
        <p:spPr>
          <a:ln/>
        </p:spPr>
        <p:txBody>
          <a:bodyPr/>
          <a:lstStyle>
            <a:lvl1pPr>
              <a:defRPr/>
            </a:lvl1pPr>
          </a:lstStyle>
          <a:p>
            <a:pPr>
              <a:defRPr/>
            </a:pPr>
            <a:fld id="{58484EC4-767F-46CC-B490-8D8748F3422C}" type="datetime1">
              <a:rPr lang="ja-JP" altLang="en-US" smtClean="0">
                <a:solidFill>
                  <a:srgbClr val="000000"/>
                </a:solidFill>
              </a:rPr>
              <a:pPr>
                <a:defRPr/>
              </a:pPr>
              <a:t>2013/10/6</a:t>
            </a:fld>
            <a:endParaRPr lang="en-US" altLang="ja-JP">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ja-JP">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4C7E081F-8AB1-46FD-8CA0-913E210B3BB9}" type="slidenum">
              <a:rPr lang="en-US" altLang="ja-JP">
                <a:solidFill>
                  <a:srgbClr val="000000"/>
                </a:solidFill>
              </a:rPr>
              <a:pPr>
                <a:defRPr/>
              </a:pPr>
              <a:t>‹#›</a:t>
            </a:fld>
            <a:endParaRPr lang="en-US" altLang="ja-JP">
              <a:solidFill>
                <a:srgbClr val="000000"/>
              </a:solidFill>
            </a:endParaRPr>
          </a:p>
        </p:txBody>
      </p:sp>
    </p:spTree>
    <p:extLst>
      <p:ext uri="{BB962C8B-B14F-4D97-AF65-F5344CB8AC3E}">
        <p14:creationId xmlns:p14="http://schemas.microsoft.com/office/powerpoint/2010/main" val="2135093713"/>
      </p:ext>
    </p:extLst>
  </p:cSld>
  <p:clrMapOvr>
    <a:masterClrMapping/>
  </p:clrMapOvr>
</p:sldLayout>
</file>

<file path=ppt/slideLayouts/slideLayout268.xml><?xml version="1.0" encoding="utf-8"?>
<p:sldLayout xmlns:a="http://schemas.openxmlformats.org/drawingml/2006/main" xmlns:r="http://schemas.openxmlformats.org/officeDocument/2006/relationships" xmlns:p="http://schemas.openxmlformats.org/presentationml/2006/main" type="vertTitleAndTx" preserve="1">
  <p:cSld name="縦書きタイトルと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38"/>
            <a:ext cx="2057400" cy="5851525"/>
          </a:xfrm>
        </p:spPr>
        <p:txBody>
          <a:bodyPr vert="eaVert"/>
          <a:lstStyle/>
          <a:p>
            <a:r>
              <a:rPr lang="ja-JP" altLang="en-US" smtClean="0"/>
              <a:t>マスタ タイトルの書式設定</a:t>
            </a:r>
            <a:endParaRPr lang="ja-JP" altLang="en-US"/>
          </a:p>
        </p:txBody>
      </p:sp>
      <p:sp>
        <p:nvSpPr>
          <p:cNvPr id="3" name="縦書きテキスト プレースホルダ 2"/>
          <p:cNvSpPr>
            <a:spLocks noGrp="1"/>
          </p:cNvSpPr>
          <p:nvPr>
            <p:ph type="body" orient="vert" idx="1"/>
          </p:nvPr>
        </p:nvSpPr>
        <p:spPr>
          <a:xfrm>
            <a:off x="457200" y="274638"/>
            <a:ext cx="6019800" cy="5851525"/>
          </a:xfrm>
        </p:spPr>
        <p:txBody>
          <a:bodyPr vert="eaVert"/>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Rectangle 4"/>
          <p:cNvSpPr>
            <a:spLocks noGrp="1" noChangeArrowheads="1"/>
          </p:cNvSpPr>
          <p:nvPr>
            <p:ph type="dt" sz="half" idx="10"/>
          </p:nvPr>
        </p:nvSpPr>
        <p:spPr>
          <a:ln/>
        </p:spPr>
        <p:txBody>
          <a:bodyPr/>
          <a:lstStyle>
            <a:lvl1pPr>
              <a:defRPr/>
            </a:lvl1pPr>
          </a:lstStyle>
          <a:p>
            <a:pPr>
              <a:defRPr/>
            </a:pPr>
            <a:fld id="{845D8D88-F0B2-44AD-8779-A2AD30C19B79}" type="datetime1">
              <a:rPr lang="ja-JP" altLang="en-US" smtClean="0">
                <a:solidFill>
                  <a:srgbClr val="000000"/>
                </a:solidFill>
              </a:rPr>
              <a:pPr>
                <a:defRPr/>
              </a:pPr>
              <a:t>2013/10/6</a:t>
            </a:fld>
            <a:endParaRPr lang="en-US" altLang="ja-JP">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ja-JP">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33FB2D8F-F4AD-48C6-A13D-B1ADF60107DE}" type="slidenum">
              <a:rPr lang="en-US" altLang="ja-JP">
                <a:solidFill>
                  <a:srgbClr val="000000"/>
                </a:solidFill>
              </a:rPr>
              <a:pPr>
                <a:defRPr/>
              </a:pPr>
              <a:t>‹#›</a:t>
            </a:fld>
            <a:endParaRPr lang="en-US" altLang="ja-JP">
              <a:solidFill>
                <a:srgbClr val="000000"/>
              </a:solidFill>
            </a:endParaRPr>
          </a:p>
        </p:txBody>
      </p:sp>
    </p:spTree>
    <p:extLst>
      <p:ext uri="{BB962C8B-B14F-4D97-AF65-F5344CB8AC3E}">
        <p14:creationId xmlns:p14="http://schemas.microsoft.com/office/powerpoint/2010/main" val="2617540601"/>
      </p:ext>
    </p:extLst>
  </p:cSld>
  <p:clrMapOvr>
    <a:masterClrMapping/>
  </p:clrMapOvr>
</p:sldLayout>
</file>

<file path=ppt/slideLayouts/slideLayout269.xml><?xml version="1.0" encoding="utf-8"?>
<p:sldLayout xmlns:a="http://schemas.openxmlformats.org/drawingml/2006/main" xmlns:r="http://schemas.openxmlformats.org/officeDocument/2006/relationships" xmlns:p="http://schemas.openxmlformats.org/presentationml/2006/main" type="objAndTwoObj" preserve="1">
  <p:cSld name="タイトル、コンテンツ、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1143000"/>
          </a:xfrm>
        </p:spPr>
        <p:txBody>
          <a:bodyPr/>
          <a:lstStyle/>
          <a:p>
            <a:r>
              <a:rPr lang="ja-JP" altLang="en-US" smtClean="0"/>
              <a:t>マスタ タイトルの書式設定</a:t>
            </a:r>
            <a:endParaRPr lang="ja-JP" altLang="en-US"/>
          </a:p>
        </p:txBody>
      </p:sp>
      <p:sp>
        <p:nvSpPr>
          <p:cNvPr id="3" name="コンテンツ プレースホルダ 2"/>
          <p:cNvSpPr>
            <a:spLocks noGrp="1"/>
          </p:cNvSpPr>
          <p:nvPr>
            <p:ph sz="half" idx="1"/>
          </p:nvPr>
        </p:nvSpPr>
        <p:spPr>
          <a:xfrm>
            <a:off x="457200" y="1600200"/>
            <a:ext cx="4038600" cy="4525963"/>
          </a:xfrm>
        </p:spPr>
        <p:txBody>
          <a:body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コンテンツ プレースホルダ 3"/>
          <p:cNvSpPr>
            <a:spLocks noGrp="1"/>
          </p:cNvSpPr>
          <p:nvPr>
            <p:ph sz="quarter" idx="2"/>
          </p:nvPr>
        </p:nvSpPr>
        <p:spPr>
          <a:xfrm>
            <a:off x="4648200" y="1600200"/>
            <a:ext cx="4038600" cy="2185988"/>
          </a:xfrm>
        </p:spPr>
        <p:txBody>
          <a:body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5" name="コンテンツ プレースホルダ 4"/>
          <p:cNvSpPr>
            <a:spLocks noGrp="1"/>
          </p:cNvSpPr>
          <p:nvPr>
            <p:ph sz="quarter" idx="3"/>
          </p:nvPr>
        </p:nvSpPr>
        <p:spPr>
          <a:xfrm>
            <a:off x="4648200" y="3938588"/>
            <a:ext cx="4038600" cy="2187575"/>
          </a:xfrm>
        </p:spPr>
        <p:txBody>
          <a:body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6" name="Rectangle 4"/>
          <p:cNvSpPr>
            <a:spLocks noGrp="1" noChangeArrowheads="1"/>
          </p:cNvSpPr>
          <p:nvPr>
            <p:ph type="dt" sz="half" idx="10"/>
          </p:nvPr>
        </p:nvSpPr>
        <p:spPr>
          <a:ln/>
        </p:spPr>
        <p:txBody>
          <a:bodyPr/>
          <a:lstStyle>
            <a:lvl1pPr>
              <a:defRPr/>
            </a:lvl1pPr>
          </a:lstStyle>
          <a:p>
            <a:pPr>
              <a:defRPr/>
            </a:pPr>
            <a:fld id="{BDD94EFE-49C0-4585-9D8D-E02308963B63}" type="datetime1">
              <a:rPr lang="ja-JP" altLang="en-US" smtClean="0">
                <a:solidFill>
                  <a:srgbClr val="000000"/>
                </a:solidFill>
              </a:rPr>
              <a:pPr>
                <a:defRPr/>
              </a:pPr>
              <a:t>2013/10/6</a:t>
            </a:fld>
            <a:endParaRPr lang="en-US" altLang="ja-JP">
              <a:solidFill>
                <a:srgbClr val="000000"/>
              </a:solidFill>
            </a:endParaRPr>
          </a:p>
        </p:txBody>
      </p:sp>
      <p:sp>
        <p:nvSpPr>
          <p:cNvPr id="7" name="Rectangle 5"/>
          <p:cNvSpPr>
            <a:spLocks noGrp="1" noChangeArrowheads="1"/>
          </p:cNvSpPr>
          <p:nvPr>
            <p:ph type="ftr" sz="quarter" idx="11"/>
          </p:nvPr>
        </p:nvSpPr>
        <p:spPr>
          <a:ln/>
        </p:spPr>
        <p:txBody>
          <a:bodyPr/>
          <a:lstStyle>
            <a:lvl1pPr>
              <a:defRPr/>
            </a:lvl1pPr>
          </a:lstStyle>
          <a:p>
            <a:pPr>
              <a:defRPr/>
            </a:pPr>
            <a:endParaRPr lang="en-US" altLang="ja-JP">
              <a:solidFill>
                <a:srgbClr val="000000"/>
              </a:solidFill>
            </a:endParaRPr>
          </a:p>
        </p:txBody>
      </p:sp>
      <p:sp>
        <p:nvSpPr>
          <p:cNvPr id="8" name="Rectangle 6"/>
          <p:cNvSpPr>
            <a:spLocks noGrp="1" noChangeArrowheads="1"/>
          </p:cNvSpPr>
          <p:nvPr>
            <p:ph type="sldNum" sz="quarter" idx="12"/>
          </p:nvPr>
        </p:nvSpPr>
        <p:spPr>
          <a:ln/>
        </p:spPr>
        <p:txBody>
          <a:bodyPr/>
          <a:lstStyle>
            <a:lvl1pPr>
              <a:defRPr/>
            </a:lvl1pPr>
          </a:lstStyle>
          <a:p>
            <a:pPr>
              <a:defRPr/>
            </a:pPr>
            <a:fld id="{BA3EC686-9DB7-4DC5-979F-6787F6CD8F9B}" type="slidenum">
              <a:rPr lang="en-US" altLang="ja-JP">
                <a:solidFill>
                  <a:srgbClr val="000000"/>
                </a:solidFill>
              </a:rPr>
              <a:pPr>
                <a:defRPr/>
              </a:pPr>
              <a:t>‹#›</a:t>
            </a:fld>
            <a:endParaRPr lang="en-US" altLang="ja-JP">
              <a:solidFill>
                <a:srgbClr val="000000"/>
              </a:solidFill>
            </a:endParaRPr>
          </a:p>
        </p:txBody>
      </p:sp>
    </p:spTree>
    <p:extLst>
      <p:ext uri="{BB962C8B-B14F-4D97-AF65-F5344CB8AC3E}">
        <p14:creationId xmlns:p14="http://schemas.microsoft.com/office/powerpoint/2010/main" val="1782283930"/>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smtClean="0"/>
              <a:t>マスタ タイトルの書式設定</a:t>
            </a:r>
            <a:endParaRPr lang="ja-JP" altLang="en-US"/>
          </a:p>
        </p:txBody>
      </p:sp>
      <p:sp>
        <p:nvSpPr>
          <p:cNvPr id="3" name="コンテンツ プレースホルダ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コンテンツ プレースホルダ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5" name="Rectangle 4"/>
          <p:cNvSpPr>
            <a:spLocks noGrp="1" noChangeArrowheads="1"/>
          </p:cNvSpPr>
          <p:nvPr>
            <p:ph type="dt" sz="half" idx="10"/>
          </p:nvPr>
        </p:nvSpPr>
        <p:spPr>
          <a:ln/>
        </p:spPr>
        <p:txBody>
          <a:bodyPr/>
          <a:lstStyle>
            <a:lvl1pPr>
              <a:defRPr/>
            </a:lvl1pPr>
          </a:lstStyle>
          <a:p>
            <a:pPr>
              <a:defRPr/>
            </a:pPr>
            <a:fld id="{D4D236C7-8E4A-41EE-BB7F-A62DC367D170}" type="datetime1">
              <a:rPr lang="ja-JP" altLang="en-US" smtClean="0">
                <a:solidFill>
                  <a:srgbClr val="000000"/>
                </a:solidFill>
              </a:rPr>
              <a:pPr>
                <a:defRPr/>
              </a:pPr>
              <a:t>2013/10/6</a:t>
            </a:fld>
            <a:endParaRPr lang="en-US" altLang="ja-JP" dirty="0">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ja-JP" dirty="0">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4CCB8A6C-4488-4CD7-876B-5644DD101B37}" type="slidenum">
              <a:rPr lang="en-US" altLang="ja-JP">
                <a:solidFill>
                  <a:srgbClr val="FFFFFF"/>
                </a:solidFill>
              </a:rPr>
              <a:pPr>
                <a:defRPr/>
              </a:pPr>
              <a:t>‹#›</a:t>
            </a:fld>
            <a:endParaRPr lang="en-US" altLang="ja-JP" dirty="0">
              <a:solidFill>
                <a:srgbClr val="FFFFFF"/>
              </a:solidFill>
            </a:endParaRPr>
          </a:p>
        </p:txBody>
      </p:sp>
    </p:spTree>
    <p:extLst>
      <p:ext uri="{BB962C8B-B14F-4D97-AF65-F5344CB8AC3E}">
        <p14:creationId xmlns:p14="http://schemas.microsoft.com/office/powerpoint/2010/main" val="3308705118"/>
      </p:ext>
    </p:extLst>
  </p:cSld>
  <p:clrMapOvr>
    <a:masterClrMapping/>
  </p:clrMapOvr>
  <p:transition spd="med">
    <p:fade thruBlk="1"/>
  </p:transition>
</p:sldLayout>
</file>

<file path=ppt/slideLayouts/slideLayout270.xml><?xml version="1.0" encoding="utf-8"?>
<p:sldLayout xmlns:a="http://schemas.openxmlformats.org/drawingml/2006/main" xmlns:r="http://schemas.openxmlformats.org/officeDocument/2006/relationships" xmlns:p="http://schemas.openxmlformats.org/presentationml/2006/main" type="txAndObj" preserve="1">
  <p:cSld name="タイトル、テキスト、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1143000"/>
          </a:xfrm>
        </p:spPr>
        <p:txBody>
          <a:bodyPr/>
          <a:lstStyle/>
          <a:p>
            <a:r>
              <a:rPr lang="ja-JP" altLang="en-US" smtClean="0"/>
              <a:t>マスタ タイトルの書式設定</a:t>
            </a:r>
            <a:endParaRPr lang="ja-JP" altLang="en-US"/>
          </a:p>
        </p:txBody>
      </p:sp>
      <p:sp>
        <p:nvSpPr>
          <p:cNvPr id="3" name="テキスト プレースホルダ 2"/>
          <p:cNvSpPr>
            <a:spLocks noGrp="1"/>
          </p:cNvSpPr>
          <p:nvPr>
            <p:ph type="body" sz="half" idx="1"/>
          </p:nvPr>
        </p:nvSpPr>
        <p:spPr>
          <a:xfrm>
            <a:off x="457200" y="1600200"/>
            <a:ext cx="4038600" cy="4525963"/>
          </a:xfrm>
        </p:spPr>
        <p:txBody>
          <a:body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コンテンツ プレースホルダ 3"/>
          <p:cNvSpPr>
            <a:spLocks noGrp="1"/>
          </p:cNvSpPr>
          <p:nvPr>
            <p:ph sz="half" idx="2"/>
          </p:nvPr>
        </p:nvSpPr>
        <p:spPr>
          <a:xfrm>
            <a:off x="4648200" y="1600200"/>
            <a:ext cx="4038600" cy="4525963"/>
          </a:xfrm>
        </p:spPr>
        <p:txBody>
          <a:body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5" name="Rectangle 4"/>
          <p:cNvSpPr>
            <a:spLocks noGrp="1" noChangeArrowheads="1"/>
          </p:cNvSpPr>
          <p:nvPr>
            <p:ph type="dt" sz="half" idx="10"/>
          </p:nvPr>
        </p:nvSpPr>
        <p:spPr>
          <a:ln/>
        </p:spPr>
        <p:txBody>
          <a:bodyPr/>
          <a:lstStyle>
            <a:lvl1pPr>
              <a:defRPr/>
            </a:lvl1pPr>
          </a:lstStyle>
          <a:p>
            <a:pPr>
              <a:defRPr/>
            </a:pPr>
            <a:fld id="{FFAA3C20-9BD0-4AC8-AB60-E31845AF88D4}" type="datetime1">
              <a:rPr lang="ja-JP" altLang="en-US" smtClean="0">
                <a:solidFill>
                  <a:srgbClr val="000000"/>
                </a:solidFill>
              </a:rPr>
              <a:pPr>
                <a:defRPr/>
              </a:pPr>
              <a:t>2013/10/6</a:t>
            </a:fld>
            <a:endParaRPr lang="en-US" altLang="ja-JP">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ja-JP">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61CA4B13-5E36-4346-98C8-5A4DB4D0535E}" type="slidenum">
              <a:rPr lang="en-US" altLang="ja-JP">
                <a:solidFill>
                  <a:srgbClr val="000000"/>
                </a:solidFill>
              </a:rPr>
              <a:pPr>
                <a:defRPr/>
              </a:pPr>
              <a:t>‹#›</a:t>
            </a:fld>
            <a:endParaRPr lang="en-US" altLang="ja-JP">
              <a:solidFill>
                <a:srgbClr val="000000"/>
              </a:solidFill>
            </a:endParaRPr>
          </a:p>
        </p:txBody>
      </p:sp>
    </p:spTree>
    <p:extLst>
      <p:ext uri="{BB962C8B-B14F-4D97-AF65-F5344CB8AC3E}">
        <p14:creationId xmlns:p14="http://schemas.microsoft.com/office/powerpoint/2010/main" val="2897644709"/>
      </p:ext>
    </p:extLst>
  </p:cSld>
  <p:clrMapOvr>
    <a:masterClrMapping/>
  </p:clrMapOvr>
</p:sldLayout>
</file>

<file path=ppt/slideLayouts/slideLayout271.xml><?xml version="1.0" encoding="utf-8"?>
<p:sldLayout xmlns:a="http://schemas.openxmlformats.org/drawingml/2006/main" xmlns:r="http://schemas.openxmlformats.org/officeDocument/2006/relationships" xmlns:p="http://schemas.openxmlformats.org/presentationml/2006/main" type="fourObj" preserve="1">
  <p:cSld name="タイトルと 4 つのコンテンツ">
    <p:spTree>
      <p:nvGrpSpPr>
        <p:cNvPr id="1" name=""/>
        <p:cNvGrpSpPr/>
        <p:nvPr/>
      </p:nvGrpSpPr>
      <p:grpSpPr>
        <a:xfrm>
          <a:off x="0" y="0"/>
          <a:ext cx="0" cy="0"/>
          <a:chOff x="0" y="0"/>
          <a:chExt cx="0" cy="0"/>
        </a:xfrm>
      </p:grpSpPr>
      <p:sp>
        <p:nvSpPr>
          <p:cNvPr id="2" name="タイトル 1"/>
          <p:cNvSpPr>
            <a:spLocks noGrp="1"/>
          </p:cNvSpPr>
          <p:nvPr>
            <p:ph type="title" sz="quarter"/>
          </p:nvPr>
        </p:nvSpPr>
        <p:spPr>
          <a:xfrm>
            <a:off x="457200" y="274638"/>
            <a:ext cx="8229600" cy="1143000"/>
          </a:xfrm>
        </p:spPr>
        <p:txBody>
          <a:bodyPr/>
          <a:lstStyle/>
          <a:p>
            <a:r>
              <a:rPr lang="ja-JP" altLang="en-US" smtClean="0"/>
              <a:t>マスタ タイトルの書式設定</a:t>
            </a:r>
            <a:endParaRPr lang="ja-JP" altLang="en-US"/>
          </a:p>
        </p:txBody>
      </p:sp>
      <p:sp>
        <p:nvSpPr>
          <p:cNvPr id="3" name="コンテンツ プレースホルダ 2"/>
          <p:cNvSpPr>
            <a:spLocks noGrp="1"/>
          </p:cNvSpPr>
          <p:nvPr>
            <p:ph sz="quarter" idx="1"/>
          </p:nvPr>
        </p:nvSpPr>
        <p:spPr>
          <a:xfrm>
            <a:off x="457200" y="1600200"/>
            <a:ext cx="4038600" cy="2185988"/>
          </a:xfrm>
        </p:spPr>
        <p:txBody>
          <a:body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コンテンツ プレースホルダ 3"/>
          <p:cNvSpPr>
            <a:spLocks noGrp="1"/>
          </p:cNvSpPr>
          <p:nvPr>
            <p:ph sz="quarter" idx="2"/>
          </p:nvPr>
        </p:nvSpPr>
        <p:spPr>
          <a:xfrm>
            <a:off x="4648200" y="1600200"/>
            <a:ext cx="4038600" cy="2185988"/>
          </a:xfrm>
        </p:spPr>
        <p:txBody>
          <a:body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5" name="コンテンツ プレースホルダ 4"/>
          <p:cNvSpPr>
            <a:spLocks noGrp="1"/>
          </p:cNvSpPr>
          <p:nvPr>
            <p:ph sz="quarter" idx="3"/>
          </p:nvPr>
        </p:nvSpPr>
        <p:spPr>
          <a:xfrm>
            <a:off x="457200" y="3938588"/>
            <a:ext cx="4038600" cy="2187575"/>
          </a:xfrm>
        </p:spPr>
        <p:txBody>
          <a:body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6" name="コンテンツ プレースホルダ 5"/>
          <p:cNvSpPr>
            <a:spLocks noGrp="1"/>
          </p:cNvSpPr>
          <p:nvPr>
            <p:ph sz="quarter" idx="4"/>
          </p:nvPr>
        </p:nvSpPr>
        <p:spPr>
          <a:xfrm>
            <a:off x="4648200" y="3938588"/>
            <a:ext cx="4038600" cy="2187575"/>
          </a:xfrm>
        </p:spPr>
        <p:txBody>
          <a:body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7" name="Rectangle 4"/>
          <p:cNvSpPr>
            <a:spLocks noGrp="1" noChangeArrowheads="1"/>
          </p:cNvSpPr>
          <p:nvPr>
            <p:ph type="dt" sz="half" idx="10"/>
          </p:nvPr>
        </p:nvSpPr>
        <p:spPr>
          <a:ln/>
        </p:spPr>
        <p:txBody>
          <a:bodyPr/>
          <a:lstStyle>
            <a:lvl1pPr>
              <a:defRPr/>
            </a:lvl1pPr>
          </a:lstStyle>
          <a:p>
            <a:pPr>
              <a:defRPr/>
            </a:pPr>
            <a:fld id="{F96A91B7-AD8B-4562-9D5B-ACFEAD989F87}" type="datetime1">
              <a:rPr lang="ja-JP" altLang="en-US" smtClean="0">
                <a:solidFill>
                  <a:srgbClr val="000000"/>
                </a:solidFill>
              </a:rPr>
              <a:pPr>
                <a:defRPr/>
              </a:pPr>
              <a:t>2013/10/6</a:t>
            </a:fld>
            <a:endParaRPr lang="en-US" altLang="ja-JP">
              <a:solidFill>
                <a:srgbClr val="000000"/>
              </a:solidFill>
            </a:endParaRPr>
          </a:p>
        </p:txBody>
      </p:sp>
      <p:sp>
        <p:nvSpPr>
          <p:cNvPr id="8" name="Rectangle 5"/>
          <p:cNvSpPr>
            <a:spLocks noGrp="1" noChangeArrowheads="1"/>
          </p:cNvSpPr>
          <p:nvPr>
            <p:ph type="ftr" sz="quarter" idx="11"/>
          </p:nvPr>
        </p:nvSpPr>
        <p:spPr>
          <a:ln/>
        </p:spPr>
        <p:txBody>
          <a:bodyPr/>
          <a:lstStyle>
            <a:lvl1pPr>
              <a:defRPr/>
            </a:lvl1pPr>
          </a:lstStyle>
          <a:p>
            <a:pPr>
              <a:defRPr/>
            </a:pPr>
            <a:endParaRPr lang="en-US" altLang="ja-JP">
              <a:solidFill>
                <a:srgbClr val="000000"/>
              </a:solidFill>
            </a:endParaRPr>
          </a:p>
        </p:txBody>
      </p:sp>
      <p:sp>
        <p:nvSpPr>
          <p:cNvPr id="9" name="Rectangle 6"/>
          <p:cNvSpPr>
            <a:spLocks noGrp="1" noChangeArrowheads="1"/>
          </p:cNvSpPr>
          <p:nvPr>
            <p:ph type="sldNum" sz="quarter" idx="12"/>
          </p:nvPr>
        </p:nvSpPr>
        <p:spPr>
          <a:ln/>
        </p:spPr>
        <p:txBody>
          <a:bodyPr/>
          <a:lstStyle>
            <a:lvl1pPr>
              <a:defRPr/>
            </a:lvl1pPr>
          </a:lstStyle>
          <a:p>
            <a:pPr>
              <a:defRPr/>
            </a:pPr>
            <a:fld id="{A2FE2574-40C5-4877-93A5-BC0F39D665A6}" type="slidenum">
              <a:rPr lang="en-US" altLang="ja-JP">
                <a:solidFill>
                  <a:srgbClr val="000000"/>
                </a:solidFill>
              </a:rPr>
              <a:pPr>
                <a:defRPr/>
              </a:pPr>
              <a:t>‹#›</a:t>
            </a:fld>
            <a:endParaRPr lang="en-US" altLang="ja-JP">
              <a:solidFill>
                <a:srgbClr val="000000"/>
              </a:solidFill>
            </a:endParaRPr>
          </a:p>
        </p:txBody>
      </p:sp>
    </p:spTree>
    <p:extLst>
      <p:ext uri="{BB962C8B-B14F-4D97-AF65-F5344CB8AC3E}">
        <p14:creationId xmlns:p14="http://schemas.microsoft.com/office/powerpoint/2010/main" val="2224057416"/>
      </p:ext>
    </p:extLst>
  </p:cSld>
  <p:clrMapOvr>
    <a:masterClrMapping/>
  </p:clrMapOvr>
</p:sldLayout>
</file>

<file path=ppt/slideLayouts/slideLayout272.xml><?xml version="1.0" encoding="utf-8"?>
<p:sldLayout xmlns:a="http://schemas.openxmlformats.org/drawingml/2006/main" xmlns:r="http://schemas.openxmlformats.org/officeDocument/2006/relationships" xmlns:p="http://schemas.openxmlformats.org/presentationml/2006/main" type="objOnly" preserve="1">
  <p:cSld name="コンテンツ">
    <p:spTree>
      <p:nvGrpSpPr>
        <p:cNvPr id="1" name=""/>
        <p:cNvGrpSpPr/>
        <p:nvPr/>
      </p:nvGrpSpPr>
      <p:grpSpPr>
        <a:xfrm>
          <a:off x="0" y="0"/>
          <a:ext cx="0" cy="0"/>
          <a:chOff x="0" y="0"/>
          <a:chExt cx="0" cy="0"/>
        </a:xfrm>
      </p:grpSpPr>
      <p:sp>
        <p:nvSpPr>
          <p:cNvPr id="2" name="コンテンツ プレースホルダ 1"/>
          <p:cNvSpPr>
            <a:spLocks noGrp="1"/>
          </p:cNvSpPr>
          <p:nvPr>
            <p:ph/>
          </p:nvPr>
        </p:nvSpPr>
        <p:spPr>
          <a:xfrm>
            <a:off x="457200" y="274638"/>
            <a:ext cx="8229600" cy="5851525"/>
          </a:xfrm>
        </p:spPr>
        <p:txBody>
          <a:body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3" name="Rectangle 4"/>
          <p:cNvSpPr>
            <a:spLocks noGrp="1" noChangeArrowheads="1"/>
          </p:cNvSpPr>
          <p:nvPr>
            <p:ph type="dt" sz="half" idx="10"/>
          </p:nvPr>
        </p:nvSpPr>
        <p:spPr>
          <a:ln/>
        </p:spPr>
        <p:txBody>
          <a:bodyPr/>
          <a:lstStyle>
            <a:lvl1pPr>
              <a:defRPr/>
            </a:lvl1pPr>
          </a:lstStyle>
          <a:p>
            <a:pPr>
              <a:defRPr/>
            </a:pPr>
            <a:fld id="{2BBBD99D-0662-4095-8963-0288B8B82F7D}" type="datetime1">
              <a:rPr lang="ja-JP" altLang="en-US" smtClean="0">
                <a:solidFill>
                  <a:srgbClr val="000000"/>
                </a:solidFill>
              </a:rPr>
              <a:pPr>
                <a:defRPr/>
              </a:pPr>
              <a:t>2013/10/6</a:t>
            </a:fld>
            <a:endParaRPr lang="en-US" altLang="ja-JP">
              <a:solidFill>
                <a:srgbClr val="000000"/>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en-US" altLang="ja-JP">
              <a:solidFill>
                <a:srgbClr val="000000"/>
              </a:solidFill>
            </a:endParaRPr>
          </a:p>
        </p:txBody>
      </p:sp>
      <p:sp>
        <p:nvSpPr>
          <p:cNvPr id="5" name="Rectangle 6"/>
          <p:cNvSpPr>
            <a:spLocks noGrp="1" noChangeArrowheads="1"/>
          </p:cNvSpPr>
          <p:nvPr>
            <p:ph type="sldNum" sz="quarter" idx="12"/>
          </p:nvPr>
        </p:nvSpPr>
        <p:spPr>
          <a:ln/>
        </p:spPr>
        <p:txBody>
          <a:bodyPr/>
          <a:lstStyle>
            <a:lvl1pPr>
              <a:defRPr/>
            </a:lvl1pPr>
          </a:lstStyle>
          <a:p>
            <a:pPr>
              <a:defRPr/>
            </a:pPr>
            <a:fld id="{EC0D7875-69C2-4F94-8C06-39D37747DAA7}" type="slidenum">
              <a:rPr lang="en-US" altLang="ja-JP">
                <a:solidFill>
                  <a:srgbClr val="000000"/>
                </a:solidFill>
              </a:rPr>
              <a:pPr>
                <a:defRPr/>
              </a:pPr>
              <a:t>‹#›</a:t>
            </a:fld>
            <a:endParaRPr lang="en-US" altLang="ja-JP">
              <a:solidFill>
                <a:srgbClr val="000000"/>
              </a:solidFill>
            </a:endParaRPr>
          </a:p>
        </p:txBody>
      </p:sp>
    </p:spTree>
    <p:extLst>
      <p:ext uri="{BB962C8B-B14F-4D97-AF65-F5344CB8AC3E}">
        <p14:creationId xmlns:p14="http://schemas.microsoft.com/office/powerpoint/2010/main" val="3100331470"/>
      </p:ext>
    </p:extLst>
  </p:cSld>
  <p:clrMapOvr>
    <a:masterClrMapping/>
  </p:clrMapOvr>
</p:sldLayout>
</file>

<file path=ppt/slideLayouts/slideLayout273.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1143000" y="1122363"/>
            <a:ext cx="6858000" cy="2387600"/>
          </a:xfrm>
        </p:spPr>
        <p:txBody>
          <a:bodyPr anchor="b"/>
          <a:lstStyle>
            <a:lvl1pPr algn="ctr">
              <a:defRPr sz="4500"/>
            </a:lvl1pPr>
          </a:lstStyle>
          <a:p>
            <a:r>
              <a:rPr kumimoji="1" lang="ja-JP" altLang="en-US" smtClean="0"/>
              <a:t>マスター タイトルの書式設定</a:t>
            </a:r>
            <a:endParaRPr kumimoji="1" lang="ja-JP" altLang="en-US"/>
          </a:p>
        </p:txBody>
      </p:sp>
      <p:sp>
        <p:nvSpPr>
          <p:cNvPr id="3" name="サブタイトル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kumimoji="1" lang="ja-JP" altLang="en-US" smtClean="0"/>
              <a:t>マスター サブタイトルの書式設定</a:t>
            </a:r>
            <a:endParaRPr kumimoji="1" lang="ja-JP" altLang="en-US"/>
          </a:p>
        </p:txBody>
      </p:sp>
      <p:sp>
        <p:nvSpPr>
          <p:cNvPr id="4" name="日付プレースホルダー 3"/>
          <p:cNvSpPr>
            <a:spLocks noGrp="1"/>
          </p:cNvSpPr>
          <p:nvPr>
            <p:ph type="dt" sz="half" idx="10"/>
          </p:nvPr>
        </p:nvSpPr>
        <p:spPr/>
        <p:txBody>
          <a:bodyPr/>
          <a:lstStyle/>
          <a:p>
            <a:fld id="{C3EB8482-A387-4ABC-976A-E6211BAEAF6E}" type="datetime1">
              <a:rPr lang="ja-JP" altLang="en-US" smtClean="0">
                <a:solidFill>
                  <a:prstClr val="black">
                    <a:tint val="75000"/>
                  </a:prstClr>
                </a:solidFill>
              </a:rPr>
              <a:pPr/>
              <a:t>2013/10/6</a:t>
            </a:fld>
            <a:endParaRPr lang="ja-JP" altLang="en-US" dirty="0">
              <a:solidFill>
                <a:prstClr val="black">
                  <a:tint val="75000"/>
                </a:prstClr>
              </a:solidFill>
            </a:endParaRPr>
          </a:p>
        </p:txBody>
      </p:sp>
      <p:sp>
        <p:nvSpPr>
          <p:cNvPr id="5" name="フッター プレースホルダー 4"/>
          <p:cNvSpPr>
            <a:spLocks noGrp="1"/>
          </p:cNvSpPr>
          <p:nvPr>
            <p:ph type="ftr" sz="quarter" idx="11"/>
          </p:nvPr>
        </p:nvSpPr>
        <p:spPr/>
        <p:txBody>
          <a:bodyPr/>
          <a:lstStyle/>
          <a:p>
            <a:endParaRPr lang="ja-JP" altLang="en-US" dirty="0">
              <a:solidFill>
                <a:prstClr val="black">
                  <a:tint val="75000"/>
                </a:prstClr>
              </a:solidFill>
            </a:endParaRPr>
          </a:p>
        </p:txBody>
      </p:sp>
      <p:sp>
        <p:nvSpPr>
          <p:cNvPr id="6" name="スライド番号プレースホルダー 5"/>
          <p:cNvSpPr>
            <a:spLocks noGrp="1"/>
          </p:cNvSpPr>
          <p:nvPr>
            <p:ph type="sldNum" sz="quarter" idx="12"/>
          </p:nvPr>
        </p:nvSpPr>
        <p:spPr/>
        <p:txBody>
          <a:bodyPr/>
          <a:lstStyle/>
          <a:p>
            <a:fld id="{D8C58238-56D9-4262-8DF7-9268417E109E}" type="slidenum">
              <a:rPr lang="ja-JP" altLang="en-US" smtClean="0">
                <a:solidFill>
                  <a:prstClr val="black">
                    <a:tint val="75000"/>
                  </a:prstClr>
                </a:solidFill>
              </a:rPr>
              <a:pPr/>
              <a:t>‹#›</a:t>
            </a:fld>
            <a:endParaRPr lang="ja-JP" altLang="en-US" dirty="0">
              <a:solidFill>
                <a:prstClr val="black">
                  <a:tint val="75000"/>
                </a:prstClr>
              </a:solidFill>
            </a:endParaRPr>
          </a:p>
        </p:txBody>
      </p:sp>
    </p:spTree>
    <p:extLst>
      <p:ext uri="{BB962C8B-B14F-4D97-AF65-F5344CB8AC3E}">
        <p14:creationId xmlns:p14="http://schemas.microsoft.com/office/powerpoint/2010/main" val="3594224326"/>
      </p:ext>
    </p:extLst>
  </p:cSld>
  <p:clrMapOvr>
    <a:masterClrMapping/>
  </p:clrMapOvr>
</p:sldLayout>
</file>

<file path=ppt/slideLayouts/slideLayout274.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コンテンツ プレースホルダー 2"/>
          <p:cNvSpPr>
            <a:spLocks noGrp="1"/>
          </p:cNvSpPr>
          <p:nvPr>
            <p:ph idx="1"/>
          </p:nvPr>
        </p:nvSpPr>
        <p:spPr/>
        <p:txBody>
          <a:body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10"/>
          </p:nvPr>
        </p:nvSpPr>
        <p:spPr/>
        <p:txBody>
          <a:bodyPr/>
          <a:lstStyle/>
          <a:p>
            <a:fld id="{B523434A-C50F-4A2E-B9C4-F686544FDD68}" type="datetime1">
              <a:rPr lang="ja-JP" altLang="en-US" smtClean="0">
                <a:solidFill>
                  <a:prstClr val="black">
                    <a:tint val="75000"/>
                  </a:prstClr>
                </a:solidFill>
              </a:rPr>
              <a:pPr/>
              <a:t>2013/10/6</a:t>
            </a:fld>
            <a:endParaRPr lang="ja-JP" altLang="en-US" dirty="0">
              <a:solidFill>
                <a:prstClr val="black">
                  <a:tint val="75000"/>
                </a:prstClr>
              </a:solidFill>
            </a:endParaRPr>
          </a:p>
        </p:txBody>
      </p:sp>
      <p:sp>
        <p:nvSpPr>
          <p:cNvPr id="5" name="フッター プレースホルダー 4"/>
          <p:cNvSpPr>
            <a:spLocks noGrp="1"/>
          </p:cNvSpPr>
          <p:nvPr>
            <p:ph type="ftr" sz="quarter" idx="11"/>
          </p:nvPr>
        </p:nvSpPr>
        <p:spPr/>
        <p:txBody>
          <a:bodyPr/>
          <a:lstStyle/>
          <a:p>
            <a:endParaRPr lang="ja-JP" altLang="en-US" dirty="0">
              <a:solidFill>
                <a:prstClr val="black">
                  <a:tint val="75000"/>
                </a:prstClr>
              </a:solidFill>
            </a:endParaRPr>
          </a:p>
        </p:txBody>
      </p:sp>
      <p:sp>
        <p:nvSpPr>
          <p:cNvPr id="6" name="スライド番号プレースホルダー 5"/>
          <p:cNvSpPr>
            <a:spLocks noGrp="1"/>
          </p:cNvSpPr>
          <p:nvPr>
            <p:ph type="sldNum" sz="quarter" idx="12"/>
          </p:nvPr>
        </p:nvSpPr>
        <p:spPr/>
        <p:txBody>
          <a:bodyPr/>
          <a:lstStyle/>
          <a:p>
            <a:fld id="{D8C58238-56D9-4262-8DF7-9268417E109E}" type="slidenum">
              <a:rPr lang="ja-JP" altLang="en-US" smtClean="0">
                <a:solidFill>
                  <a:prstClr val="black">
                    <a:tint val="75000"/>
                  </a:prstClr>
                </a:solidFill>
              </a:rPr>
              <a:pPr/>
              <a:t>‹#›</a:t>
            </a:fld>
            <a:endParaRPr lang="ja-JP" altLang="en-US" dirty="0">
              <a:solidFill>
                <a:prstClr val="black">
                  <a:tint val="75000"/>
                </a:prstClr>
              </a:solidFill>
            </a:endParaRPr>
          </a:p>
        </p:txBody>
      </p:sp>
    </p:spTree>
    <p:extLst>
      <p:ext uri="{BB962C8B-B14F-4D97-AF65-F5344CB8AC3E}">
        <p14:creationId xmlns:p14="http://schemas.microsoft.com/office/powerpoint/2010/main" val="2704025949"/>
      </p:ext>
    </p:extLst>
  </p:cSld>
  <p:clrMapOvr>
    <a:masterClrMapping/>
  </p:clrMapOvr>
</p:sldLayout>
</file>

<file path=ppt/slideLayouts/slideLayout275.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623888" y="1709741"/>
            <a:ext cx="7886700" cy="2852737"/>
          </a:xfrm>
        </p:spPr>
        <p:txBody>
          <a:bodyPr anchor="b"/>
          <a:lstStyle>
            <a:lvl1pPr>
              <a:defRPr sz="4500"/>
            </a:lvl1pPr>
          </a:lstStyle>
          <a:p>
            <a:r>
              <a:rPr kumimoji="1" lang="ja-JP" altLang="en-US" smtClean="0"/>
              <a:t>マスター タイトルの書式設定</a:t>
            </a:r>
            <a:endParaRPr kumimoji="1" lang="ja-JP" altLang="en-US"/>
          </a:p>
        </p:txBody>
      </p:sp>
      <p:sp>
        <p:nvSpPr>
          <p:cNvPr id="3" name="テキスト プレースホルダー 2"/>
          <p:cNvSpPr>
            <a:spLocks noGrp="1"/>
          </p:cNvSpPr>
          <p:nvPr>
            <p:ph type="body" idx="1"/>
          </p:nvPr>
        </p:nvSpPr>
        <p:spPr>
          <a:xfrm>
            <a:off x="623888" y="4589466"/>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kumimoji="1" lang="ja-JP" altLang="en-US" smtClean="0"/>
              <a:t>マスター テキストの書式設定</a:t>
            </a:r>
          </a:p>
        </p:txBody>
      </p:sp>
      <p:sp>
        <p:nvSpPr>
          <p:cNvPr id="4" name="日付プレースホルダー 3"/>
          <p:cNvSpPr>
            <a:spLocks noGrp="1"/>
          </p:cNvSpPr>
          <p:nvPr>
            <p:ph type="dt" sz="half" idx="10"/>
          </p:nvPr>
        </p:nvSpPr>
        <p:spPr/>
        <p:txBody>
          <a:bodyPr/>
          <a:lstStyle/>
          <a:p>
            <a:fld id="{4D273155-045D-4F67-B10E-DE4F7E07592A}" type="datetime1">
              <a:rPr lang="ja-JP" altLang="en-US" smtClean="0">
                <a:solidFill>
                  <a:prstClr val="black">
                    <a:tint val="75000"/>
                  </a:prstClr>
                </a:solidFill>
              </a:rPr>
              <a:pPr/>
              <a:t>2013/10/6</a:t>
            </a:fld>
            <a:endParaRPr lang="ja-JP" altLang="en-US" dirty="0">
              <a:solidFill>
                <a:prstClr val="black">
                  <a:tint val="75000"/>
                </a:prstClr>
              </a:solidFill>
            </a:endParaRPr>
          </a:p>
        </p:txBody>
      </p:sp>
      <p:sp>
        <p:nvSpPr>
          <p:cNvPr id="5" name="フッター プレースホルダー 4"/>
          <p:cNvSpPr>
            <a:spLocks noGrp="1"/>
          </p:cNvSpPr>
          <p:nvPr>
            <p:ph type="ftr" sz="quarter" idx="11"/>
          </p:nvPr>
        </p:nvSpPr>
        <p:spPr/>
        <p:txBody>
          <a:bodyPr/>
          <a:lstStyle/>
          <a:p>
            <a:endParaRPr lang="ja-JP" altLang="en-US" dirty="0">
              <a:solidFill>
                <a:prstClr val="black">
                  <a:tint val="75000"/>
                </a:prstClr>
              </a:solidFill>
            </a:endParaRPr>
          </a:p>
        </p:txBody>
      </p:sp>
      <p:sp>
        <p:nvSpPr>
          <p:cNvPr id="6" name="スライド番号プレースホルダー 5"/>
          <p:cNvSpPr>
            <a:spLocks noGrp="1"/>
          </p:cNvSpPr>
          <p:nvPr>
            <p:ph type="sldNum" sz="quarter" idx="12"/>
          </p:nvPr>
        </p:nvSpPr>
        <p:spPr/>
        <p:txBody>
          <a:bodyPr/>
          <a:lstStyle/>
          <a:p>
            <a:fld id="{D8C58238-56D9-4262-8DF7-9268417E109E}" type="slidenum">
              <a:rPr lang="ja-JP" altLang="en-US" smtClean="0">
                <a:solidFill>
                  <a:prstClr val="black">
                    <a:tint val="75000"/>
                  </a:prstClr>
                </a:solidFill>
              </a:rPr>
              <a:pPr/>
              <a:t>‹#›</a:t>
            </a:fld>
            <a:endParaRPr lang="ja-JP" altLang="en-US" dirty="0">
              <a:solidFill>
                <a:prstClr val="black">
                  <a:tint val="75000"/>
                </a:prstClr>
              </a:solidFill>
            </a:endParaRPr>
          </a:p>
        </p:txBody>
      </p:sp>
    </p:spTree>
    <p:extLst>
      <p:ext uri="{BB962C8B-B14F-4D97-AF65-F5344CB8AC3E}">
        <p14:creationId xmlns:p14="http://schemas.microsoft.com/office/powerpoint/2010/main" val="3548690348"/>
      </p:ext>
    </p:extLst>
  </p:cSld>
  <p:clrMapOvr>
    <a:masterClrMapping/>
  </p:clrMapOvr>
</p:sldLayout>
</file>

<file path=ppt/slideLayouts/slideLayout276.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コンテンツ プレースホルダー 2"/>
          <p:cNvSpPr>
            <a:spLocks noGrp="1"/>
          </p:cNvSpPr>
          <p:nvPr>
            <p:ph sz="half" idx="1"/>
          </p:nvPr>
        </p:nvSpPr>
        <p:spPr>
          <a:xfrm>
            <a:off x="628650" y="1825625"/>
            <a:ext cx="3886200" cy="4351338"/>
          </a:xfrm>
        </p:spPr>
        <p:txBody>
          <a:body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コンテンツ プレースホルダー 3"/>
          <p:cNvSpPr>
            <a:spLocks noGrp="1"/>
          </p:cNvSpPr>
          <p:nvPr>
            <p:ph sz="half" idx="2"/>
          </p:nvPr>
        </p:nvSpPr>
        <p:spPr>
          <a:xfrm>
            <a:off x="4629150" y="1825625"/>
            <a:ext cx="3886200" cy="4351338"/>
          </a:xfrm>
        </p:spPr>
        <p:txBody>
          <a:body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5" name="日付プレースホルダー 4"/>
          <p:cNvSpPr>
            <a:spLocks noGrp="1"/>
          </p:cNvSpPr>
          <p:nvPr>
            <p:ph type="dt" sz="half" idx="10"/>
          </p:nvPr>
        </p:nvSpPr>
        <p:spPr/>
        <p:txBody>
          <a:bodyPr/>
          <a:lstStyle/>
          <a:p>
            <a:fld id="{800B34A3-2A2E-4458-8E91-61806482DC61}" type="datetime1">
              <a:rPr lang="ja-JP" altLang="en-US" smtClean="0">
                <a:solidFill>
                  <a:prstClr val="black">
                    <a:tint val="75000"/>
                  </a:prstClr>
                </a:solidFill>
              </a:rPr>
              <a:pPr/>
              <a:t>2013/10/6</a:t>
            </a:fld>
            <a:endParaRPr lang="ja-JP" altLang="en-US" dirty="0">
              <a:solidFill>
                <a:prstClr val="black">
                  <a:tint val="75000"/>
                </a:prstClr>
              </a:solidFill>
            </a:endParaRPr>
          </a:p>
        </p:txBody>
      </p:sp>
      <p:sp>
        <p:nvSpPr>
          <p:cNvPr id="6" name="フッター プレースホルダー 5"/>
          <p:cNvSpPr>
            <a:spLocks noGrp="1"/>
          </p:cNvSpPr>
          <p:nvPr>
            <p:ph type="ftr" sz="quarter" idx="11"/>
          </p:nvPr>
        </p:nvSpPr>
        <p:spPr/>
        <p:txBody>
          <a:bodyPr/>
          <a:lstStyle/>
          <a:p>
            <a:endParaRPr lang="ja-JP" altLang="en-US" dirty="0">
              <a:solidFill>
                <a:prstClr val="black">
                  <a:tint val="75000"/>
                </a:prstClr>
              </a:solidFill>
            </a:endParaRPr>
          </a:p>
        </p:txBody>
      </p:sp>
      <p:sp>
        <p:nvSpPr>
          <p:cNvPr id="7" name="スライド番号プレースホルダー 6"/>
          <p:cNvSpPr>
            <a:spLocks noGrp="1"/>
          </p:cNvSpPr>
          <p:nvPr>
            <p:ph type="sldNum" sz="quarter" idx="12"/>
          </p:nvPr>
        </p:nvSpPr>
        <p:spPr/>
        <p:txBody>
          <a:bodyPr/>
          <a:lstStyle/>
          <a:p>
            <a:fld id="{D8C58238-56D9-4262-8DF7-9268417E109E}" type="slidenum">
              <a:rPr lang="ja-JP" altLang="en-US" smtClean="0">
                <a:solidFill>
                  <a:prstClr val="black">
                    <a:tint val="75000"/>
                  </a:prstClr>
                </a:solidFill>
              </a:rPr>
              <a:pPr/>
              <a:t>‹#›</a:t>
            </a:fld>
            <a:endParaRPr lang="ja-JP" altLang="en-US" dirty="0">
              <a:solidFill>
                <a:prstClr val="black">
                  <a:tint val="75000"/>
                </a:prstClr>
              </a:solidFill>
            </a:endParaRPr>
          </a:p>
        </p:txBody>
      </p:sp>
    </p:spTree>
    <p:extLst>
      <p:ext uri="{BB962C8B-B14F-4D97-AF65-F5344CB8AC3E}">
        <p14:creationId xmlns:p14="http://schemas.microsoft.com/office/powerpoint/2010/main" val="3421889362"/>
      </p:ext>
    </p:extLst>
  </p:cSld>
  <p:clrMapOvr>
    <a:masterClrMapping/>
  </p:clrMapOvr>
</p:sldLayout>
</file>

<file path=ppt/slideLayouts/slideLayout277.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629841" y="365128"/>
            <a:ext cx="7886700" cy="1325563"/>
          </a:xfrm>
        </p:spPr>
        <p:txBody>
          <a:bodyPr/>
          <a:lstStyle/>
          <a:p>
            <a:r>
              <a:rPr kumimoji="1" lang="ja-JP" altLang="en-US" smtClean="0"/>
              <a:t>マスター タイトルの書式設定</a:t>
            </a:r>
            <a:endParaRPr kumimoji="1" lang="ja-JP" altLang="en-US"/>
          </a:p>
        </p:txBody>
      </p:sp>
      <p:sp>
        <p:nvSpPr>
          <p:cNvPr id="3" name="テキスト プレースホルダー 2"/>
          <p:cNvSpPr>
            <a:spLocks noGrp="1"/>
          </p:cNvSpPr>
          <p:nvPr>
            <p:ph type="body" idx="1"/>
          </p:nvPr>
        </p:nvSpPr>
        <p:spPr>
          <a:xfrm>
            <a:off x="629842"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kumimoji="1" lang="ja-JP" altLang="en-US" smtClean="0"/>
              <a:t>マスター テキストの書式設定</a:t>
            </a:r>
          </a:p>
        </p:txBody>
      </p:sp>
      <p:sp>
        <p:nvSpPr>
          <p:cNvPr id="4" name="コンテンツ プレースホルダー 3"/>
          <p:cNvSpPr>
            <a:spLocks noGrp="1"/>
          </p:cNvSpPr>
          <p:nvPr>
            <p:ph sz="half" idx="2"/>
          </p:nvPr>
        </p:nvSpPr>
        <p:spPr>
          <a:xfrm>
            <a:off x="629842" y="2505075"/>
            <a:ext cx="3868340" cy="3684588"/>
          </a:xfrm>
        </p:spPr>
        <p:txBody>
          <a:body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5" name="テキスト プレースホルダー 4"/>
          <p:cNvSpPr>
            <a:spLocks noGrp="1"/>
          </p:cNvSpPr>
          <p:nvPr>
            <p:ph type="body" sz="quarter" idx="3"/>
          </p:nvPr>
        </p:nvSpPr>
        <p:spPr>
          <a:xfrm>
            <a:off x="4629151"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kumimoji="1" lang="ja-JP" altLang="en-US" smtClean="0"/>
              <a:t>マスター テキストの書式設定</a:t>
            </a:r>
          </a:p>
        </p:txBody>
      </p:sp>
      <p:sp>
        <p:nvSpPr>
          <p:cNvPr id="6" name="コンテンツ プレースホルダー 5"/>
          <p:cNvSpPr>
            <a:spLocks noGrp="1"/>
          </p:cNvSpPr>
          <p:nvPr>
            <p:ph sz="quarter" idx="4"/>
          </p:nvPr>
        </p:nvSpPr>
        <p:spPr>
          <a:xfrm>
            <a:off x="4629151" y="2505075"/>
            <a:ext cx="3887391" cy="3684588"/>
          </a:xfrm>
        </p:spPr>
        <p:txBody>
          <a:body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7" name="日付プレースホルダー 6"/>
          <p:cNvSpPr>
            <a:spLocks noGrp="1"/>
          </p:cNvSpPr>
          <p:nvPr>
            <p:ph type="dt" sz="half" idx="10"/>
          </p:nvPr>
        </p:nvSpPr>
        <p:spPr/>
        <p:txBody>
          <a:bodyPr/>
          <a:lstStyle/>
          <a:p>
            <a:fld id="{E976BEDB-3F7D-44D9-A888-BC5BBD94952D}" type="datetime1">
              <a:rPr lang="ja-JP" altLang="en-US" smtClean="0">
                <a:solidFill>
                  <a:prstClr val="black">
                    <a:tint val="75000"/>
                  </a:prstClr>
                </a:solidFill>
              </a:rPr>
              <a:pPr/>
              <a:t>2013/10/6</a:t>
            </a:fld>
            <a:endParaRPr lang="ja-JP" altLang="en-US" dirty="0">
              <a:solidFill>
                <a:prstClr val="black">
                  <a:tint val="75000"/>
                </a:prstClr>
              </a:solidFill>
            </a:endParaRPr>
          </a:p>
        </p:txBody>
      </p:sp>
      <p:sp>
        <p:nvSpPr>
          <p:cNvPr id="8" name="フッター プレースホルダー 7"/>
          <p:cNvSpPr>
            <a:spLocks noGrp="1"/>
          </p:cNvSpPr>
          <p:nvPr>
            <p:ph type="ftr" sz="quarter" idx="11"/>
          </p:nvPr>
        </p:nvSpPr>
        <p:spPr/>
        <p:txBody>
          <a:bodyPr/>
          <a:lstStyle/>
          <a:p>
            <a:endParaRPr lang="ja-JP" altLang="en-US" dirty="0">
              <a:solidFill>
                <a:prstClr val="black">
                  <a:tint val="75000"/>
                </a:prstClr>
              </a:solidFill>
            </a:endParaRPr>
          </a:p>
        </p:txBody>
      </p:sp>
      <p:sp>
        <p:nvSpPr>
          <p:cNvPr id="9" name="スライド番号プレースホルダー 8"/>
          <p:cNvSpPr>
            <a:spLocks noGrp="1"/>
          </p:cNvSpPr>
          <p:nvPr>
            <p:ph type="sldNum" sz="quarter" idx="12"/>
          </p:nvPr>
        </p:nvSpPr>
        <p:spPr/>
        <p:txBody>
          <a:bodyPr/>
          <a:lstStyle/>
          <a:p>
            <a:fld id="{D8C58238-56D9-4262-8DF7-9268417E109E}" type="slidenum">
              <a:rPr lang="ja-JP" altLang="en-US" smtClean="0">
                <a:solidFill>
                  <a:prstClr val="black">
                    <a:tint val="75000"/>
                  </a:prstClr>
                </a:solidFill>
              </a:rPr>
              <a:pPr/>
              <a:t>‹#›</a:t>
            </a:fld>
            <a:endParaRPr lang="ja-JP" altLang="en-US" dirty="0">
              <a:solidFill>
                <a:prstClr val="black">
                  <a:tint val="75000"/>
                </a:prstClr>
              </a:solidFill>
            </a:endParaRPr>
          </a:p>
        </p:txBody>
      </p:sp>
    </p:spTree>
    <p:extLst>
      <p:ext uri="{BB962C8B-B14F-4D97-AF65-F5344CB8AC3E}">
        <p14:creationId xmlns:p14="http://schemas.microsoft.com/office/powerpoint/2010/main" val="2516638441"/>
      </p:ext>
    </p:extLst>
  </p:cSld>
  <p:clrMapOvr>
    <a:masterClrMapping/>
  </p:clrMapOvr>
</p:sldLayout>
</file>

<file path=ppt/slideLayouts/slideLayout278.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日付プレースホルダー 2"/>
          <p:cNvSpPr>
            <a:spLocks noGrp="1"/>
          </p:cNvSpPr>
          <p:nvPr>
            <p:ph type="dt" sz="half" idx="10"/>
          </p:nvPr>
        </p:nvSpPr>
        <p:spPr/>
        <p:txBody>
          <a:bodyPr/>
          <a:lstStyle/>
          <a:p>
            <a:fld id="{C4762C55-24F8-4FB6-9372-4CA76EC2E031}" type="datetime1">
              <a:rPr lang="ja-JP" altLang="en-US" smtClean="0">
                <a:solidFill>
                  <a:prstClr val="black">
                    <a:tint val="75000"/>
                  </a:prstClr>
                </a:solidFill>
              </a:rPr>
              <a:pPr/>
              <a:t>2013/10/6</a:t>
            </a:fld>
            <a:endParaRPr lang="ja-JP" altLang="en-US" dirty="0">
              <a:solidFill>
                <a:prstClr val="black">
                  <a:tint val="75000"/>
                </a:prstClr>
              </a:solidFill>
            </a:endParaRPr>
          </a:p>
        </p:txBody>
      </p:sp>
      <p:sp>
        <p:nvSpPr>
          <p:cNvPr id="4" name="フッター プレースホルダー 3"/>
          <p:cNvSpPr>
            <a:spLocks noGrp="1"/>
          </p:cNvSpPr>
          <p:nvPr>
            <p:ph type="ftr" sz="quarter" idx="11"/>
          </p:nvPr>
        </p:nvSpPr>
        <p:spPr/>
        <p:txBody>
          <a:bodyPr/>
          <a:lstStyle/>
          <a:p>
            <a:endParaRPr lang="ja-JP" altLang="en-US" dirty="0">
              <a:solidFill>
                <a:prstClr val="black">
                  <a:tint val="75000"/>
                </a:prstClr>
              </a:solidFill>
            </a:endParaRPr>
          </a:p>
        </p:txBody>
      </p:sp>
      <p:sp>
        <p:nvSpPr>
          <p:cNvPr id="5" name="スライド番号プレースホルダー 4"/>
          <p:cNvSpPr>
            <a:spLocks noGrp="1"/>
          </p:cNvSpPr>
          <p:nvPr>
            <p:ph type="sldNum" sz="quarter" idx="12"/>
          </p:nvPr>
        </p:nvSpPr>
        <p:spPr/>
        <p:txBody>
          <a:bodyPr/>
          <a:lstStyle/>
          <a:p>
            <a:fld id="{D8C58238-56D9-4262-8DF7-9268417E109E}" type="slidenum">
              <a:rPr lang="ja-JP" altLang="en-US" smtClean="0">
                <a:solidFill>
                  <a:prstClr val="black">
                    <a:tint val="75000"/>
                  </a:prstClr>
                </a:solidFill>
              </a:rPr>
              <a:pPr/>
              <a:t>‹#›</a:t>
            </a:fld>
            <a:endParaRPr lang="ja-JP" altLang="en-US" dirty="0">
              <a:solidFill>
                <a:prstClr val="black">
                  <a:tint val="75000"/>
                </a:prstClr>
              </a:solidFill>
            </a:endParaRPr>
          </a:p>
        </p:txBody>
      </p:sp>
    </p:spTree>
    <p:extLst>
      <p:ext uri="{BB962C8B-B14F-4D97-AF65-F5344CB8AC3E}">
        <p14:creationId xmlns:p14="http://schemas.microsoft.com/office/powerpoint/2010/main" val="2861465616"/>
      </p:ext>
    </p:extLst>
  </p:cSld>
  <p:clrMapOvr>
    <a:masterClrMapping/>
  </p:clrMapOvr>
</p:sldLayout>
</file>

<file path=ppt/slideLayouts/slideLayout279.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ー 1"/>
          <p:cNvSpPr>
            <a:spLocks noGrp="1"/>
          </p:cNvSpPr>
          <p:nvPr>
            <p:ph type="dt" sz="half" idx="10"/>
          </p:nvPr>
        </p:nvSpPr>
        <p:spPr/>
        <p:txBody>
          <a:bodyPr/>
          <a:lstStyle/>
          <a:p>
            <a:fld id="{E434ECBA-8264-4165-8F4F-52AA91537555}" type="datetime1">
              <a:rPr lang="ja-JP" altLang="en-US" smtClean="0">
                <a:solidFill>
                  <a:prstClr val="black">
                    <a:tint val="75000"/>
                  </a:prstClr>
                </a:solidFill>
              </a:rPr>
              <a:pPr/>
              <a:t>2013/10/6</a:t>
            </a:fld>
            <a:endParaRPr lang="ja-JP" altLang="en-US" dirty="0">
              <a:solidFill>
                <a:prstClr val="black">
                  <a:tint val="75000"/>
                </a:prstClr>
              </a:solidFill>
            </a:endParaRPr>
          </a:p>
        </p:txBody>
      </p:sp>
      <p:sp>
        <p:nvSpPr>
          <p:cNvPr id="3" name="フッター プレースホルダー 2"/>
          <p:cNvSpPr>
            <a:spLocks noGrp="1"/>
          </p:cNvSpPr>
          <p:nvPr>
            <p:ph type="ftr" sz="quarter" idx="11"/>
          </p:nvPr>
        </p:nvSpPr>
        <p:spPr/>
        <p:txBody>
          <a:bodyPr/>
          <a:lstStyle/>
          <a:p>
            <a:endParaRPr lang="ja-JP" altLang="en-US" dirty="0">
              <a:solidFill>
                <a:prstClr val="black">
                  <a:tint val="75000"/>
                </a:prstClr>
              </a:solidFill>
            </a:endParaRPr>
          </a:p>
        </p:txBody>
      </p:sp>
      <p:sp>
        <p:nvSpPr>
          <p:cNvPr id="4" name="スライド番号プレースホルダー 3"/>
          <p:cNvSpPr>
            <a:spLocks noGrp="1"/>
          </p:cNvSpPr>
          <p:nvPr>
            <p:ph type="sldNum" sz="quarter" idx="12"/>
          </p:nvPr>
        </p:nvSpPr>
        <p:spPr/>
        <p:txBody>
          <a:bodyPr/>
          <a:lstStyle/>
          <a:p>
            <a:fld id="{D8C58238-56D9-4262-8DF7-9268417E109E}" type="slidenum">
              <a:rPr lang="ja-JP" altLang="en-US" smtClean="0">
                <a:solidFill>
                  <a:prstClr val="black">
                    <a:tint val="75000"/>
                  </a:prstClr>
                </a:solidFill>
              </a:rPr>
              <a:pPr/>
              <a:t>‹#›</a:t>
            </a:fld>
            <a:endParaRPr lang="ja-JP" altLang="en-US" dirty="0">
              <a:solidFill>
                <a:prstClr val="black">
                  <a:tint val="75000"/>
                </a:prstClr>
              </a:solidFill>
            </a:endParaRPr>
          </a:p>
        </p:txBody>
      </p:sp>
    </p:spTree>
    <p:extLst>
      <p:ext uri="{BB962C8B-B14F-4D97-AF65-F5344CB8AC3E}">
        <p14:creationId xmlns:p14="http://schemas.microsoft.com/office/powerpoint/2010/main" val="2425107901"/>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smtClean="0"/>
              <a:t>マスタ タイトルの書式設定</a:t>
            </a:r>
            <a:endParaRPr lang="ja-JP" altLang="en-US"/>
          </a:p>
        </p:txBody>
      </p:sp>
      <p:sp>
        <p:nvSpPr>
          <p:cNvPr id="3" name="テキスト プレースホルダ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smtClean="0"/>
              <a:t>マスタ テキストの書式設定</a:t>
            </a:r>
          </a:p>
        </p:txBody>
      </p:sp>
      <p:sp>
        <p:nvSpPr>
          <p:cNvPr id="4" name="コンテンツ プレースホルダ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5" name="テキスト プレースホルダ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smtClean="0"/>
              <a:t>マスタ テキストの書式設定</a:t>
            </a:r>
          </a:p>
        </p:txBody>
      </p:sp>
      <p:sp>
        <p:nvSpPr>
          <p:cNvPr id="6" name="コンテンツ プレースホルダ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7" name="Rectangle 4"/>
          <p:cNvSpPr>
            <a:spLocks noGrp="1" noChangeArrowheads="1"/>
          </p:cNvSpPr>
          <p:nvPr>
            <p:ph type="dt" sz="half" idx="10"/>
          </p:nvPr>
        </p:nvSpPr>
        <p:spPr>
          <a:ln/>
        </p:spPr>
        <p:txBody>
          <a:bodyPr/>
          <a:lstStyle>
            <a:lvl1pPr>
              <a:defRPr/>
            </a:lvl1pPr>
          </a:lstStyle>
          <a:p>
            <a:pPr>
              <a:defRPr/>
            </a:pPr>
            <a:fld id="{49C847A9-7B37-4E89-9B8B-6215E85A614D}" type="datetime1">
              <a:rPr lang="ja-JP" altLang="en-US" smtClean="0">
                <a:solidFill>
                  <a:srgbClr val="000000"/>
                </a:solidFill>
              </a:rPr>
              <a:pPr>
                <a:defRPr/>
              </a:pPr>
              <a:t>2013/10/6</a:t>
            </a:fld>
            <a:endParaRPr lang="en-US" altLang="ja-JP" dirty="0">
              <a:solidFill>
                <a:srgbClr val="000000"/>
              </a:solidFill>
            </a:endParaRPr>
          </a:p>
        </p:txBody>
      </p:sp>
      <p:sp>
        <p:nvSpPr>
          <p:cNvPr id="8" name="Rectangle 5"/>
          <p:cNvSpPr>
            <a:spLocks noGrp="1" noChangeArrowheads="1"/>
          </p:cNvSpPr>
          <p:nvPr>
            <p:ph type="ftr" sz="quarter" idx="11"/>
          </p:nvPr>
        </p:nvSpPr>
        <p:spPr>
          <a:ln/>
        </p:spPr>
        <p:txBody>
          <a:bodyPr/>
          <a:lstStyle>
            <a:lvl1pPr>
              <a:defRPr/>
            </a:lvl1pPr>
          </a:lstStyle>
          <a:p>
            <a:pPr>
              <a:defRPr/>
            </a:pPr>
            <a:endParaRPr lang="en-US" altLang="ja-JP" dirty="0">
              <a:solidFill>
                <a:srgbClr val="000000"/>
              </a:solidFill>
            </a:endParaRPr>
          </a:p>
        </p:txBody>
      </p:sp>
      <p:sp>
        <p:nvSpPr>
          <p:cNvPr id="9" name="Rectangle 6"/>
          <p:cNvSpPr>
            <a:spLocks noGrp="1" noChangeArrowheads="1"/>
          </p:cNvSpPr>
          <p:nvPr>
            <p:ph type="sldNum" sz="quarter" idx="12"/>
          </p:nvPr>
        </p:nvSpPr>
        <p:spPr>
          <a:ln/>
        </p:spPr>
        <p:txBody>
          <a:bodyPr/>
          <a:lstStyle>
            <a:lvl1pPr>
              <a:defRPr/>
            </a:lvl1pPr>
          </a:lstStyle>
          <a:p>
            <a:pPr>
              <a:defRPr/>
            </a:pPr>
            <a:fld id="{3B72AB06-6DA6-4FE3-8A75-4C885B4D1949}" type="slidenum">
              <a:rPr lang="en-US" altLang="ja-JP">
                <a:solidFill>
                  <a:srgbClr val="FFFFFF"/>
                </a:solidFill>
              </a:rPr>
              <a:pPr>
                <a:defRPr/>
              </a:pPr>
              <a:t>‹#›</a:t>
            </a:fld>
            <a:endParaRPr lang="en-US" altLang="ja-JP" dirty="0">
              <a:solidFill>
                <a:srgbClr val="FFFFFF"/>
              </a:solidFill>
            </a:endParaRPr>
          </a:p>
        </p:txBody>
      </p:sp>
    </p:spTree>
    <p:extLst>
      <p:ext uri="{BB962C8B-B14F-4D97-AF65-F5344CB8AC3E}">
        <p14:creationId xmlns:p14="http://schemas.microsoft.com/office/powerpoint/2010/main" val="331074464"/>
      </p:ext>
    </p:extLst>
  </p:cSld>
  <p:clrMapOvr>
    <a:masterClrMapping/>
  </p:clrMapOvr>
  <p:transition spd="med">
    <p:fade thruBlk="1"/>
  </p:transition>
</p:sldLayout>
</file>

<file path=ppt/slideLayouts/slideLayout280.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629841" y="457200"/>
            <a:ext cx="2949178" cy="1600200"/>
          </a:xfrm>
        </p:spPr>
        <p:txBody>
          <a:bodyPr anchor="b"/>
          <a:lstStyle>
            <a:lvl1pPr>
              <a:defRPr sz="2400"/>
            </a:lvl1pPr>
          </a:lstStyle>
          <a:p>
            <a:r>
              <a:rPr kumimoji="1" lang="ja-JP" altLang="en-US" smtClean="0"/>
              <a:t>マスター タイトルの書式設定</a:t>
            </a:r>
            <a:endParaRPr kumimoji="1" lang="ja-JP" altLang="en-US"/>
          </a:p>
        </p:txBody>
      </p:sp>
      <p:sp>
        <p:nvSpPr>
          <p:cNvPr id="3" name="コンテンツ プレースホルダー 2"/>
          <p:cNvSpPr>
            <a:spLocks noGrp="1"/>
          </p:cNvSpPr>
          <p:nvPr>
            <p:ph idx="1"/>
          </p:nvPr>
        </p:nvSpPr>
        <p:spPr>
          <a:xfrm>
            <a:off x="3887391" y="987428"/>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テキスト プレースホルダー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kumimoji="1" lang="ja-JP" altLang="en-US" smtClean="0"/>
              <a:t>マスター テキストの書式設定</a:t>
            </a:r>
          </a:p>
        </p:txBody>
      </p:sp>
      <p:sp>
        <p:nvSpPr>
          <p:cNvPr id="5" name="日付プレースホルダー 4"/>
          <p:cNvSpPr>
            <a:spLocks noGrp="1"/>
          </p:cNvSpPr>
          <p:nvPr>
            <p:ph type="dt" sz="half" idx="10"/>
          </p:nvPr>
        </p:nvSpPr>
        <p:spPr/>
        <p:txBody>
          <a:bodyPr/>
          <a:lstStyle/>
          <a:p>
            <a:fld id="{1FA2F96C-8B10-409A-A9A0-8F517B8E96FF}" type="datetime1">
              <a:rPr lang="ja-JP" altLang="en-US" smtClean="0">
                <a:solidFill>
                  <a:prstClr val="black">
                    <a:tint val="75000"/>
                  </a:prstClr>
                </a:solidFill>
              </a:rPr>
              <a:pPr/>
              <a:t>2013/10/6</a:t>
            </a:fld>
            <a:endParaRPr lang="ja-JP" altLang="en-US" dirty="0">
              <a:solidFill>
                <a:prstClr val="black">
                  <a:tint val="75000"/>
                </a:prstClr>
              </a:solidFill>
            </a:endParaRPr>
          </a:p>
        </p:txBody>
      </p:sp>
      <p:sp>
        <p:nvSpPr>
          <p:cNvPr id="6" name="フッター プレースホルダー 5"/>
          <p:cNvSpPr>
            <a:spLocks noGrp="1"/>
          </p:cNvSpPr>
          <p:nvPr>
            <p:ph type="ftr" sz="quarter" idx="11"/>
          </p:nvPr>
        </p:nvSpPr>
        <p:spPr/>
        <p:txBody>
          <a:bodyPr/>
          <a:lstStyle/>
          <a:p>
            <a:endParaRPr lang="ja-JP" altLang="en-US" dirty="0">
              <a:solidFill>
                <a:prstClr val="black">
                  <a:tint val="75000"/>
                </a:prstClr>
              </a:solidFill>
            </a:endParaRPr>
          </a:p>
        </p:txBody>
      </p:sp>
      <p:sp>
        <p:nvSpPr>
          <p:cNvPr id="7" name="スライド番号プレースホルダー 6"/>
          <p:cNvSpPr>
            <a:spLocks noGrp="1"/>
          </p:cNvSpPr>
          <p:nvPr>
            <p:ph type="sldNum" sz="quarter" idx="12"/>
          </p:nvPr>
        </p:nvSpPr>
        <p:spPr/>
        <p:txBody>
          <a:bodyPr/>
          <a:lstStyle/>
          <a:p>
            <a:fld id="{D8C58238-56D9-4262-8DF7-9268417E109E}" type="slidenum">
              <a:rPr lang="ja-JP" altLang="en-US" smtClean="0">
                <a:solidFill>
                  <a:prstClr val="black">
                    <a:tint val="75000"/>
                  </a:prstClr>
                </a:solidFill>
              </a:rPr>
              <a:pPr/>
              <a:t>‹#›</a:t>
            </a:fld>
            <a:endParaRPr lang="ja-JP" altLang="en-US" dirty="0">
              <a:solidFill>
                <a:prstClr val="black">
                  <a:tint val="75000"/>
                </a:prstClr>
              </a:solidFill>
            </a:endParaRPr>
          </a:p>
        </p:txBody>
      </p:sp>
    </p:spTree>
    <p:extLst>
      <p:ext uri="{BB962C8B-B14F-4D97-AF65-F5344CB8AC3E}">
        <p14:creationId xmlns:p14="http://schemas.microsoft.com/office/powerpoint/2010/main" val="3928263823"/>
      </p:ext>
    </p:extLst>
  </p:cSld>
  <p:clrMapOvr>
    <a:masterClrMapping/>
  </p:clrMapOvr>
</p:sldLayout>
</file>

<file path=ppt/slideLayouts/slideLayout281.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629841" y="457200"/>
            <a:ext cx="2949178" cy="1600200"/>
          </a:xfrm>
        </p:spPr>
        <p:txBody>
          <a:bodyPr anchor="b"/>
          <a:lstStyle>
            <a:lvl1pPr>
              <a:defRPr sz="2400"/>
            </a:lvl1pPr>
          </a:lstStyle>
          <a:p>
            <a:r>
              <a:rPr kumimoji="1" lang="ja-JP" altLang="en-US" smtClean="0"/>
              <a:t>マスター タイトルの書式設定</a:t>
            </a:r>
            <a:endParaRPr kumimoji="1" lang="ja-JP" altLang="en-US"/>
          </a:p>
        </p:txBody>
      </p:sp>
      <p:sp>
        <p:nvSpPr>
          <p:cNvPr id="3" name="図プレースホルダー 2"/>
          <p:cNvSpPr>
            <a:spLocks noGrp="1"/>
          </p:cNvSpPr>
          <p:nvPr>
            <p:ph type="pic" idx="1"/>
          </p:nvPr>
        </p:nvSpPr>
        <p:spPr>
          <a:xfrm>
            <a:off x="3887391" y="987428"/>
            <a:ext cx="462915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kumimoji="1" lang="ja-JP" altLang="en-US" dirty="0"/>
          </a:p>
        </p:txBody>
      </p:sp>
      <p:sp>
        <p:nvSpPr>
          <p:cNvPr id="4" name="テキスト プレースホルダー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kumimoji="1" lang="ja-JP" altLang="en-US" smtClean="0"/>
              <a:t>マスター テキストの書式設定</a:t>
            </a:r>
          </a:p>
        </p:txBody>
      </p:sp>
      <p:sp>
        <p:nvSpPr>
          <p:cNvPr id="5" name="日付プレースホルダー 4"/>
          <p:cNvSpPr>
            <a:spLocks noGrp="1"/>
          </p:cNvSpPr>
          <p:nvPr>
            <p:ph type="dt" sz="half" idx="10"/>
          </p:nvPr>
        </p:nvSpPr>
        <p:spPr/>
        <p:txBody>
          <a:bodyPr/>
          <a:lstStyle/>
          <a:p>
            <a:fld id="{540FF04E-9220-46BA-9A53-EBEE85F6D1EA}" type="datetime1">
              <a:rPr lang="ja-JP" altLang="en-US" smtClean="0">
                <a:solidFill>
                  <a:prstClr val="black">
                    <a:tint val="75000"/>
                  </a:prstClr>
                </a:solidFill>
              </a:rPr>
              <a:pPr/>
              <a:t>2013/10/6</a:t>
            </a:fld>
            <a:endParaRPr lang="ja-JP" altLang="en-US" dirty="0">
              <a:solidFill>
                <a:prstClr val="black">
                  <a:tint val="75000"/>
                </a:prstClr>
              </a:solidFill>
            </a:endParaRPr>
          </a:p>
        </p:txBody>
      </p:sp>
      <p:sp>
        <p:nvSpPr>
          <p:cNvPr id="6" name="フッター プレースホルダー 5"/>
          <p:cNvSpPr>
            <a:spLocks noGrp="1"/>
          </p:cNvSpPr>
          <p:nvPr>
            <p:ph type="ftr" sz="quarter" idx="11"/>
          </p:nvPr>
        </p:nvSpPr>
        <p:spPr/>
        <p:txBody>
          <a:bodyPr/>
          <a:lstStyle/>
          <a:p>
            <a:endParaRPr lang="ja-JP" altLang="en-US" dirty="0">
              <a:solidFill>
                <a:prstClr val="black">
                  <a:tint val="75000"/>
                </a:prstClr>
              </a:solidFill>
            </a:endParaRPr>
          </a:p>
        </p:txBody>
      </p:sp>
      <p:sp>
        <p:nvSpPr>
          <p:cNvPr id="7" name="スライド番号プレースホルダー 6"/>
          <p:cNvSpPr>
            <a:spLocks noGrp="1"/>
          </p:cNvSpPr>
          <p:nvPr>
            <p:ph type="sldNum" sz="quarter" idx="12"/>
          </p:nvPr>
        </p:nvSpPr>
        <p:spPr/>
        <p:txBody>
          <a:bodyPr/>
          <a:lstStyle/>
          <a:p>
            <a:fld id="{D8C58238-56D9-4262-8DF7-9268417E109E}" type="slidenum">
              <a:rPr lang="ja-JP" altLang="en-US" smtClean="0">
                <a:solidFill>
                  <a:prstClr val="black">
                    <a:tint val="75000"/>
                  </a:prstClr>
                </a:solidFill>
              </a:rPr>
              <a:pPr/>
              <a:t>‹#›</a:t>
            </a:fld>
            <a:endParaRPr lang="ja-JP" altLang="en-US" dirty="0">
              <a:solidFill>
                <a:prstClr val="black">
                  <a:tint val="75000"/>
                </a:prstClr>
              </a:solidFill>
            </a:endParaRPr>
          </a:p>
        </p:txBody>
      </p:sp>
    </p:spTree>
    <p:extLst>
      <p:ext uri="{BB962C8B-B14F-4D97-AF65-F5344CB8AC3E}">
        <p14:creationId xmlns:p14="http://schemas.microsoft.com/office/powerpoint/2010/main" val="1153719523"/>
      </p:ext>
    </p:extLst>
  </p:cSld>
  <p:clrMapOvr>
    <a:masterClrMapping/>
  </p:clrMapOvr>
</p:sldLayout>
</file>

<file path=ppt/slideLayouts/slideLayout282.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縦書きテキスト プレースホルダー 2"/>
          <p:cNvSpPr>
            <a:spLocks noGrp="1"/>
          </p:cNvSpPr>
          <p:nvPr>
            <p:ph type="body" orient="vert" idx="1"/>
          </p:nvPr>
        </p:nvSpPr>
        <p:spPr/>
        <p:txBody>
          <a:bodyPr vert="eaVert"/>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10"/>
          </p:nvPr>
        </p:nvSpPr>
        <p:spPr/>
        <p:txBody>
          <a:bodyPr/>
          <a:lstStyle/>
          <a:p>
            <a:fld id="{435D4690-6D07-4A48-A7B9-26E822CE6528}" type="datetime1">
              <a:rPr lang="ja-JP" altLang="en-US" smtClean="0">
                <a:solidFill>
                  <a:prstClr val="black">
                    <a:tint val="75000"/>
                  </a:prstClr>
                </a:solidFill>
              </a:rPr>
              <a:pPr/>
              <a:t>2013/10/6</a:t>
            </a:fld>
            <a:endParaRPr lang="ja-JP" altLang="en-US" dirty="0">
              <a:solidFill>
                <a:prstClr val="black">
                  <a:tint val="75000"/>
                </a:prstClr>
              </a:solidFill>
            </a:endParaRPr>
          </a:p>
        </p:txBody>
      </p:sp>
      <p:sp>
        <p:nvSpPr>
          <p:cNvPr id="5" name="フッター プレースホルダー 4"/>
          <p:cNvSpPr>
            <a:spLocks noGrp="1"/>
          </p:cNvSpPr>
          <p:nvPr>
            <p:ph type="ftr" sz="quarter" idx="11"/>
          </p:nvPr>
        </p:nvSpPr>
        <p:spPr/>
        <p:txBody>
          <a:bodyPr/>
          <a:lstStyle/>
          <a:p>
            <a:endParaRPr lang="ja-JP" altLang="en-US" dirty="0">
              <a:solidFill>
                <a:prstClr val="black">
                  <a:tint val="75000"/>
                </a:prstClr>
              </a:solidFill>
            </a:endParaRPr>
          </a:p>
        </p:txBody>
      </p:sp>
      <p:sp>
        <p:nvSpPr>
          <p:cNvPr id="6" name="スライド番号プレースホルダー 5"/>
          <p:cNvSpPr>
            <a:spLocks noGrp="1"/>
          </p:cNvSpPr>
          <p:nvPr>
            <p:ph type="sldNum" sz="quarter" idx="12"/>
          </p:nvPr>
        </p:nvSpPr>
        <p:spPr/>
        <p:txBody>
          <a:bodyPr/>
          <a:lstStyle/>
          <a:p>
            <a:fld id="{D8C58238-56D9-4262-8DF7-9268417E109E}" type="slidenum">
              <a:rPr lang="ja-JP" altLang="en-US" smtClean="0">
                <a:solidFill>
                  <a:prstClr val="black">
                    <a:tint val="75000"/>
                  </a:prstClr>
                </a:solidFill>
              </a:rPr>
              <a:pPr/>
              <a:t>‹#›</a:t>
            </a:fld>
            <a:endParaRPr lang="ja-JP" altLang="en-US" dirty="0">
              <a:solidFill>
                <a:prstClr val="black">
                  <a:tint val="75000"/>
                </a:prstClr>
              </a:solidFill>
            </a:endParaRPr>
          </a:p>
        </p:txBody>
      </p:sp>
    </p:spTree>
    <p:extLst>
      <p:ext uri="{BB962C8B-B14F-4D97-AF65-F5344CB8AC3E}">
        <p14:creationId xmlns:p14="http://schemas.microsoft.com/office/powerpoint/2010/main" val="4145068971"/>
      </p:ext>
    </p:extLst>
  </p:cSld>
  <p:clrMapOvr>
    <a:masterClrMapping/>
  </p:clrMapOvr>
</p:sldLayout>
</file>

<file path=ppt/slideLayouts/slideLayout283.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543676" y="365125"/>
            <a:ext cx="1971675" cy="5811838"/>
          </a:xfrm>
        </p:spPr>
        <p:txBody>
          <a:bodyPr vert="eaVert"/>
          <a:lstStyle/>
          <a:p>
            <a:r>
              <a:rPr kumimoji="1" lang="ja-JP" altLang="en-US" smtClean="0"/>
              <a:t>マスター タイトルの書式設定</a:t>
            </a:r>
            <a:endParaRPr kumimoji="1" lang="ja-JP" altLang="en-US"/>
          </a:p>
        </p:txBody>
      </p:sp>
      <p:sp>
        <p:nvSpPr>
          <p:cNvPr id="3" name="縦書きテキスト プレースホルダー 2"/>
          <p:cNvSpPr>
            <a:spLocks noGrp="1"/>
          </p:cNvSpPr>
          <p:nvPr>
            <p:ph type="body" orient="vert" idx="1"/>
          </p:nvPr>
        </p:nvSpPr>
        <p:spPr>
          <a:xfrm>
            <a:off x="628651" y="365125"/>
            <a:ext cx="5800725" cy="5811838"/>
          </a:xfrm>
        </p:spPr>
        <p:txBody>
          <a:bodyPr vert="eaVert"/>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10"/>
          </p:nvPr>
        </p:nvSpPr>
        <p:spPr/>
        <p:txBody>
          <a:bodyPr/>
          <a:lstStyle/>
          <a:p>
            <a:fld id="{AB0FDD04-6C80-4991-9DC0-6A298A985A94}" type="datetime1">
              <a:rPr lang="ja-JP" altLang="en-US" smtClean="0">
                <a:solidFill>
                  <a:prstClr val="black">
                    <a:tint val="75000"/>
                  </a:prstClr>
                </a:solidFill>
              </a:rPr>
              <a:pPr/>
              <a:t>2013/10/6</a:t>
            </a:fld>
            <a:endParaRPr lang="ja-JP" altLang="en-US" dirty="0">
              <a:solidFill>
                <a:prstClr val="black">
                  <a:tint val="75000"/>
                </a:prstClr>
              </a:solidFill>
            </a:endParaRPr>
          </a:p>
        </p:txBody>
      </p:sp>
      <p:sp>
        <p:nvSpPr>
          <p:cNvPr id="5" name="フッター プレースホルダー 4"/>
          <p:cNvSpPr>
            <a:spLocks noGrp="1"/>
          </p:cNvSpPr>
          <p:nvPr>
            <p:ph type="ftr" sz="quarter" idx="11"/>
          </p:nvPr>
        </p:nvSpPr>
        <p:spPr/>
        <p:txBody>
          <a:bodyPr/>
          <a:lstStyle/>
          <a:p>
            <a:endParaRPr lang="ja-JP" altLang="en-US" dirty="0">
              <a:solidFill>
                <a:prstClr val="black">
                  <a:tint val="75000"/>
                </a:prstClr>
              </a:solidFill>
            </a:endParaRPr>
          </a:p>
        </p:txBody>
      </p:sp>
      <p:sp>
        <p:nvSpPr>
          <p:cNvPr id="6" name="スライド番号プレースホルダー 5"/>
          <p:cNvSpPr>
            <a:spLocks noGrp="1"/>
          </p:cNvSpPr>
          <p:nvPr>
            <p:ph type="sldNum" sz="quarter" idx="12"/>
          </p:nvPr>
        </p:nvSpPr>
        <p:spPr/>
        <p:txBody>
          <a:bodyPr/>
          <a:lstStyle/>
          <a:p>
            <a:fld id="{D8C58238-56D9-4262-8DF7-9268417E109E}" type="slidenum">
              <a:rPr lang="ja-JP" altLang="en-US" smtClean="0">
                <a:solidFill>
                  <a:prstClr val="black">
                    <a:tint val="75000"/>
                  </a:prstClr>
                </a:solidFill>
              </a:rPr>
              <a:pPr/>
              <a:t>‹#›</a:t>
            </a:fld>
            <a:endParaRPr lang="ja-JP" altLang="en-US" dirty="0">
              <a:solidFill>
                <a:prstClr val="black">
                  <a:tint val="75000"/>
                </a:prstClr>
              </a:solidFill>
            </a:endParaRPr>
          </a:p>
        </p:txBody>
      </p:sp>
    </p:spTree>
    <p:extLst>
      <p:ext uri="{BB962C8B-B14F-4D97-AF65-F5344CB8AC3E}">
        <p14:creationId xmlns:p14="http://schemas.microsoft.com/office/powerpoint/2010/main" val="1786569411"/>
      </p:ext>
    </p:extLst>
  </p:cSld>
  <p:clrMapOvr>
    <a:masterClrMapping/>
  </p:clrMapOvr>
</p:sldLayout>
</file>

<file path=ppt/slideLayouts/slideLayout284.xml><?xml version="1.0" encoding="utf-8"?>
<p:sldLayout xmlns:a="http://schemas.openxmlformats.org/drawingml/2006/main" xmlns:r="http://schemas.openxmlformats.org/officeDocument/2006/relationships" xmlns:p="http://schemas.openxmlformats.org/presentationml/2006/main" type="objOnly">
  <p:cSld name="コンテンツ">
    <p:spTree>
      <p:nvGrpSpPr>
        <p:cNvPr id="1" name=""/>
        <p:cNvGrpSpPr/>
        <p:nvPr/>
      </p:nvGrpSpPr>
      <p:grpSpPr>
        <a:xfrm>
          <a:off x="0" y="0"/>
          <a:ext cx="0" cy="0"/>
          <a:chOff x="0" y="0"/>
          <a:chExt cx="0" cy="0"/>
        </a:xfrm>
      </p:grpSpPr>
      <p:sp>
        <p:nvSpPr>
          <p:cNvPr id="2" name="コンテンツ プレースホルダ 1"/>
          <p:cNvSpPr>
            <a:spLocks noGrp="1"/>
          </p:cNvSpPr>
          <p:nvPr>
            <p:ph/>
          </p:nvPr>
        </p:nvSpPr>
        <p:spPr>
          <a:xfrm>
            <a:off x="457200" y="274642"/>
            <a:ext cx="8229600" cy="5851525"/>
          </a:xfrm>
        </p:spPr>
        <p:txBody>
          <a:body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3" name="Rectangle 4"/>
          <p:cNvSpPr>
            <a:spLocks noGrp="1" noChangeArrowheads="1"/>
          </p:cNvSpPr>
          <p:nvPr>
            <p:ph type="dt" sz="half" idx="10"/>
          </p:nvPr>
        </p:nvSpPr>
        <p:spPr>
          <a:ln/>
        </p:spPr>
        <p:txBody>
          <a:bodyPr/>
          <a:lstStyle>
            <a:lvl1pPr>
              <a:defRPr/>
            </a:lvl1pPr>
          </a:lstStyle>
          <a:p>
            <a:pPr>
              <a:defRPr/>
            </a:pPr>
            <a:fld id="{430A24C5-E3AE-4F7F-8BC9-1FFC19DC8E58}" type="datetime1">
              <a:rPr lang="ja-JP" altLang="en-US" smtClean="0">
                <a:solidFill>
                  <a:prstClr val="black">
                    <a:tint val="75000"/>
                  </a:prstClr>
                </a:solidFill>
              </a:rPr>
              <a:pPr>
                <a:defRPr/>
              </a:pPr>
              <a:t>2013/10/6</a:t>
            </a:fld>
            <a:endParaRPr lang="en-US" altLang="ja-JP" dirty="0">
              <a:solidFill>
                <a:prstClr val="black">
                  <a:tint val="75000"/>
                </a:prstClr>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en-US" altLang="ja-JP" dirty="0">
              <a:solidFill>
                <a:prstClr val="black">
                  <a:tint val="75000"/>
                </a:prstClr>
              </a:solidFill>
            </a:endParaRPr>
          </a:p>
        </p:txBody>
      </p:sp>
      <p:sp>
        <p:nvSpPr>
          <p:cNvPr id="5" name="Rectangle 6"/>
          <p:cNvSpPr>
            <a:spLocks noGrp="1" noChangeArrowheads="1"/>
          </p:cNvSpPr>
          <p:nvPr>
            <p:ph type="sldNum" sz="quarter" idx="12"/>
          </p:nvPr>
        </p:nvSpPr>
        <p:spPr>
          <a:ln/>
        </p:spPr>
        <p:txBody>
          <a:bodyPr/>
          <a:lstStyle>
            <a:lvl1pPr>
              <a:defRPr/>
            </a:lvl1pPr>
          </a:lstStyle>
          <a:p>
            <a:pPr>
              <a:defRPr/>
            </a:pPr>
            <a:fld id="{EC0D7875-69C2-4F94-8C06-39D37747DAA7}" type="slidenum">
              <a:rPr lang="en-US" altLang="ja-JP">
                <a:solidFill>
                  <a:prstClr val="black">
                    <a:tint val="75000"/>
                  </a:prstClr>
                </a:solidFill>
              </a:rPr>
              <a:pPr>
                <a:defRPr/>
              </a:pPr>
              <a:t>‹#›</a:t>
            </a:fld>
            <a:endParaRPr lang="en-US" altLang="ja-JP" dirty="0">
              <a:solidFill>
                <a:prstClr val="black">
                  <a:tint val="75000"/>
                </a:prstClr>
              </a:solidFill>
            </a:endParaRPr>
          </a:p>
        </p:txBody>
      </p:sp>
    </p:spTree>
    <p:extLst>
      <p:ext uri="{BB962C8B-B14F-4D97-AF65-F5344CB8AC3E}">
        <p14:creationId xmlns:p14="http://schemas.microsoft.com/office/powerpoint/2010/main" val="2884217023"/>
      </p:ext>
    </p:extLst>
  </p:cSld>
  <p:clrMapOvr>
    <a:masterClrMapping/>
  </p:clrMapOvr>
</p:sldLayout>
</file>

<file path=ppt/slideLayouts/slideLayout285.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1143000" y="1122363"/>
            <a:ext cx="6858000" cy="2387600"/>
          </a:xfrm>
        </p:spPr>
        <p:txBody>
          <a:bodyPr anchor="b"/>
          <a:lstStyle>
            <a:lvl1pPr algn="ctr">
              <a:defRPr sz="4500"/>
            </a:lvl1pPr>
          </a:lstStyle>
          <a:p>
            <a:r>
              <a:rPr kumimoji="1" lang="ja-JP" altLang="en-US" smtClean="0"/>
              <a:t>マスター タイトルの書式設定</a:t>
            </a:r>
            <a:endParaRPr kumimoji="1" lang="ja-JP" altLang="en-US"/>
          </a:p>
        </p:txBody>
      </p:sp>
      <p:sp>
        <p:nvSpPr>
          <p:cNvPr id="3" name="サブタイトル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kumimoji="1" lang="ja-JP" altLang="en-US" smtClean="0"/>
              <a:t>マスター サブタイトルの書式設定</a:t>
            </a:r>
            <a:endParaRPr kumimoji="1" lang="ja-JP" altLang="en-US"/>
          </a:p>
        </p:txBody>
      </p:sp>
      <p:sp>
        <p:nvSpPr>
          <p:cNvPr id="4" name="日付プレースホルダー 3"/>
          <p:cNvSpPr>
            <a:spLocks noGrp="1"/>
          </p:cNvSpPr>
          <p:nvPr>
            <p:ph type="dt" sz="half" idx="10"/>
          </p:nvPr>
        </p:nvSpPr>
        <p:spPr/>
        <p:txBody>
          <a:bodyPr/>
          <a:lstStyle/>
          <a:p>
            <a:fld id="{C5704EBC-A45E-406F-9F33-61771228EFF7}" type="datetime1">
              <a:rPr lang="ja-JP" altLang="en-US" smtClean="0">
                <a:solidFill>
                  <a:prstClr val="black">
                    <a:tint val="75000"/>
                  </a:prstClr>
                </a:solidFill>
              </a:rPr>
              <a:pPr/>
              <a:t>2013/10/6</a:t>
            </a:fld>
            <a:endParaRPr lang="ja-JP" altLang="en-US" dirty="0">
              <a:solidFill>
                <a:prstClr val="black">
                  <a:tint val="75000"/>
                </a:prstClr>
              </a:solidFill>
            </a:endParaRPr>
          </a:p>
        </p:txBody>
      </p:sp>
      <p:sp>
        <p:nvSpPr>
          <p:cNvPr id="5" name="フッター プレースホルダー 4"/>
          <p:cNvSpPr>
            <a:spLocks noGrp="1"/>
          </p:cNvSpPr>
          <p:nvPr>
            <p:ph type="ftr" sz="quarter" idx="11"/>
          </p:nvPr>
        </p:nvSpPr>
        <p:spPr/>
        <p:txBody>
          <a:bodyPr/>
          <a:lstStyle/>
          <a:p>
            <a:endParaRPr lang="ja-JP" altLang="en-US" dirty="0">
              <a:solidFill>
                <a:prstClr val="black">
                  <a:tint val="75000"/>
                </a:prstClr>
              </a:solidFill>
            </a:endParaRPr>
          </a:p>
        </p:txBody>
      </p:sp>
      <p:sp>
        <p:nvSpPr>
          <p:cNvPr id="6" name="スライド番号プレースホルダー 5"/>
          <p:cNvSpPr>
            <a:spLocks noGrp="1"/>
          </p:cNvSpPr>
          <p:nvPr>
            <p:ph type="sldNum" sz="quarter" idx="12"/>
          </p:nvPr>
        </p:nvSpPr>
        <p:spPr/>
        <p:txBody>
          <a:bodyPr/>
          <a:lstStyle/>
          <a:p>
            <a:fld id="{D8C58238-56D9-4262-8DF7-9268417E109E}" type="slidenum">
              <a:rPr lang="ja-JP" altLang="en-US" smtClean="0">
                <a:solidFill>
                  <a:prstClr val="black">
                    <a:tint val="75000"/>
                  </a:prstClr>
                </a:solidFill>
              </a:rPr>
              <a:pPr/>
              <a:t>‹#›</a:t>
            </a:fld>
            <a:endParaRPr lang="ja-JP" altLang="en-US" dirty="0">
              <a:solidFill>
                <a:prstClr val="black">
                  <a:tint val="75000"/>
                </a:prstClr>
              </a:solidFill>
            </a:endParaRPr>
          </a:p>
        </p:txBody>
      </p:sp>
    </p:spTree>
    <p:extLst>
      <p:ext uri="{BB962C8B-B14F-4D97-AF65-F5344CB8AC3E}">
        <p14:creationId xmlns:p14="http://schemas.microsoft.com/office/powerpoint/2010/main" val="1729312558"/>
      </p:ext>
    </p:extLst>
  </p:cSld>
  <p:clrMapOvr>
    <a:masterClrMapping/>
  </p:clrMapOvr>
</p:sldLayout>
</file>

<file path=ppt/slideLayouts/slideLayout286.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コンテンツ プレースホルダー 2"/>
          <p:cNvSpPr>
            <a:spLocks noGrp="1"/>
          </p:cNvSpPr>
          <p:nvPr>
            <p:ph idx="1"/>
          </p:nvPr>
        </p:nvSpPr>
        <p:spPr/>
        <p:txBody>
          <a:body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10"/>
          </p:nvPr>
        </p:nvSpPr>
        <p:spPr/>
        <p:txBody>
          <a:bodyPr/>
          <a:lstStyle/>
          <a:p>
            <a:fld id="{1F9CF871-3EA7-4CC7-B085-44406F46E120}" type="datetime1">
              <a:rPr lang="ja-JP" altLang="en-US" smtClean="0">
                <a:solidFill>
                  <a:prstClr val="black">
                    <a:tint val="75000"/>
                  </a:prstClr>
                </a:solidFill>
              </a:rPr>
              <a:pPr/>
              <a:t>2013/10/6</a:t>
            </a:fld>
            <a:endParaRPr lang="ja-JP" altLang="en-US" dirty="0">
              <a:solidFill>
                <a:prstClr val="black">
                  <a:tint val="75000"/>
                </a:prstClr>
              </a:solidFill>
            </a:endParaRPr>
          </a:p>
        </p:txBody>
      </p:sp>
      <p:sp>
        <p:nvSpPr>
          <p:cNvPr id="5" name="フッター プレースホルダー 4"/>
          <p:cNvSpPr>
            <a:spLocks noGrp="1"/>
          </p:cNvSpPr>
          <p:nvPr>
            <p:ph type="ftr" sz="quarter" idx="11"/>
          </p:nvPr>
        </p:nvSpPr>
        <p:spPr/>
        <p:txBody>
          <a:bodyPr/>
          <a:lstStyle/>
          <a:p>
            <a:endParaRPr lang="ja-JP" altLang="en-US" dirty="0">
              <a:solidFill>
                <a:prstClr val="black">
                  <a:tint val="75000"/>
                </a:prstClr>
              </a:solidFill>
            </a:endParaRPr>
          </a:p>
        </p:txBody>
      </p:sp>
      <p:sp>
        <p:nvSpPr>
          <p:cNvPr id="6" name="スライド番号プレースホルダー 5"/>
          <p:cNvSpPr>
            <a:spLocks noGrp="1"/>
          </p:cNvSpPr>
          <p:nvPr>
            <p:ph type="sldNum" sz="quarter" idx="12"/>
          </p:nvPr>
        </p:nvSpPr>
        <p:spPr/>
        <p:txBody>
          <a:bodyPr/>
          <a:lstStyle/>
          <a:p>
            <a:fld id="{D8C58238-56D9-4262-8DF7-9268417E109E}" type="slidenum">
              <a:rPr lang="ja-JP" altLang="en-US" smtClean="0">
                <a:solidFill>
                  <a:prstClr val="black">
                    <a:tint val="75000"/>
                  </a:prstClr>
                </a:solidFill>
              </a:rPr>
              <a:pPr/>
              <a:t>‹#›</a:t>
            </a:fld>
            <a:endParaRPr lang="ja-JP" altLang="en-US" dirty="0">
              <a:solidFill>
                <a:prstClr val="black">
                  <a:tint val="75000"/>
                </a:prstClr>
              </a:solidFill>
            </a:endParaRPr>
          </a:p>
        </p:txBody>
      </p:sp>
    </p:spTree>
    <p:extLst>
      <p:ext uri="{BB962C8B-B14F-4D97-AF65-F5344CB8AC3E}">
        <p14:creationId xmlns:p14="http://schemas.microsoft.com/office/powerpoint/2010/main" val="2026479273"/>
      </p:ext>
    </p:extLst>
  </p:cSld>
  <p:clrMapOvr>
    <a:masterClrMapping/>
  </p:clrMapOvr>
</p:sldLayout>
</file>

<file path=ppt/slideLayouts/slideLayout287.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623888" y="1709741"/>
            <a:ext cx="7886700" cy="2852737"/>
          </a:xfrm>
        </p:spPr>
        <p:txBody>
          <a:bodyPr anchor="b"/>
          <a:lstStyle>
            <a:lvl1pPr>
              <a:defRPr sz="4500"/>
            </a:lvl1pPr>
          </a:lstStyle>
          <a:p>
            <a:r>
              <a:rPr kumimoji="1" lang="ja-JP" altLang="en-US" smtClean="0"/>
              <a:t>マスター タイトルの書式設定</a:t>
            </a:r>
            <a:endParaRPr kumimoji="1" lang="ja-JP" altLang="en-US"/>
          </a:p>
        </p:txBody>
      </p:sp>
      <p:sp>
        <p:nvSpPr>
          <p:cNvPr id="3" name="テキスト プレースホルダー 2"/>
          <p:cNvSpPr>
            <a:spLocks noGrp="1"/>
          </p:cNvSpPr>
          <p:nvPr>
            <p:ph type="body" idx="1"/>
          </p:nvPr>
        </p:nvSpPr>
        <p:spPr>
          <a:xfrm>
            <a:off x="623888" y="4589466"/>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kumimoji="1" lang="ja-JP" altLang="en-US" smtClean="0"/>
              <a:t>マスター テキストの書式設定</a:t>
            </a:r>
          </a:p>
        </p:txBody>
      </p:sp>
      <p:sp>
        <p:nvSpPr>
          <p:cNvPr id="4" name="日付プレースホルダー 3"/>
          <p:cNvSpPr>
            <a:spLocks noGrp="1"/>
          </p:cNvSpPr>
          <p:nvPr>
            <p:ph type="dt" sz="half" idx="10"/>
          </p:nvPr>
        </p:nvSpPr>
        <p:spPr/>
        <p:txBody>
          <a:bodyPr/>
          <a:lstStyle/>
          <a:p>
            <a:fld id="{32ABF70A-6C7D-4F97-B764-629D5FEED358}" type="datetime1">
              <a:rPr lang="ja-JP" altLang="en-US" smtClean="0">
                <a:solidFill>
                  <a:prstClr val="black">
                    <a:tint val="75000"/>
                  </a:prstClr>
                </a:solidFill>
              </a:rPr>
              <a:pPr/>
              <a:t>2013/10/6</a:t>
            </a:fld>
            <a:endParaRPr lang="ja-JP" altLang="en-US" dirty="0">
              <a:solidFill>
                <a:prstClr val="black">
                  <a:tint val="75000"/>
                </a:prstClr>
              </a:solidFill>
            </a:endParaRPr>
          </a:p>
        </p:txBody>
      </p:sp>
      <p:sp>
        <p:nvSpPr>
          <p:cNvPr id="5" name="フッター プレースホルダー 4"/>
          <p:cNvSpPr>
            <a:spLocks noGrp="1"/>
          </p:cNvSpPr>
          <p:nvPr>
            <p:ph type="ftr" sz="quarter" idx="11"/>
          </p:nvPr>
        </p:nvSpPr>
        <p:spPr/>
        <p:txBody>
          <a:bodyPr/>
          <a:lstStyle/>
          <a:p>
            <a:endParaRPr lang="ja-JP" altLang="en-US" dirty="0">
              <a:solidFill>
                <a:prstClr val="black">
                  <a:tint val="75000"/>
                </a:prstClr>
              </a:solidFill>
            </a:endParaRPr>
          </a:p>
        </p:txBody>
      </p:sp>
      <p:sp>
        <p:nvSpPr>
          <p:cNvPr id="6" name="スライド番号プレースホルダー 5"/>
          <p:cNvSpPr>
            <a:spLocks noGrp="1"/>
          </p:cNvSpPr>
          <p:nvPr>
            <p:ph type="sldNum" sz="quarter" idx="12"/>
          </p:nvPr>
        </p:nvSpPr>
        <p:spPr/>
        <p:txBody>
          <a:bodyPr/>
          <a:lstStyle/>
          <a:p>
            <a:fld id="{D8C58238-56D9-4262-8DF7-9268417E109E}" type="slidenum">
              <a:rPr lang="ja-JP" altLang="en-US" smtClean="0">
                <a:solidFill>
                  <a:prstClr val="black">
                    <a:tint val="75000"/>
                  </a:prstClr>
                </a:solidFill>
              </a:rPr>
              <a:pPr/>
              <a:t>‹#›</a:t>
            </a:fld>
            <a:endParaRPr lang="ja-JP" altLang="en-US" dirty="0">
              <a:solidFill>
                <a:prstClr val="black">
                  <a:tint val="75000"/>
                </a:prstClr>
              </a:solidFill>
            </a:endParaRPr>
          </a:p>
        </p:txBody>
      </p:sp>
    </p:spTree>
    <p:extLst>
      <p:ext uri="{BB962C8B-B14F-4D97-AF65-F5344CB8AC3E}">
        <p14:creationId xmlns:p14="http://schemas.microsoft.com/office/powerpoint/2010/main" val="1342468567"/>
      </p:ext>
    </p:extLst>
  </p:cSld>
  <p:clrMapOvr>
    <a:masterClrMapping/>
  </p:clrMapOvr>
</p:sldLayout>
</file>

<file path=ppt/slideLayouts/slideLayout288.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コンテンツ プレースホルダー 2"/>
          <p:cNvSpPr>
            <a:spLocks noGrp="1"/>
          </p:cNvSpPr>
          <p:nvPr>
            <p:ph sz="half" idx="1"/>
          </p:nvPr>
        </p:nvSpPr>
        <p:spPr>
          <a:xfrm>
            <a:off x="628650" y="1825625"/>
            <a:ext cx="3886200" cy="4351338"/>
          </a:xfrm>
        </p:spPr>
        <p:txBody>
          <a:body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コンテンツ プレースホルダー 3"/>
          <p:cNvSpPr>
            <a:spLocks noGrp="1"/>
          </p:cNvSpPr>
          <p:nvPr>
            <p:ph sz="half" idx="2"/>
          </p:nvPr>
        </p:nvSpPr>
        <p:spPr>
          <a:xfrm>
            <a:off x="4629150" y="1825625"/>
            <a:ext cx="3886200" cy="4351338"/>
          </a:xfrm>
        </p:spPr>
        <p:txBody>
          <a:body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5" name="日付プレースホルダー 4"/>
          <p:cNvSpPr>
            <a:spLocks noGrp="1"/>
          </p:cNvSpPr>
          <p:nvPr>
            <p:ph type="dt" sz="half" idx="10"/>
          </p:nvPr>
        </p:nvSpPr>
        <p:spPr/>
        <p:txBody>
          <a:bodyPr/>
          <a:lstStyle/>
          <a:p>
            <a:fld id="{635919FA-8B2F-43E5-88CD-42AC3C3A239D}" type="datetime1">
              <a:rPr lang="ja-JP" altLang="en-US" smtClean="0">
                <a:solidFill>
                  <a:prstClr val="black">
                    <a:tint val="75000"/>
                  </a:prstClr>
                </a:solidFill>
              </a:rPr>
              <a:pPr/>
              <a:t>2013/10/6</a:t>
            </a:fld>
            <a:endParaRPr lang="ja-JP" altLang="en-US" dirty="0">
              <a:solidFill>
                <a:prstClr val="black">
                  <a:tint val="75000"/>
                </a:prstClr>
              </a:solidFill>
            </a:endParaRPr>
          </a:p>
        </p:txBody>
      </p:sp>
      <p:sp>
        <p:nvSpPr>
          <p:cNvPr id="6" name="フッター プレースホルダー 5"/>
          <p:cNvSpPr>
            <a:spLocks noGrp="1"/>
          </p:cNvSpPr>
          <p:nvPr>
            <p:ph type="ftr" sz="quarter" idx="11"/>
          </p:nvPr>
        </p:nvSpPr>
        <p:spPr/>
        <p:txBody>
          <a:bodyPr/>
          <a:lstStyle/>
          <a:p>
            <a:endParaRPr lang="ja-JP" altLang="en-US" dirty="0">
              <a:solidFill>
                <a:prstClr val="black">
                  <a:tint val="75000"/>
                </a:prstClr>
              </a:solidFill>
            </a:endParaRPr>
          </a:p>
        </p:txBody>
      </p:sp>
      <p:sp>
        <p:nvSpPr>
          <p:cNvPr id="7" name="スライド番号プレースホルダー 6"/>
          <p:cNvSpPr>
            <a:spLocks noGrp="1"/>
          </p:cNvSpPr>
          <p:nvPr>
            <p:ph type="sldNum" sz="quarter" idx="12"/>
          </p:nvPr>
        </p:nvSpPr>
        <p:spPr/>
        <p:txBody>
          <a:bodyPr/>
          <a:lstStyle/>
          <a:p>
            <a:fld id="{D8C58238-56D9-4262-8DF7-9268417E109E}" type="slidenum">
              <a:rPr lang="ja-JP" altLang="en-US" smtClean="0">
                <a:solidFill>
                  <a:prstClr val="black">
                    <a:tint val="75000"/>
                  </a:prstClr>
                </a:solidFill>
              </a:rPr>
              <a:pPr/>
              <a:t>‹#›</a:t>
            </a:fld>
            <a:endParaRPr lang="ja-JP" altLang="en-US" dirty="0">
              <a:solidFill>
                <a:prstClr val="black">
                  <a:tint val="75000"/>
                </a:prstClr>
              </a:solidFill>
            </a:endParaRPr>
          </a:p>
        </p:txBody>
      </p:sp>
    </p:spTree>
    <p:extLst>
      <p:ext uri="{BB962C8B-B14F-4D97-AF65-F5344CB8AC3E}">
        <p14:creationId xmlns:p14="http://schemas.microsoft.com/office/powerpoint/2010/main" val="3577947181"/>
      </p:ext>
    </p:extLst>
  </p:cSld>
  <p:clrMapOvr>
    <a:masterClrMapping/>
  </p:clrMapOvr>
</p:sldLayout>
</file>

<file path=ppt/slideLayouts/slideLayout289.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629841" y="365128"/>
            <a:ext cx="7886700" cy="1325563"/>
          </a:xfrm>
        </p:spPr>
        <p:txBody>
          <a:bodyPr/>
          <a:lstStyle/>
          <a:p>
            <a:r>
              <a:rPr kumimoji="1" lang="ja-JP" altLang="en-US" smtClean="0"/>
              <a:t>マスター タイトルの書式設定</a:t>
            </a:r>
            <a:endParaRPr kumimoji="1" lang="ja-JP" altLang="en-US"/>
          </a:p>
        </p:txBody>
      </p:sp>
      <p:sp>
        <p:nvSpPr>
          <p:cNvPr id="3" name="テキスト プレースホルダー 2"/>
          <p:cNvSpPr>
            <a:spLocks noGrp="1"/>
          </p:cNvSpPr>
          <p:nvPr>
            <p:ph type="body" idx="1"/>
          </p:nvPr>
        </p:nvSpPr>
        <p:spPr>
          <a:xfrm>
            <a:off x="629842"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kumimoji="1" lang="ja-JP" altLang="en-US" smtClean="0"/>
              <a:t>マスター テキストの書式設定</a:t>
            </a:r>
          </a:p>
        </p:txBody>
      </p:sp>
      <p:sp>
        <p:nvSpPr>
          <p:cNvPr id="4" name="コンテンツ プレースホルダー 3"/>
          <p:cNvSpPr>
            <a:spLocks noGrp="1"/>
          </p:cNvSpPr>
          <p:nvPr>
            <p:ph sz="half" idx="2"/>
          </p:nvPr>
        </p:nvSpPr>
        <p:spPr>
          <a:xfrm>
            <a:off x="629842" y="2505075"/>
            <a:ext cx="3868340" cy="3684588"/>
          </a:xfrm>
        </p:spPr>
        <p:txBody>
          <a:body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5" name="テキスト プレースホルダー 4"/>
          <p:cNvSpPr>
            <a:spLocks noGrp="1"/>
          </p:cNvSpPr>
          <p:nvPr>
            <p:ph type="body" sz="quarter" idx="3"/>
          </p:nvPr>
        </p:nvSpPr>
        <p:spPr>
          <a:xfrm>
            <a:off x="4629151"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kumimoji="1" lang="ja-JP" altLang="en-US" smtClean="0"/>
              <a:t>マスター テキストの書式設定</a:t>
            </a:r>
          </a:p>
        </p:txBody>
      </p:sp>
      <p:sp>
        <p:nvSpPr>
          <p:cNvPr id="6" name="コンテンツ プレースホルダー 5"/>
          <p:cNvSpPr>
            <a:spLocks noGrp="1"/>
          </p:cNvSpPr>
          <p:nvPr>
            <p:ph sz="quarter" idx="4"/>
          </p:nvPr>
        </p:nvSpPr>
        <p:spPr>
          <a:xfrm>
            <a:off x="4629151" y="2505075"/>
            <a:ext cx="3887391" cy="3684588"/>
          </a:xfrm>
        </p:spPr>
        <p:txBody>
          <a:body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7" name="日付プレースホルダー 6"/>
          <p:cNvSpPr>
            <a:spLocks noGrp="1"/>
          </p:cNvSpPr>
          <p:nvPr>
            <p:ph type="dt" sz="half" idx="10"/>
          </p:nvPr>
        </p:nvSpPr>
        <p:spPr/>
        <p:txBody>
          <a:bodyPr/>
          <a:lstStyle/>
          <a:p>
            <a:fld id="{BE9D94F4-4843-4C48-9C58-8F67404C5501}" type="datetime1">
              <a:rPr lang="ja-JP" altLang="en-US" smtClean="0">
                <a:solidFill>
                  <a:prstClr val="black">
                    <a:tint val="75000"/>
                  </a:prstClr>
                </a:solidFill>
              </a:rPr>
              <a:pPr/>
              <a:t>2013/10/6</a:t>
            </a:fld>
            <a:endParaRPr lang="ja-JP" altLang="en-US" dirty="0">
              <a:solidFill>
                <a:prstClr val="black">
                  <a:tint val="75000"/>
                </a:prstClr>
              </a:solidFill>
            </a:endParaRPr>
          </a:p>
        </p:txBody>
      </p:sp>
      <p:sp>
        <p:nvSpPr>
          <p:cNvPr id="8" name="フッター プレースホルダー 7"/>
          <p:cNvSpPr>
            <a:spLocks noGrp="1"/>
          </p:cNvSpPr>
          <p:nvPr>
            <p:ph type="ftr" sz="quarter" idx="11"/>
          </p:nvPr>
        </p:nvSpPr>
        <p:spPr/>
        <p:txBody>
          <a:bodyPr/>
          <a:lstStyle/>
          <a:p>
            <a:endParaRPr lang="ja-JP" altLang="en-US" dirty="0">
              <a:solidFill>
                <a:prstClr val="black">
                  <a:tint val="75000"/>
                </a:prstClr>
              </a:solidFill>
            </a:endParaRPr>
          </a:p>
        </p:txBody>
      </p:sp>
      <p:sp>
        <p:nvSpPr>
          <p:cNvPr id="9" name="スライド番号プレースホルダー 8"/>
          <p:cNvSpPr>
            <a:spLocks noGrp="1"/>
          </p:cNvSpPr>
          <p:nvPr>
            <p:ph type="sldNum" sz="quarter" idx="12"/>
          </p:nvPr>
        </p:nvSpPr>
        <p:spPr/>
        <p:txBody>
          <a:bodyPr/>
          <a:lstStyle/>
          <a:p>
            <a:fld id="{D8C58238-56D9-4262-8DF7-9268417E109E}" type="slidenum">
              <a:rPr lang="ja-JP" altLang="en-US" smtClean="0">
                <a:solidFill>
                  <a:prstClr val="black">
                    <a:tint val="75000"/>
                  </a:prstClr>
                </a:solidFill>
              </a:rPr>
              <a:pPr/>
              <a:t>‹#›</a:t>
            </a:fld>
            <a:endParaRPr lang="ja-JP" altLang="en-US" dirty="0">
              <a:solidFill>
                <a:prstClr val="black">
                  <a:tint val="75000"/>
                </a:prstClr>
              </a:solidFill>
            </a:endParaRPr>
          </a:p>
        </p:txBody>
      </p:sp>
    </p:spTree>
    <p:extLst>
      <p:ext uri="{BB962C8B-B14F-4D97-AF65-F5344CB8AC3E}">
        <p14:creationId xmlns:p14="http://schemas.microsoft.com/office/powerpoint/2010/main" val="402596969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smtClean="0"/>
              <a:t>マスタ タイトルの書式設定</a:t>
            </a:r>
            <a:endParaRPr lang="ja-JP" altLang="en-US"/>
          </a:p>
        </p:txBody>
      </p:sp>
      <p:sp>
        <p:nvSpPr>
          <p:cNvPr id="3" name="Rectangle 4"/>
          <p:cNvSpPr>
            <a:spLocks noGrp="1" noChangeArrowheads="1"/>
          </p:cNvSpPr>
          <p:nvPr>
            <p:ph type="dt" sz="half" idx="10"/>
          </p:nvPr>
        </p:nvSpPr>
        <p:spPr>
          <a:ln/>
        </p:spPr>
        <p:txBody>
          <a:bodyPr/>
          <a:lstStyle>
            <a:lvl1pPr>
              <a:defRPr/>
            </a:lvl1pPr>
          </a:lstStyle>
          <a:p>
            <a:pPr>
              <a:defRPr/>
            </a:pPr>
            <a:fld id="{4CEAEB8E-564C-4818-9D52-C0E073E0FECC}" type="datetime1">
              <a:rPr lang="ja-JP" altLang="en-US" smtClean="0">
                <a:solidFill>
                  <a:srgbClr val="000000"/>
                </a:solidFill>
              </a:rPr>
              <a:pPr>
                <a:defRPr/>
              </a:pPr>
              <a:t>2013/10/6</a:t>
            </a:fld>
            <a:endParaRPr lang="en-US" altLang="ja-JP" dirty="0">
              <a:solidFill>
                <a:srgbClr val="000000"/>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en-US" altLang="ja-JP" dirty="0">
              <a:solidFill>
                <a:srgbClr val="000000"/>
              </a:solidFill>
            </a:endParaRPr>
          </a:p>
        </p:txBody>
      </p:sp>
      <p:sp>
        <p:nvSpPr>
          <p:cNvPr id="5" name="Rectangle 6"/>
          <p:cNvSpPr>
            <a:spLocks noGrp="1" noChangeArrowheads="1"/>
          </p:cNvSpPr>
          <p:nvPr>
            <p:ph type="sldNum" sz="quarter" idx="12"/>
          </p:nvPr>
        </p:nvSpPr>
        <p:spPr>
          <a:ln/>
        </p:spPr>
        <p:txBody>
          <a:bodyPr/>
          <a:lstStyle>
            <a:lvl1pPr>
              <a:defRPr/>
            </a:lvl1pPr>
          </a:lstStyle>
          <a:p>
            <a:pPr>
              <a:defRPr/>
            </a:pPr>
            <a:fld id="{4878DFCB-2189-4ED8-901E-F73178E5BD1D}" type="slidenum">
              <a:rPr lang="en-US" altLang="ja-JP">
                <a:solidFill>
                  <a:srgbClr val="FFFFFF"/>
                </a:solidFill>
              </a:rPr>
              <a:pPr>
                <a:defRPr/>
              </a:pPr>
              <a:t>‹#›</a:t>
            </a:fld>
            <a:endParaRPr lang="en-US" altLang="ja-JP" dirty="0">
              <a:solidFill>
                <a:srgbClr val="FFFFFF"/>
              </a:solidFill>
            </a:endParaRPr>
          </a:p>
        </p:txBody>
      </p:sp>
    </p:spTree>
    <p:extLst>
      <p:ext uri="{BB962C8B-B14F-4D97-AF65-F5344CB8AC3E}">
        <p14:creationId xmlns:p14="http://schemas.microsoft.com/office/powerpoint/2010/main" val="139539948"/>
      </p:ext>
    </p:extLst>
  </p:cSld>
  <p:clrMapOvr>
    <a:masterClrMapping/>
  </p:clrMapOvr>
  <p:transition spd="med">
    <p:fade thruBlk="1"/>
  </p:transition>
</p:sldLayout>
</file>

<file path=ppt/slideLayouts/slideLayout290.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日付プレースホルダー 2"/>
          <p:cNvSpPr>
            <a:spLocks noGrp="1"/>
          </p:cNvSpPr>
          <p:nvPr>
            <p:ph type="dt" sz="half" idx="10"/>
          </p:nvPr>
        </p:nvSpPr>
        <p:spPr/>
        <p:txBody>
          <a:bodyPr/>
          <a:lstStyle/>
          <a:p>
            <a:fld id="{0090A2EA-2CCE-4250-B0CC-163B3F842881}" type="datetime1">
              <a:rPr lang="ja-JP" altLang="en-US" smtClean="0">
                <a:solidFill>
                  <a:prstClr val="black">
                    <a:tint val="75000"/>
                  </a:prstClr>
                </a:solidFill>
              </a:rPr>
              <a:pPr/>
              <a:t>2013/10/6</a:t>
            </a:fld>
            <a:endParaRPr lang="ja-JP" altLang="en-US" dirty="0">
              <a:solidFill>
                <a:prstClr val="black">
                  <a:tint val="75000"/>
                </a:prstClr>
              </a:solidFill>
            </a:endParaRPr>
          </a:p>
        </p:txBody>
      </p:sp>
      <p:sp>
        <p:nvSpPr>
          <p:cNvPr id="4" name="フッター プレースホルダー 3"/>
          <p:cNvSpPr>
            <a:spLocks noGrp="1"/>
          </p:cNvSpPr>
          <p:nvPr>
            <p:ph type="ftr" sz="quarter" idx="11"/>
          </p:nvPr>
        </p:nvSpPr>
        <p:spPr/>
        <p:txBody>
          <a:bodyPr/>
          <a:lstStyle/>
          <a:p>
            <a:endParaRPr lang="ja-JP" altLang="en-US" dirty="0">
              <a:solidFill>
                <a:prstClr val="black">
                  <a:tint val="75000"/>
                </a:prstClr>
              </a:solidFill>
            </a:endParaRPr>
          </a:p>
        </p:txBody>
      </p:sp>
      <p:sp>
        <p:nvSpPr>
          <p:cNvPr id="5" name="スライド番号プレースホルダー 4"/>
          <p:cNvSpPr>
            <a:spLocks noGrp="1"/>
          </p:cNvSpPr>
          <p:nvPr>
            <p:ph type="sldNum" sz="quarter" idx="12"/>
          </p:nvPr>
        </p:nvSpPr>
        <p:spPr/>
        <p:txBody>
          <a:bodyPr/>
          <a:lstStyle/>
          <a:p>
            <a:fld id="{D8C58238-56D9-4262-8DF7-9268417E109E}" type="slidenum">
              <a:rPr lang="ja-JP" altLang="en-US" smtClean="0">
                <a:solidFill>
                  <a:prstClr val="black">
                    <a:tint val="75000"/>
                  </a:prstClr>
                </a:solidFill>
              </a:rPr>
              <a:pPr/>
              <a:t>‹#›</a:t>
            </a:fld>
            <a:endParaRPr lang="ja-JP" altLang="en-US" dirty="0">
              <a:solidFill>
                <a:prstClr val="black">
                  <a:tint val="75000"/>
                </a:prstClr>
              </a:solidFill>
            </a:endParaRPr>
          </a:p>
        </p:txBody>
      </p:sp>
    </p:spTree>
    <p:extLst>
      <p:ext uri="{BB962C8B-B14F-4D97-AF65-F5344CB8AC3E}">
        <p14:creationId xmlns:p14="http://schemas.microsoft.com/office/powerpoint/2010/main" val="117386819"/>
      </p:ext>
    </p:extLst>
  </p:cSld>
  <p:clrMapOvr>
    <a:masterClrMapping/>
  </p:clrMapOvr>
</p:sldLayout>
</file>

<file path=ppt/slideLayouts/slideLayout291.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ー 1"/>
          <p:cNvSpPr>
            <a:spLocks noGrp="1"/>
          </p:cNvSpPr>
          <p:nvPr>
            <p:ph type="dt" sz="half" idx="10"/>
          </p:nvPr>
        </p:nvSpPr>
        <p:spPr/>
        <p:txBody>
          <a:bodyPr/>
          <a:lstStyle/>
          <a:p>
            <a:fld id="{ED8240BA-FD82-462D-B6E6-88BA85992B73}" type="datetime1">
              <a:rPr lang="ja-JP" altLang="en-US" smtClean="0">
                <a:solidFill>
                  <a:prstClr val="black">
                    <a:tint val="75000"/>
                  </a:prstClr>
                </a:solidFill>
              </a:rPr>
              <a:pPr/>
              <a:t>2013/10/6</a:t>
            </a:fld>
            <a:endParaRPr lang="ja-JP" altLang="en-US" dirty="0">
              <a:solidFill>
                <a:prstClr val="black">
                  <a:tint val="75000"/>
                </a:prstClr>
              </a:solidFill>
            </a:endParaRPr>
          </a:p>
        </p:txBody>
      </p:sp>
      <p:sp>
        <p:nvSpPr>
          <p:cNvPr id="3" name="フッター プレースホルダー 2"/>
          <p:cNvSpPr>
            <a:spLocks noGrp="1"/>
          </p:cNvSpPr>
          <p:nvPr>
            <p:ph type="ftr" sz="quarter" idx="11"/>
          </p:nvPr>
        </p:nvSpPr>
        <p:spPr/>
        <p:txBody>
          <a:bodyPr/>
          <a:lstStyle/>
          <a:p>
            <a:endParaRPr lang="ja-JP" altLang="en-US" dirty="0">
              <a:solidFill>
                <a:prstClr val="black">
                  <a:tint val="75000"/>
                </a:prstClr>
              </a:solidFill>
            </a:endParaRPr>
          </a:p>
        </p:txBody>
      </p:sp>
      <p:sp>
        <p:nvSpPr>
          <p:cNvPr id="4" name="スライド番号プレースホルダー 3"/>
          <p:cNvSpPr>
            <a:spLocks noGrp="1"/>
          </p:cNvSpPr>
          <p:nvPr>
            <p:ph type="sldNum" sz="quarter" idx="12"/>
          </p:nvPr>
        </p:nvSpPr>
        <p:spPr/>
        <p:txBody>
          <a:bodyPr/>
          <a:lstStyle/>
          <a:p>
            <a:fld id="{D8C58238-56D9-4262-8DF7-9268417E109E}" type="slidenum">
              <a:rPr lang="ja-JP" altLang="en-US" smtClean="0">
                <a:solidFill>
                  <a:prstClr val="black">
                    <a:tint val="75000"/>
                  </a:prstClr>
                </a:solidFill>
              </a:rPr>
              <a:pPr/>
              <a:t>‹#›</a:t>
            </a:fld>
            <a:endParaRPr lang="ja-JP" altLang="en-US" dirty="0">
              <a:solidFill>
                <a:prstClr val="black">
                  <a:tint val="75000"/>
                </a:prstClr>
              </a:solidFill>
            </a:endParaRPr>
          </a:p>
        </p:txBody>
      </p:sp>
    </p:spTree>
    <p:extLst>
      <p:ext uri="{BB962C8B-B14F-4D97-AF65-F5344CB8AC3E}">
        <p14:creationId xmlns:p14="http://schemas.microsoft.com/office/powerpoint/2010/main" val="859863731"/>
      </p:ext>
    </p:extLst>
  </p:cSld>
  <p:clrMapOvr>
    <a:masterClrMapping/>
  </p:clrMapOvr>
</p:sldLayout>
</file>

<file path=ppt/slideLayouts/slideLayout292.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629841" y="457200"/>
            <a:ext cx="2949178" cy="1600200"/>
          </a:xfrm>
        </p:spPr>
        <p:txBody>
          <a:bodyPr anchor="b"/>
          <a:lstStyle>
            <a:lvl1pPr>
              <a:defRPr sz="2400"/>
            </a:lvl1pPr>
          </a:lstStyle>
          <a:p>
            <a:r>
              <a:rPr kumimoji="1" lang="ja-JP" altLang="en-US" smtClean="0"/>
              <a:t>マスター タイトルの書式設定</a:t>
            </a:r>
            <a:endParaRPr kumimoji="1" lang="ja-JP" altLang="en-US"/>
          </a:p>
        </p:txBody>
      </p:sp>
      <p:sp>
        <p:nvSpPr>
          <p:cNvPr id="3" name="コンテンツ プレースホルダー 2"/>
          <p:cNvSpPr>
            <a:spLocks noGrp="1"/>
          </p:cNvSpPr>
          <p:nvPr>
            <p:ph idx="1"/>
          </p:nvPr>
        </p:nvSpPr>
        <p:spPr>
          <a:xfrm>
            <a:off x="3887391" y="987428"/>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テキスト プレースホルダー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kumimoji="1" lang="ja-JP" altLang="en-US" smtClean="0"/>
              <a:t>マスター テキストの書式設定</a:t>
            </a:r>
          </a:p>
        </p:txBody>
      </p:sp>
      <p:sp>
        <p:nvSpPr>
          <p:cNvPr id="5" name="日付プレースホルダー 4"/>
          <p:cNvSpPr>
            <a:spLocks noGrp="1"/>
          </p:cNvSpPr>
          <p:nvPr>
            <p:ph type="dt" sz="half" idx="10"/>
          </p:nvPr>
        </p:nvSpPr>
        <p:spPr/>
        <p:txBody>
          <a:bodyPr/>
          <a:lstStyle/>
          <a:p>
            <a:fld id="{8ECB0063-C451-4C57-9B1B-825564F8EDFE}" type="datetime1">
              <a:rPr lang="ja-JP" altLang="en-US" smtClean="0">
                <a:solidFill>
                  <a:prstClr val="black">
                    <a:tint val="75000"/>
                  </a:prstClr>
                </a:solidFill>
              </a:rPr>
              <a:pPr/>
              <a:t>2013/10/6</a:t>
            </a:fld>
            <a:endParaRPr lang="ja-JP" altLang="en-US" dirty="0">
              <a:solidFill>
                <a:prstClr val="black">
                  <a:tint val="75000"/>
                </a:prstClr>
              </a:solidFill>
            </a:endParaRPr>
          </a:p>
        </p:txBody>
      </p:sp>
      <p:sp>
        <p:nvSpPr>
          <p:cNvPr id="6" name="フッター プレースホルダー 5"/>
          <p:cNvSpPr>
            <a:spLocks noGrp="1"/>
          </p:cNvSpPr>
          <p:nvPr>
            <p:ph type="ftr" sz="quarter" idx="11"/>
          </p:nvPr>
        </p:nvSpPr>
        <p:spPr/>
        <p:txBody>
          <a:bodyPr/>
          <a:lstStyle/>
          <a:p>
            <a:endParaRPr lang="ja-JP" altLang="en-US" dirty="0">
              <a:solidFill>
                <a:prstClr val="black">
                  <a:tint val="75000"/>
                </a:prstClr>
              </a:solidFill>
            </a:endParaRPr>
          </a:p>
        </p:txBody>
      </p:sp>
      <p:sp>
        <p:nvSpPr>
          <p:cNvPr id="7" name="スライド番号プレースホルダー 6"/>
          <p:cNvSpPr>
            <a:spLocks noGrp="1"/>
          </p:cNvSpPr>
          <p:nvPr>
            <p:ph type="sldNum" sz="quarter" idx="12"/>
          </p:nvPr>
        </p:nvSpPr>
        <p:spPr/>
        <p:txBody>
          <a:bodyPr/>
          <a:lstStyle/>
          <a:p>
            <a:fld id="{D8C58238-56D9-4262-8DF7-9268417E109E}" type="slidenum">
              <a:rPr lang="ja-JP" altLang="en-US" smtClean="0">
                <a:solidFill>
                  <a:prstClr val="black">
                    <a:tint val="75000"/>
                  </a:prstClr>
                </a:solidFill>
              </a:rPr>
              <a:pPr/>
              <a:t>‹#›</a:t>
            </a:fld>
            <a:endParaRPr lang="ja-JP" altLang="en-US" dirty="0">
              <a:solidFill>
                <a:prstClr val="black">
                  <a:tint val="75000"/>
                </a:prstClr>
              </a:solidFill>
            </a:endParaRPr>
          </a:p>
        </p:txBody>
      </p:sp>
    </p:spTree>
    <p:extLst>
      <p:ext uri="{BB962C8B-B14F-4D97-AF65-F5344CB8AC3E}">
        <p14:creationId xmlns:p14="http://schemas.microsoft.com/office/powerpoint/2010/main" val="3499212882"/>
      </p:ext>
    </p:extLst>
  </p:cSld>
  <p:clrMapOvr>
    <a:masterClrMapping/>
  </p:clrMapOvr>
</p:sldLayout>
</file>

<file path=ppt/slideLayouts/slideLayout293.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629841" y="457200"/>
            <a:ext cx="2949178" cy="1600200"/>
          </a:xfrm>
        </p:spPr>
        <p:txBody>
          <a:bodyPr anchor="b"/>
          <a:lstStyle>
            <a:lvl1pPr>
              <a:defRPr sz="2400"/>
            </a:lvl1pPr>
          </a:lstStyle>
          <a:p>
            <a:r>
              <a:rPr kumimoji="1" lang="ja-JP" altLang="en-US" smtClean="0"/>
              <a:t>マスター タイトルの書式設定</a:t>
            </a:r>
            <a:endParaRPr kumimoji="1" lang="ja-JP" altLang="en-US"/>
          </a:p>
        </p:txBody>
      </p:sp>
      <p:sp>
        <p:nvSpPr>
          <p:cNvPr id="3" name="図プレースホルダー 2"/>
          <p:cNvSpPr>
            <a:spLocks noGrp="1"/>
          </p:cNvSpPr>
          <p:nvPr>
            <p:ph type="pic" idx="1"/>
          </p:nvPr>
        </p:nvSpPr>
        <p:spPr>
          <a:xfrm>
            <a:off x="3887391" y="987428"/>
            <a:ext cx="462915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kumimoji="1" lang="ja-JP" altLang="en-US" dirty="0"/>
          </a:p>
        </p:txBody>
      </p:sp>
      <p:sp>
        <p:nvSpPr>
          <p:cNvPr id="4" name="テキスト プレースホルダー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kumimoji="1" lang="ja-JP" altLang="en-US" smtClean="0"/>
              <a:t>マスター テキストの書式設定</a:t>
            </a:r>
          </a:p>
        </p:txBody>
      </p:sp>
      <p:sp>
        <p:nvSpPr>
          <p:cNvPr id="5" name="日付プレースホルダー 4"/>
          <p:cNvSpPr>
            <a:spLocks noGrp="1"/>
          </p:cNvSpPr>
          <p:nvPr>
            <p:ph type="dt" sz="half" idx="10"/>
          </p:nvPr>
        </p:nvSpPr>
        <p:spPr/>
        <p:txBody>
          <a:bodyPr/>
          <a:lstStyle/>
          <a:p>
            <a:fld id="{346F268A-8830-4862-84FC-BC3F753B1757}" type="datetime1">
              <a:rPr lang="ja-JP" altLang="en-US" smtClean="0">
                <a:solidFill>
                  <a:prstClr val="black">
                    <a:tint val="75000"/>
                  </a:prstClr>
                </a:solidFill>
              </a:rPr>
              <a:pPr/>
              <a:t>2013/10/6</a:t>
            </a:fld>
            <a:endParaRPr lang="ja-JP" altLang="en-US" dirty="0">
              <a:solidFill>
                <a:prstClr val="black">
                  <a:tint val="75000"/>
                </a:prstClr>
              </a:solidFill>
            </a:endParaRPr>
          </a:p>
        </p:txBody>
      </p:sp>
      <p:sp>
        <p:nvSpPr>
          <p:cNvPr id="6" name="フッター プレースホルダー 5"/>
          <p:cNvSpPr>
            <a:spLocks noGrp="1"/>
          </p:cNvSpPr>
          <p:nvPr>
            <p:ph type="ftr" sz="quarter" idx="11"/>
          </p:nvPr>
        </p:nvSpPr>
        <p:spPr/>
        <p:txBody>
          <a:bodyPr/>
          <a:lstStyle/>
          <a:p>
            <a:endParaRPr lang="ja-JP" altLang="en-US" dirty="0">
              <a:solidFill>
                <a:prstClr val="black">
                  <a:tint val="75000"/>
                </a:prstClr>
              </a:solidFill>
            </a:endParaRPr>
          </a:p>
        </p:txBody>
      </p:sp>
      <p:sp>
        <p:nvSpPr>
          <p:cNvPr id="7" name="スライド番号プレースホルダー 6"/>
          <p:cNvSpPr>
            <a:spLocks noGrp="1"/>
          </p:cNvSpPr>
          <p:nvPr>
            <p:ph type="sldNum" sz="quarter" idx="12"/>
          </p:nvPr>
        </p:nvSpPr>
        <p:spPr/>
        <p:txBody>
          <a:bodyPr/>
          <a:lstStyle/>
          <a:p>
            <a:fld id="{D8C58238-56D9-4262-8DF7-9268417E109E}" type="slidenum">
              <a:rPr lang="ja-JP" altLang="en-US" smtClean="0">
                <a:solidFill>
                  <a:prstClr val="black">
                    <a:tint val="75000"/>
                  </a:prstClr>
                </a:solidFill>
              </a:rPr>
              <a:pPr/>
              <a:t>‹#›</a:t>
            </a:fld>
            <a:endParaRPr lang="ja-JP" altLang="en-US" dirty="0">
              <a:solidFill>
                <a:prstClr val="black">
                  <a:tint val="75000"/>
                </a:prstClr>
              </a:solidFill>
            </a:endParaRPr>
          </a:p>
        </p:txBody>
      </p:sp>
    </p:spTree>
    <p:extLst>
      <p:ext uri="{BB962C8B-B14F-4D97-AF65-F5344CB8AC3E}">
        <p14:creationId xmlns:p14="http://schemas.microsoft.com/office/powerpoint/2010/main" val="1392767542"/>
      </p:ext>
    </p:extLst>
  </p:cSld>
  <p:clrMapOvr>
    <a:masterClrMapping/>
  </p:clrMapOvr>
</p:sldLayout>
</file>

<file path=ppt/slideLayouts/slideLayout294.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縦書きテキスト プレースホルダー 2"/>
          <p:cNvSpPr>
            <a:spLocks noGrp="1"/>
          </p:cNvSpPr>
          <p:nvPr>
            <p:ph type="body" orient="vert" idx="1"/>
          </p:nvPr>
        </p:nvSpPr>
        <p:spPr/>
        <p:txBody>
          <a:bodyPr vert="eaVert"/>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10"/>
          </p:nvPr>
        </p:nvSpPr>
        <p:spPr/>
        <p:txBody>
          <a:bodyPr/>
          <a:lstStyle/>
          <a:p>
            <a:fld id="{0238AF5C-2104-4CF1-9BF0-2843DE9384EB}" type="datetime1">
              <a:rPr lang="ja-JP" altLang="en-US" smtClean="0">
                <a:solidFill>
                  <a:prstClr val="black">
                    <a:tint val="75000"/>
                  </a:prstClr>
                </a:solidFill>
              </a:rPr>
              <a:pPr/>
              <a:t>2013/10/6</a:t>
            </a:fld>
            <a:endParaRPr lang="ja-JP" altLang="en-US" dirty="0">
              <a:solidFill>
                <a:prstClr val="black">
                  <a:tint val="75000"/>
                </a:prstClr>
              </a:solidFill>
            </a:endParaRPr>
          </a:p>
        </p:txBody>
      </p:sp>
      <p:sp>
        <p:nvSpPr>
          <p:cNvPr id="5" name="フッター プレースホルダー 4"/>
          <p:cNvSpPr>
            <a:spLocks noGrp="1"/>
          </p:cNvSpPr>
          <p:nvPr>
            <p:ph type="ftr" sz="quarter" idx="11"/>
          </p:nvPr>
        </p:nvSpPr>
        <p:spPr/>
        <p:txBody>
          <a:bodyPr/>
          <a:lstStyle/>
          <a:p>
            <a:endParaRPr lang="ja-JP" altLang="en-US" dirty="0">
              <a:solidFill>
                <a:prstClr val="black">
                  <a:tint val="75000"/>
                </a:prstClr>
              </a:solidFill>
            </a:endParaRPr>
          </a:p>
        </p:txBody>
      </p:sp>
      <p:sp>
        <p:nvSpPr>
          <p:cNvPr id="6" name="スライド番号プレースホルダー 5"/>
          <p:cNvSpPr>
            <a:spLocks noGrp="1"/>
          </p:cNvSpPr>
          <p:nvPr>
            <p:ph type="sldNum" sz="quarter" idx="12"/>
          </p:nvPr>
        </p:nvSpPr>
        <p:spPr/>
        <p:txBody>
          <a:bodyPr/>
          <a:lstStyle/>
          <a:p>
            <a:fld id="{D8C58238-56D9-4262-8DF7-9268417E109E}" type="slidenum">
              <a:rPr lang="ja-JP" altLang="en-US" smtClean="0">
                <a:solidFill>
                  <a:prstClr val="black">
                    <a:tint val="75000"/>
                  </a:prstClr>
                </a:solidFill>
              </a:rPr>
              <a:pPr/>
              <a:t>‹#›</a:t>
            </a:fld>
            <a:endParaRPr lang="ja-JP" altLang="en-US" dirty="0">
              <a:solidFill>
                <a:prstClr val="black">
                  <a:tint val="75000"/>
                </a:prstClr>
              </a:solidFill>
            </a:endParaRPr>
          </a:p>
        </p:txBody>
      </p:sp>
    </p:spTree>
    <p:extLst>
      <p:ext uri="{BB962C8B-B14F-4D97-AF65-F5344CB8AC3E}">
        <p14:creationId xmlns:p14="http://schemas.microsoft.com/office/powerpoint/2010/main" val="847406624"/>
      </p:ext>
    </p:extLst>
  </p:cSld>
  <p:clrMapOvr>
    <a:masterClrMapping/>
  </p:clrMapOvr>
</p:sldLayout>
</file>

<file path=ppt/slideLayouts/slideLayout295.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543676" y="365125"/>
            <a:ext cx="1971675" cy="5811838"/>
          </a:xfrm>
        </p:spPr>
        <p:txBody>
          <a:bodyPr vert="eaVert"/>
          <a:lstStyle/>
          <a:p>
            <a:r>
              <a:rPr kumimoji="1" lang="ja-JP" altLang="en-US" smtClean="0"/>
              <a:t>マスター タイトルの書式設定</a:t>
            </a:r>
            <a:endParaRPr kumimoji="1" lang="ja-JP" altLang="en-US"/>
          </a:p>
        </p:txBody>
      </p:sp>
      <p:sp>
        <p:nvSpPr>
          <p:cNvPr id="3" name="縦書きテキスト プレースホルダー 2"/>
          <p:cNvSpPr>
            <a:spLocks noGrp="1"/>
          </p:cNvSpPr>
          <p:nvPr>
            <p:ph type="body" orient="vert" idx="1"/>
          </p:nvPr>
        </p:nvSpPr>
        <p:spPr>
          <a:xfrm>
            <a:off x="628651" y="365125"/>
            <a:ext cx="5800725" cy="5811838"/>
          </a:xfrm>
        </p:spPr>
        <p:txBody>
          <a:bodyPr vert="eaVert"/>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10"/>
          </p:nvPr>
        </p:nvSpPr>
        <p:spPr/>
        <p:txBody>
          <a:bodyPr/>
          <a:lstStyle/>
          <a:p>
            <a:fld id="{196E4D5B-F4DB-44F8-B075-35B88FB74D92}" type="datetime1">
              <a:rPr lang="ja-JP" altLang="en-US" smtClean="0">
                <a:solidFill>
                  <a:prstClr val="black">
                    <a:tint val="75000"/>
                  </a:prstClr>
                </a:solidFill>
              </a:rPr>
              <a:pPr/>
              <a:t>2013/10/6</a:t>
            </a:fld>
            <a:endParaRPr lang="ja-JP" altLang="en-US" dirty="0">
              <a:solidFill>
                <a:prstClr val="black">
                  <a:tint val="75000"/>
                </a:prstClr>
              </a:solidFill>
            </a:endParaRPr>
          </a:p>
        </p:txBody>
      </p:sp>
      <p:sp>
        <p:nvSpPr>
          <p:cNvPr id="5" name="フッター プレースホルダー 4"/>
          <p:cNvSpPr>
            <a:spLocks noGrp="1"/>
          </p:cNvSpPr>
          <p:nvPr>
            <p:ph type="ftr" sz="quarter" idx="11"/>
          </p:nvPr>
        </p:nvSpPr>
        <p:spPr/>
        <p:txBody>
          <a:bodyPr/>
          <a:lstStyle/>
          <a:p>
            <a:endParaRPr lang="ja-JP" altLang="en-US" dirty="0">
              <a:solidFill>
                <a:prstClr val="black">
                  <a:tint val="75000"/>
                </a:prstClr>
              </a:solidFill>
            </a:endParaRPr>
          </a:p>
        </p:txBody>
      </p:sp>
      <p:sp>
        <p:nvSpPr>
          <p:cNvPr id="6" name="スライド番号プレースホルダー 5"/>
          <p:cNvSpPr>
            <a:spLocks noGrp="1"/>
          </p:cNvSpPr>
          <p:nvPr>
            <p:ph type="sldNum" sz="quarter" idx="12"/>
          </p:nvPr>
        </p:nvSpPr>
        <p:spPr/>
        <p:txBody>
          <a:bodyPr/>
          <a:lstStyle/>
          <a:p>
            <a:fld id="{D8C58238-56D9-4262-8DF7-9268417E109E}" type="slidenum">
              <a:rPr lang="ja-JP" altLang="en-US" smtClean="0">
                <a:solidFill>
                  <a:prstClr val="black">
                    <a:tint val="75000"/>
                  </a:prstClr>
                </a:solidFill>
              </a:rPr>
              <a:pPr/>
              <a:t>‹#›</a:t>
            </a:fld>
            <a:endParaRPr lang="ja-JP" altLang="en-US" dirty="0">
              <a:solidFill>
                <a:prstClr val="black">
                  <a:tint val="75000"/>
                </a:prstClr>
              </a:solidFill>
            </a:endParaRPr>
          </a:p>
        </p:txBody>
      </p:sp>
    </p:spTree>
    <p:extLst>
      <p:ext uri="{BB962C8B-B14F-4D97-AF65-F5344CB8AC3E}">
        <p14:creationId xmlns:p14="http://schemas.microsoft.com/office/powerpoint/2010/main" val="2043015036"/>
      </p:ext>
    </p:extLst>
  </p:cSld>
  <p:clrMapOvr>
    <a:masterClrMapping/>
  </p:clrMapOvr>
</p:sldLayout>
</file>

<file path=ppt/slideLayouts/slideLayout296.xml><?xml version="1.0" encoding="utf-8"?>
<p:sldLayout xmlns:a="http://schemas.openxmlformats.org/drawingml/2006/main" xmlns:r="http://schemas.openxmlformats.org/officeDocument/2006/relationships" xmlns:p="http://schemas.openxmlformats.org/presentationml/2006/main" type="objOnly">
  <p:cSld name="コンテンツ">
    <p:spTree>
      <p:nvGrpSpPr>
        <p:cNvPr id="1" name=""/>
        <p:cNvGrpSpPr/>
        <p:nvPr/>
      </p:nvGrpSpPr>
      <p:grpSpPr>
        <a:xfrm>
          <a:off x="0" y="0"/>
          <a:ext cx="0" cy="0"/>
          <a:chOff x="0" y="0"/>
          <a:chExt cx="0" cy="0"/>
        </a:xfrm>
      </p:grpSpPr>
      <p:sp>
        <p:nvSpPr>
          <p:cNvPr id="2" name="コンテンツ プレースホルダ 1"/>
          <p:cNvSpPr>
            <a:spLocks noGrp="1"/>
          </p:cNvSpPr>
          <p:nvPr>
            <p:ph/>
          </p:nvPr>
        </p:nvSpPr>
        <p:spPr>
          <a:xfrm>
            <a:off x="457200" y="274642"/>
            <a:ext cx="8229600" cy="5851525"/>
          </a:xfrm>
        </p:spPr>
        <p:txBody>
          <a:body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3" name="Rectangle 4"/>
          <p:cNvSpPr>
            <a:spLocks noGrp="1" noChangeArrowheads="1"/>
          </p:cNvSpPr>
          <p:nvPr>
            <p:ph type="dt" sz="half" idx="10"/>
          </p:nvPr>
        </p:nvSpPr>
        <p:spPr>
          <a:ln/>
        </p:spPr>
        <p:txBody>
          <a:bodyPr/>
          <a:lstStyle>
            <a:lvl1pPr>
              <a:defRPr/>
            </a:lvl1pPr>
          </a:lstStyle>
          <a:p>
            <a:pPr>
              <a:defRPr/>
            </a:pPr>
            <a:fld id="{12768E50-43D8-4CFA-AC64-1FA34D70D4A0}" type="datetime1">
              <a:rPr lang="ja-JP" altLang="en-US" smtClean="0">
                <a:solidFill>
                  <a:prstClr val="black">
                    <a:tint val="75000"/>
                  </a:prstClr>
                </a:solidFill>
              </a:rPr>
              <a:pPr>
                <a:defRPr/>
              </a:pPr>
              <a:t>2013/10/6</a:t>
            </a:fld>
            <a:endParaRPr lang="en-US" altLang="ja-JP" dirty="0">
              <a:solidFill>
                <a:prstClr val="black">
                  <a:tint val="75000"/>
                </a:prstClr>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en-US" altLang="ja-JP" dirty="0">
              <a:solidFill>
                <a:prstClr val="black">
                  <a:tint val="75000"/>
                </a:prstClr>
              </a:solidFill>
            </a:endParaRPr>
          </a:p>
        </p:txBody>
      </p:sp>
      <p:sp>
        <p:nvSpPr>
          <p:cNvPr id="5" name="Rectangle 6"/>
          <p:cNvSpPr>
            <a:spLocks noGrp="1" noChangeArrowheads="1"/>
          </p:cNvSpPr>
          <p:nvPr>
            <p:ph type="sldNum" sz="quarter" idx="12"/>
          </p:nvPr>
        </p:nvSpPr>
        <p:spPr>
          <a:ln/>
        </p:spPr>
        <p:txBody>
          <a:bodyPr/>
          <a:lstStyle>
            <a:lvl1pPr>
              <a:defRPr/>
            </a:lvl1pPr>
          </a:lstStyle>
          <a:p>
            <a:pPr>
              <a:defRPr/>
            </a:pPr>
            <a:fld id="{EC0D7875-69C2-4F94-8C06-39D37747DAA7}" type="slidenum">
              <a:rPr lang="en-US" altLang="ja-JP">
                <a:solidFill>
                  <a:prstClr val="black">
                    <a:tint val="75000"/>
                  </a:prstClr>
                </a:solidFill>
              </a:rPr>
              <a:pPr>
                <a:defRPr/>
              </a:pPr>
              <a:t>‹#›</a:t>
            </a:fld>
            <a:endParaRPr lang="en-US" altLang="ja-JP" dirty="0">
              <a:solidFill>
                <a:prstClr val="black">
                  <a:tint val="75000"/>
                </a:prstClr>
              </a:solidFill>
            </a:endParaRPr>
          </a:p>
        </p:txBody>
      </p:sp>
    </p:spTree>
    <p:extLst>
      <p:ext uri="{BB962C8B-B14F-4D97-AF65-F5344CB8AC3E}">
        <p14:creationId xmlns:p14="http://schemas.microsoft.com/office/powerpoint/2010/main" val="157720724"/>
      </p:ext>
    </p:extLst>
  </p:cSld>
  <p:clrMapOvr>
    <a:masterClrMapping/>
  </p:clrMapOvr>
</p:sldLayout>
</file>

<file path=ppt/slideLayouts/slideLayout297.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1143000" y="1122363"/>
            <a:ext cx="6858000" cy="2387600"/>
          </a:xfrm>
        </p:spPr>
        <p:txBody>
          <a:bodyPr anchor="b"/>
          <a:lstStyle>
            <a:lvl1pPr algn="ctr">
              <a:defRPr sz="4500"/>
            </a:lvl1pPr>
          </a:lstStyle>
          <a:p>
            <a:r>
              <a:rPr kumimoji="1" lang="ja-JP" altLang="en-US" smtClean="0"/>
              <a:t>マスター タイトルの書式設定</a:t>
            </a:r>
            <a:endParaRPr kumimoji="1" lang="ja-JP" altLang="en-US"/>
          </a:p>
        </p:txBody>
      </p:sp>
      <p:sp>
        <p:nvSpPr>
          <p:cNvPr id="3" name="サブタイトル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kumimoji="1" lang="ja-JP" altLang="en-US" smtClean="0"/>
              <a:t>マスター サブタイトルの書式設定</a:t>
            </a:r>
            <a:endParaRPr kumimoji="1" lang="ja-JP" altLang="en-US"/>
          </a:p>
        </p:txBody>
      </p:sp>
      <p:sp>
        <p:nvSpPr>
          <p:cNvPr id="4" name="日付プレースホルダー 3"/>
          <p:cNvSpPr>
            <a:spLocks noGrp="1"/>
          </p:cNvSpPr>
          <p:nvPr>
            <p:ph type="dt" sz="half" idx="10"/>
          </p:nvPr>
        </p:nvSpPr>
        <p:spPr/>
        <p:txBody>
          <a:bodyPr/>
          <a:lstStyle/>
          <a:p>
            <a:fld id="{791E0296-89F1-4537-846A-2913A8A44373}" type="datetime1">
              <a:rPr lang="ja-JP" altLang="en-US" smtClean="0">
                <a:solidFill>
                  <a:prstClr val="black">
                    <a:tint val="75000"/>
                  </a:prstClr>
                </a:solidFill>
              </a:rPr>
              <a:pPr/>
              <a:t>2013/10/6</a:t>
            </a:fld>
            <a:endParaRPr lang="ja-JP" altLang="en-US" dirty="0">
              <a:solidFill>
                <a:prstClr val="black">
                  <a:tint val="75000"/>
                </a:prstClr>
              </a:solidFill>
            </a:endParaRPr>
          </a:p>
        </p:txBody>
      </p:sp>
      <p:sp>
        <p:nvSpPr>
          <p:cNvPr id="5" name="フッター プレースホルダー 4"/>
          <p:cNvSpPr>
            <a:spLocks noGrp="1"/>
          </p:cNvSpPr>
          <p:nvPr>
            <p:ph type="ftr" sz="quarter" idx="11"/>
          </p:nvPr>
        </p:nvSpPr>
        <p:spPr/>
        <p:txBody>
          <a:bodyPr/>
          <a:lstStyle/>
          <a:p>
            <a:endParaRPr lang="ja-JP" altLang="en-US" dirty="0">
              <a:solidFill>
                <a:prstClr val="black">
                  <a:tint val="75000"/>
                </a:prstClr>
              </a:solidFill>
            </a:endParaRPr>
          </a:p>
        </p:txBody>
      </p:sp>
      <p:sp>
        <p:nvSpPr>
          <p:cNvPr id="6" name="スライド番号プレースホルダー 5"/>
          <p:cNvSpPr>
            <a:spLocks noGrp="1"/>
          </p:cNvSpPr>
          <p:nvPr>
            <p:ph type="sldNum" sz="quarter" idx="12"/>
          </p:nvPr>
        </p:nvSpPr>
        <p:spPr/>
        <p:txBody>
          <a:bodyPr/>
          <a:lstStyle/>
          <a:p>
            <a:fld id="{D8C58238-56D9-4262-8DF7-9268417E109E}" type="slidenum">
              <a:rPr lang="ja-JP" altLang="en-US" smtClean="0">
                <a:solidFill>
                  <a:prstClr val="black">
                    <a:tint val="75000"/>
                  </a:prstClr>
                </a:solidFill>
              </a:rPr>
              <a:pPr/>
              <a:t>‹#›</a:t>
            </a:fld>
            <a:endParaRPr lang="ja-JP" altLang="en-US" dirty="0">
              <a:solidFill>
                <a:prstClr val="black">
                  <a:tint val="75000"/>
                </a:prstClr>
              </a:solidFill>
            </a:endParaRPr>
          </a:p>
        </p:txBody>
      </p:sp>
    </p:spTree>
    <p:extLst>
      <p:ext uri="{BB962C8B-B14F-4D97-AF65-F5344CB8AC3E}">
        <p14:creationId xmlns:p14="http://schemas.microsoft.com/office/powerpoint/2010/main" val="1587164461"/>
      </p:ext>
    </p:extLst>
  </p:cSld>
  <p:clrMapOvr>
    <a:masterClrMapping/>
  </p:clrMapOvr>
</p:sldLayout>
</file>

<file path=ppt/slideLayouts/slideLayout298.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コンテンツ プレースホルダー 2"/>
          <p:cNvSpPr>
            <a:spLocks noGrp="1"/>
          </p:cNvSpPr>
          <p:nvPr>
            <p:ph idx="1"/>
          </p:nvPr>
        </p:nvSpPr>
        <p:spPr/>
        <p:txBody>
          <a:body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10"/>
          </p:nvPr>
        </p:nvSpPr>
        <p:spPr/>
        <p:txBody>
          <a:bodyPr/>
          <a:lstStyle/>
          <a:p>
            <a:fld id="{CCD22386-0FA6-4F42-9C39-AE30CCFE2C12}" type="datetime1">
              <a:rPr lang="ja-JP" altLang="en-US" smtClean="0">
                <a:solidFill>
                  <a:prstClr val="black">
                    <a:tint val="75000"/>
                  </a:prstClr>
                </a:solidFill>
              </a:rPr>
              <a:pPr/>
              <a:t>2013/10/6</a:t>
            </a:fld>
            <a:endParaRPr lang="ja-JP" altLang="en-US" dirty="0">
              <a:solidFill>
                <a:prstClr val="black">
                  <a:tint val="75000"/>
                </a:prstClr>
              </a:solidFill>
            </a:endParaRPr>
          </a:p>
        </p:txBody>
      </p:sp>
      <p:sp>
        <p:nvSpPr>
          <p:cNvPr id="5" name="フッター プレースホルダー 4"/>
          <p:cNvSpPr>
            <a:spLocks noGrp="1"/>
          </p:cNvSpPr>
          <p:nvPr>
            <p:ph type="ftr" sz="quarter" idx="11"/>
          </p:nvPr>
        </p:nvSpPr>
        <p:spPr/>
        <p:txBody>
          <a:bodyPr/>
          <a:lstStyle/>
          <a:p>
            <a:endParaRPr lang="ja-JP" altLang="en-US" dirty="0">
              <a:solidFill>
                <a:prstClr val="black">
                  <a:tint val="75000"/>
                </a:prstClr>
              </a:solidFill>
            </a:endParaRPr>
          </a:p>
        </p:txBody>
      </p:sp>
      <p:sp>
        <p:nvSpPr>
          <p:cNvPr id="6" name="スライド番号プレースホルダー 5"/>
          <p:cNvSpPr>
            <a:spLocks noGrp="1"/>
          </p:cNvSpPr>
          <p:nvPr>
            <p:ph type="sldNum" sz="quarter" idx="12"/>
          </p:nvPr>
        </p:nvSpPr>
        <p:spPr/>
        <p:txBody>
          <a:bodyPr/>
          <a:lstStyle/>
          <a:p>
            <a:fld id="{D8C58238-56D9-4262-8DF7-9268417E109E}" type="slidenum">
              <a:rPr lang="ja-JP" altLang="en-US" smtClean="0">
                <a:solidFill>
                  <a:prstClr val="black">
                    <a:tint val="75000"/>
                  </a:prstClr>
                </a:solidFill>
              </a:rPr>
              <a:pPr/>
              <a:t>‹#›</a:t>
            </a:fld>
            <a:endParaRPr lang="ja-JP" altLang="en-US" dirty="0">
              <a:solidFill>
                <a:prstClr val="black">
                  <a:tint val="75000"/>
                </a:prstClr>
              </a:solidFill>
            </a:endParaRPr>
          </a:p>
        </p:txBody>
      </p:sp>
    </p:spTree>
    <p:extLst>
      <p:ext uri="{BB962C8B-B14F-4D97-AF65-F5344CB8AC3E}">
        <p14:creationId xmlns:p14="http://schemas.microsoft.com/office/powerpoint/2010/main" val="928439281"/>
      </p:ext>
    </p:extLst>
  </p:cSld>
  <p:clrMapOvr>
    <a:masterClrMapping/>
  </p:clrMapOvr>
</p:sldLayout>
</file>

<file path=ppt/slideLayouts/slideLayout299.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623888" y="1709741"/>
            <a:ext cx="7886700" cy="2852737"/>
          </a:xfrm>
        </p:spPr>
        <p:txBody>
          <a:bodyPr anchor="b"/>
          <a:lstStyle>
            <a:lvl1pPr>
              <a:defRPr sz="4500"/>
            </a:lvl1pPr>
          </a:lstStyle>
          <a:p>
            <a:r>
              <a:rPr kumimoji="1" lang="ja-JP" altLang="en-US" smtClean="0"/>
              <a:t>マスター タイトルの書式設定</a:t>
            </a:r>
            <a:endParaRPr kumimoji="1" lang="ja-JP" altLang="en-US"/>
          </a:p>
        </p:txBody>
      </p:sp>
      <p:sp>
        <p:nvSpPr>
          <p:cNvPr id="3" name="テキスト プレースホルダー 2"/>
          <p:cNvSpPr>
            <a:spLocks noGrp="1"/>
          </p:cNvSpPr>
          <p:nvPr>
            <p:ph type="body" idx="1"/>
          </p:nvPr>
        </p:nvSpPr>
        <p:spPr>
          <a:xfrm>
            <a:off x="623888" y="4589466"/>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kumimoji="1" lang="ja-JP" altLang="en-US" smtClean="0"/>
              <a:t>マスター テキストの書式設定</a:t>
            </a:r>
          </a:p>
        </p:txBody>
      </p:sp>
      <p:sp>
        <p:nvSpPr>
          <p:cNvPr id="4" name="日付プレースホルダー 3"/>
          <p:cNvSpPr>
            <a:spLocks noGrp="1"/>
          </p:cNvSpPr>
          <p:nvPr>
            <p:ph type="dt" sz="half" idx="10"/>
          </p:nvPr>
        </p:nvSpPr>
        <p:spPr/>
        <p:txBody>
          <a:bodyPr/>
          <a:lstStyle/>
          <a:p>
            <a:fld id="{2CD7189D-0F19-4916-9B2F-E2D680845348}" type="datetime1">
              <a:rPr lang="ja-JP" altLang="en-US" smtClean="0">
                <a:solidFill>
                  <a:prstClr val="black">
                    <a:tint val="75000"/>
                  </a:prstClr>
                </a:solidFill>
              </a:rPr>
              <a:pPr/>
              <a:t>2013/10/6</a:t>
            </a:fld>
            <a:endParaRPr lang="ja-JP" altLang="en-US" dirty="0">
              <a:solidFill>
                <a:prstClr val="black">
                  <a:tint val="75000"/>
                </a:prstClr>
              </a:solidFill>
            </a:endParaRPr>
          </a:p>
        </p:txBody>
      </p:sp>
      <p:sp>
        <p:nvSpPr>
          <p:cNvPr id="5" name="フッター プレースホルダー 4"/>
          <p:cNvSpPr>
            <a:spLocks noGrp="1"/>
          </p:cNvSpPr>
          <p:nvPr>
            <p:ph type="ftr" sz="quarter" idx="11"/>
          </p:nvPr>
        </p:nvSpPr>
        <p:spPr/>
        <p:txBody>
          <a:bodyPr/>
          <a:lstStyle/>
          <a:p>
            <a:endParaRPr lang="ja-JP" altLang="en-US" dirty="0">
              <a:solidFill>
                <a:prstClr val="black">
                  <a:tint val="75000"/>
                </a:prstClr>
              </a:solidFill>
            </a:endParaRPr>
          </a:p>
        </p:txBody>
      </p:sp>
      <p:sp>
        <p:nvSpPr>
          <p:cNvPr id="6" name="スライド番号プレースホルダー 5"/>
          <p:cNvSpPr>
            <a:spLocks noGrp="1"/>
          </p:cNvSpPr>
          <p:nvPr>
            <p:ph type="sldNum" sz="quarter" idx="12"/>
          </p:nvPr>
        </p:nvSpPr>
        <p:spPr/>
        <p:txBody>
          <a:bodyPr/>
          <a:lstStyle/>
          <a:p>
            <a:fld id="{D8C58238-56D9-4262-8DF7-9268417E109E}" type="slidenum">
              <a:rPr lang="ja-JP" altLang="en-US" smtClean="0">
                <a:solidFill>
                  <a:prstClr val="black">
                    <a:tint val="75000"/>
                  </a:prstClr>
                </a:solidFill>
              </a:rPr>
              <a:pPr/>
              <a:t>‹#›</a:t>
            </a:fld>
            <a:endParaRPr lang="ja-JP" altLang="en-US" dirty="0">
              <a:solidFill>
                <a:prstClr val="black">
                  <a:tint val="75000"/>
                </a:prstClr>
              </a:solidFill>
            </a:endParaRPr>
          </a:p>
        </p:txBody>
      </p:sp>
    </p:spTree>
    <p:extLst>
      <p:ext uri="{BB962C8B-B14F-4D97-AF65-F5344CB8AC3E}">
        <p14:creationId xmlns:p14="http://schemas.microsoft.com/office/powerpoint/2010/main" val="357026544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r>
              <a:rPr kumimoji="1" lang="ja-JP" altLang="en-US" smtClean="0"/>
              <a:t>マスター タイトルの書式設定</a:t>
            </a:r>
            <a:endParaRPr kumimoji="1" lang="ja-JP" altLang="en-US"/>
          </a:p>
        </p:txBody>
      </p:sp>
      <p:sp>
        <p:nvSpPr>
          <p:cNvPr id="3" name="テキスト プレースホルダー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kumimoji="1" lang="ja-JP" altLang="en-US" smtClean="0"/>
              <a:t>マスター テキストの書式設定</a:t>
            </a:r>
          </a:p>
        </p:txBody>
      </p:sp>
      <p:sp>
        <p:nvSpPr>
          <p:cNvPr id="4" name="日付プレースホルダー 3"/>
          <p:cNvSpPr>
            <a:spLocks noGrp="1"/>
          </p:cNvSpPr>
          <p:nvPr>
            <p:ph type="dt" sz="half" idx="10"/>
          </p:nvPr>
        </p:nvSpPr>
        <p:spPr/>
        <p:txBody>
          <a:bodyPr/>
          <a:lstStyle/>
          <a:p>
            <a:fld id="{35C28C9F-2128-46B1-91B7-16B9F24894AC}" type="datetime1">
              <a:rPr kumimoji="1" lang="ja-JP" altLang="en-US" smtClean="0"/>
              <a:t>2013/10/6</a:t>
            </a:fld>
            <a:endParaRPr kumimoji="1" lang="ja-JP" altLang="en-US" dirty="0"/>
          </a:p>
        </p:txBody>
      </p:sp>
      <p:sp>
        <p:nvSpPr>
          <p:cNvPr id="5" name="フッター プレースホルダー 4"/>
          <p:cNvSpPr>
            <a:spLocks noGrp="1"/>
          </p:cNvSpPr>
          <p:nvPr>
            <p:ph type="ftr" sz="quarter" idx="11"/>
          </p:nvPr>
        </p:nvSpPr>
        <p:spPr/>
        <p:txBody>
          <a:bodyPr/>
          <a:lstStyle/>
          <a:p>
            <a:endParaRPr kumimoji="1" lang="ja-JP" altLang="en-US" dirty="0"/>
          </a:p>
        </p:txBody>
      </p:sp>
      <p:sp>
        <p:nvSpPr>
          <p:cNvPr id="6" name="スライド番号プレースホルダー 5"/>
          <p:cNvSpPr>
            <a:spLocks noGrp="1"/>
          </p:cNvSpPr>
          <p:nvPr>
            <p:ph type="sldNum" sz="quarter" idx="12"/>
          </p:nvPr>
        </p:nvSpPr>
        <p:spPr/>
        <p:txBody>
          <a:bodyPr/>
          <a:lstStyle/>
          <a:p>
            <a:fld id="{54FC1471-9611-4F70-BB03-7F8E6079736B}" type="slidenum">
              <a:rPr kumimoji="1" lang="ja-JP" altLang="en-US" smtClean="0"/>
              <a:pPr/>
              <a:t>‹#›</a:t>
            </a:fld>
            <a:endParaRPr kumimoji="1" lang="ja-JP" altLang="en-US" dirty="0"/>
          </a:p>
        </p:txBody>
      </p:sp>
    </p:spTree>
    <p:extLst>
      <p:ext uri="{BB962C8B-B14F-4D97-AF65-F5344CB8AC3E}">
        <p14:creationId xmlns:p14="http://schemas.microsoft.com/office/powerpoint/2010/main" val="786348347"/>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fld id="{45982A88-3FBB-4CB6-A697-F6E87F65366E}" type="datetime1">
              <a:rPr lang="ja-JP" altLang="en-US" smtClean="0">
                <a:solidFill>
                  <a:srgbClr val="000000"/>
                </a:solidFill>
              </a:rPr>
              <a:pPr>
                <a:defRPr/>
              </a:pPr>
              <a:t>2013/10/6</a:t>
            </a:fld>
            <a:endParaRPr lang="en-US" altLang="ja-JP" dirty="0">
              <a:solidFill>
                <a:srgbClr val="000000"/>
              </a:solidFill>
            </a:endParaRPr>
          </a:p>
        </p:txBody>
      </p:sp>
      <p:sp>
        <p:nvSpPr>
          <p:cNvPr id="3" name="Rectangle 5"/>
          <p:cNvSpPr>
            <a:spLocks noGrp="1" noChangeArrowheads="1"/>
          </p:cNvSpPr>
          <p:nvPr>
            <p:ph type="ftr" sz="quarter" idx="11"/>
          </p:nvPr>
        </p:nvSpPr>
        <p:spPr>
          <a:ln/>
        </p:spPr>
        <p:txBody>
          <a:bodyPr/>
          <a:lstStyle>
            <a:lvl1pPr>
              <a:defRPr/>
            </a:lvl1pPr>
          </a:lstStyle>
          <a:p>
            <a:pPr>
              <a:defRPr/>
            </a:pPr>
            <a:endParaRPr lang="en-US" altLang="ja-JP" dirty="0">
              <a:solidFill>
                <a:srgbClr val="000000"/>
              </a:solidFill>
            </a:endParaRPr>
          </a:p>
        </p:txBody>
      </p:sp>
      <p:sp>
        <p:nvSpPr>
          <p:cNvPr id="4" name="Rectangle 6"/>
          <p:cNvSpPr>
            <a:spLocks noGrp="1" noChangeArrowheads="1"/>
          </p:cNvSpPr>
          <p:nvPr>
            <p:ph type="sldNum" sz="quarter" idx="12"/>
          </p:nvPr>
        </p:nvSpPr>
        <p:spPr>
          <a:ln/>
        </p:spPr>
        <p:txBody>
          <a:bodyPr/>
          <a:lstStyle>
            <a:lvl1pPr>
              <a:defRPr/>
            </a:lvl1pPr>
          </a:lstStyle>
          <a:p>
            <a:pPr>
              <a:defRPr/>
            </a:pPr>
            <a:fld id="{CF1FE9D8-25B9-4A55-9C0E-06C4479A00E1}" type="slidenum">
              <a:rPr lang="en-US" altLang="ja-JP">
                <a:solidFill>
                  <a:srgbClr val="FFFFFF"/>
                </a:solidFill>
              </a:rPr>
              <a:pPr>
                <a:defRPr/>
              </a:pPr>
              <a:t>‹#›</a:t>
            </a:fld>
            <a:endParaRPr lang="en-US" altLang="ja-JP" dirty="0">
              <a:solidFill>
                <a:srgbClr val="FFFFFF"/>
              </a:solidFill>
            </a:endParaRPr>
          </a:p>
        </p:txBody>
      </p:sp>
    </p:spTree>
    <p:extLst>
      <p:ext uri="{BB962C8B-B14F-4D97-AF65-F5344CB8AC3E}">
        <p14:creationId xmlns:p14="http://schemas.microsoft.com/office/powerpoint/2010/main" val="4063868536"/>
      </p:ext>
    </p:extLst>
  </p:cSld>
  <p:clrMapOvr>
    <a:masterClrMapping/>
  </p:clrMapOvr>
  <p:transition spd="med">
    <p:fade thruBlk="1"/>
  </p:transition>
</p:sldLayout>
</file>

<file path=ppt/slideLayouts/slideLayout300.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コンテンツ プレースホルダー 2"/>
          <p:cNvSpPr>
            <a:spLocks noGrp="1"/>
          </p:cNvSpPr>
          <p:nvPr>
            <p:ph sz="half" idx="1"/>
          </p:nvPr>
        </p:nvSpPr>
        <p:spPr>
          <a:xfrm>
            <a:off x="628650" y="1825625"/>
            <a:ext cx="3886200" cy="4351338"/>
          </a:xfrm>
        </p:spPr>
        <p:txBody>
          <a:body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コンテンツ プレースホルダー 3"/>
          <p:cNvSpPr>
            <a:spLocks noGrp="1"/>
          </p:cNvSpPr>
          <p:nvPr>
            <p:ph sz="half" idx="2"/>
          </p:nvPr>
        </p:nvSpPr>
        <p:spPr>
          <a:xfrm>
            <a:off x="4629150" y="1825625"/>
            <a:ext cx="3886200" cy="4351338"/>
          </a:xfrm>
        </p:spPr>
        <p:txBody>
          <a:body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5" name="日付プレースホルダー 4"/>
          <p:cNvSpPr>
            <a:spLocks noGrp="1"/>
          </p:cNvSpPr>
          <p:nvPr>
            <p:ph type="dt" sz="half" idx="10"/>
          </p:nvPr>
        </p:nvSpPr>
        <p:spPr/>
        <p:txBody>
          <a:bodyPr/>
          <a:lstStyle/>
          <a:p>
            <a:fld id="{58D06A3E-131A-4C37-AE99-D18D3A9C6483}" type="datetime1">
              <a:rPr lang="ja-JP" altLang="en-US" smtClean="0">
                <a:solidFill>
                  <a:prstClr val="black">
                    <a:tint val="75000"/>
                  </a:prstClr>
                </a:solidFill>
              </a:rPr>
              <a:pPr/>
              <a:t>2013/10/6</a:t>
            </a:fld>
            <a:endParaRPr lang="ja-JP" altLang="en-US" dirty="0">
              <a:solidFill>
                <a:prstClr val="black">
                  <a:tint val="75000"/>
                </a:prstClr>
              </a:solidFill>
            </a:endParaRPr>
          </a:p>
        </p:txBody>
      </p:sp>
      <p:sp>
        <p:nvSpPr>
          <p:cNvPr id="6" name="フッター プレースホルダー 5"/>
          <p:cNvSpPr>
            <a:spLocks noGrp="1"/>
          </p:cNvSpPr>
          <p:nvPr>
            <p:ph type="ftr" sz="quarter" idx="11"/>
          </p:nvPr>
        </p:nvSpPr>
        <p:spPr/>
        <p:txBody>
          <a:bodyPr/>
          <a:lstStyle/>
          <a:p>
            <a:endParaRPr lang="ja-JP" altLang="en-US" dirty="0">
              <a:solidFill>
                <a:prstClr val="black">
                  <a:tint val="75000"/>
                </a:prstClr>
              </a:solidFill>
            </a:endParaRPr>
          </a:p>
        </p:txBody>
      </p:sp>
      <p:sp>
        <p:nvSpPr>
          <p:cNvPr id="7" name="スライド番号プレースホルダー 6"/>
          <p:cNvSpPr>
            <a:spLocks noGrp="1"/>
          </p:cNvSpPr>
          <p:nvPr>
            <p:ph type="sldNum" sz="quarter" idx="12"/>
          </p:nvPr>
        </p:nvSpPr>
        <p:spPr/>
        <p:txBody>
          <a:bodyPr/>
          <a:lstStyle/>
          <a:p>
            <a:fld id="{D8C58238-56D9-4262-8DF7-9268417E109E}" type="slidenum">
              <a:rPr lang="ja-JP" altLang="en-US" smtClean="0">
                <a:solidFill>
                  <a:prstClr val="black">
                    <a:tint val="75000"/>
                  </a:prstClr>
                </a:solidFill>
              </a:rPr>
              <a:pPr/>
              <a:t>‹#›</a:t>
            </a:fld>
            <a:endParaRPr lang="ja-JP" altLang="en-US" dirty="0">
              <a:solidFill>
                <a:prstClr val="black">
                  <a:tint val="75000"/>
                </a:prstClr>
              </a:solidFill>
            </a:endParaRPr>
          </a:p>
        </p:txBody>
      </p:sp>
    </p:spTree>
    <p:extLst>
      <p:ext uri="{BB962C8B-B14F-4D97-AF65-F5344CB8AC3E}">
        <p14:creationId xmlns:p14="http://schemas.microsoft.com/office/powerpoint/2010/main" val="442786182"/>
      </p:ext>
    </p:extLst>
  </p:cSld>
  <p:clrMapOvr>
    <a:masterClrMapping/>
  </p:clrMapOvr>
</p:sldLayout>
</file>

<file path=ppt/slideLayouts/slideLayout301.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629841" y="365128"/>
            <a:ext cx="7886700" cy="1325563"/>
          </a:xfrm>
        </p:spPr>
        <p:txBody>
          <a:bodyPr/>
          <a:lstStyle/>
          <a:p>
            <a:r>
              <a:rPr kumimoji="1" lang="ja-JP" altLang="en-US" smtClean="0"/>
              <a:t>マスター タイトルの書式設定</a:t>
            </a:r>
            <a:endParaRPr kumimoji="1" lang="ja-JP" altLang="en-US"/>
          </a:p>
        </p:txBody>
      </p:sp>
      <p:sp>
        <p:nvSpPr>
          <p:cNvPr id="3" name="テキスト プレースホルダー 2"/>
          <p:cNvSpPr>
            <a:spLocks noGrp="1"/>
          </p:cNvSpPr>
          <p:nvPr>
            <p:ph type="body" idx="1"/>
          </p:nvPr>
        </p:nvSpPr>
        <p:spPr>
          <a:xfrm>
            <a:off x="629842"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kumimoji="1" lang="ja-JP" altLang="en-US" smtClean="0"/>
              <a:t>マスター テキストの書式設定</a:t>
            </a:r>
          </a:p>
        </p:txBody>
      </p:sp>
      <p:sp>
        <p:nvSpPr>
          <p:cNvPr id="4" name="コンテンツ プレースホルダー 3"/>
          <p:cNvSpPr>
            <a:spLocks noGrp="1"/>
          </p:cNvSpPr>
          <p:nvPr>
            <p:ph sz="half" idx="2"/>
          </p:nvPr>
        </p:nvSpPr>
        <p:spPr>
          <a:xfrm>
            <a:off x="629842" y="2505075"/>
            <a:ext cx="3868340" cy="3684588"/>
          </a:xfrm>
        </p:spPr>
        <p:txBody>
          <a:body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5" name="テキスト プレースホルダー 4"/>
          <p:cNvSpPr>
            <a:spLocks noGrp="1"/>
          </p:cNvSpPr>
          <p:nvPr>
            <p:ph type="body" sz="quarter" idx="3"/>
          </p:nvPr>
        </p:nvSpPr>
        <p:spPr>
          <a:xfrm>
            <a:off x="4629151"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kumimoji="1" lang="ja-JP" altLang="en-US" smtClean="0"/>
              <a:t>マスター テキストの書式設定</a:t>
            </a:r>
          </a:p>
        </p:txBody>
      </p:sp>
      <p:sp>
        <p:nvSpPr>
          <p:cNvPr id="6" name="コンテンツ プレースホルダー 5"/>
          <p:cNvSpPr>
            <a:spLocks noGrp="1"/>
          </p:cNvSpPr>
          <p:nvPr>
            <p:ph sz="quarter" idx="4"/>
          </p:nvPr>
        </p:nvSpPr>
        <p:spPr>
          <a:xfrm>
            <a:off x="4629151" y="2505075"/>
            <a:ext cx="3887391" cy="3684588"/>
          </a:xfrm>
        </p:spPr>
        <p:txBody>
          <a:body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7" name="日付プレースホルダー 6"/>
          <p:cNvSpPr>
            <a:spLocks noGrp="1"/>
          </p:cNvSpPr>
          <p:nvPr>
            <p:ph type="dt" sz="half" idx="10"/>
          </p:nvPr>
        </p:nvSpPr>
        <p:spPr/>
        <p:txBody>
          <a:bodyPr/>
          <a:lstStyle/>
          <a:p>
            <a:fld id="{B9CF925B-181B-48D3-9DA2-423BAB527EA2}" type="datetime1">
              <a:rPr lang="ja-JP" altLang="en-US" smtClean="0">
                <a:solidFill>
                  <a:prstClr val="black">
                    <a:tint val="75000"/>
                  </a:prstClr>
                </a:solidFill>
              </a:rPr>
              <a:pPr/>
              <a:t>2013/10/6</a:t>
            </a:fld>
            <a:endParaRPr lang="ja-JP" altLang="en-US" dirty="0">
              <a:solidFill>
                <a:prstClr val="black">
                  <a:tint val="75000"/>
                </a:prstClr>
              </a:solidFill>
            </a:endParaRPr>
          </a:p>
        </p:txBody>
      </p:sp>
      <p:sp>
        <p:nvSpPr>
          <p:cNvPr id="8" name="フッター プレースホルダー 7"/>
          <p:cNvSpPr>
            <a:spLocks noGrp="1"/>
          </p:cNvSpPr>
          <p:nvPr>
            <p:ph type="ftr" sz="quarter" idx="11"/>
          </p:nvPr>
        </p:nvSpPr>
        <p:spPr/>
        <p:txBody>
          <a:bodyPr/>
          <a:lstStyle/>
          <a:p>
            <a:endParaRPr lang="ja-JP" altLang="en-US" dirty="0">
              <a:solidFill>
                <a:prstClr val="black">
                  <a:tint val="75000"/>
                </a:prstClr>
              </a:solidFill>
            </a:endParaRPr>
          </a:p>
        </p:txBody>
      </p:sp>
      <p:sp>
        <p:nvSpPr>
          <p:cNvPr id="9" name="スライド番号プレースホルダー 8"/>
          <p:cNvSpPr>
            <a:spLocks noGrp="1"/>
          </p:cNvSpPr>
          <p:nvPr>
            <p:ph type="sldNum" sz="quarter" idx="12"/>
          </p:nvPr>
        </p:nvSpPr>
        <p:spPr/>
        <p:txBody>
          <a:bodyPr/>
          <a:lstStyle/>
          <a:p>
            <a:fld id="{D8C58238-56D9-4262-8DF7-9268417E109E}" type="slidenum">
              <a:rPr lang="ja-JP" altLang="en-US" smtClean="0">
                <a:solidFill>
                  <a:prstClr val="black">
                    <a:tint val="75000"/>
                  </a:prstClr>
                </a:solidFill>
              </a:rPr>
              <a:pPr/>
              <a:t>‹#›</a:t>
            </a:fld>
            <a:endParaRPr lang="ja-JP" altLang="en-US" dirty="0">
              <a:solidFill>
                <a:prstClr val="black">
                  <a:tint val="75000"/>
                </a:prstClr>
              </a:solidFill>
            </a:endParaRPr>
          </a:p>
        </p:txBody>
      </p:sp>
    </p:spTree>
    <p:extLst>
      <p:ext uri="{BB962C8B-B14F-4D97-AF65-F5344CB8AC3E}">
        <p14:creationId xmlns:p14="http://schemas.microsoft.com/office/powerpoint/2010/main" val="3397327598"/>
      </p:ext>
    </p:extLst>
  </p:cSld>
  <p:clrMapOvr>
    <a:masterClrMapping/>
  </p:clrMapOvr>
</p:sldLayout>
</file>

<file path=ppt/slideLayouts/slideLayout302.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日付プレースホルダー 2"/>
          <p:cNvSpPr>
            <a:spLocks noGrp="1"/>
          </p:cNvSpPr>
          <p:nvPr>
            <p:ph type="dt" sz="half" idx="10"/>
          </p:nvPr>
        </p:nvSpPr>
        <p:spPr/>
        <p:txBody>
          <a:bodyPr/>
          <a:lstStyle/>
          <a:p>
            <a:fld id="{0964DB8F-0451-4553-8EF0-2F01E2BE8DFC}" type="datetime1">
              <a:rPr lang="ja-JP" altLang="en-US" smtClean="0">
                <a:solidFill>
                  <a:prstClr val="black">
                    <a:tint val="75000"/>
                  </a:prstClr>
                </a:solidFill>
              </a:rPr>
              <a:pPr/>
              <a:t>2013/10/6</a:t>
            </a:fld>
            <a:endParaRPr lang="ja-JP" altLang="en-US" dirty="0">
              <a:solidFill>
                <a:prstClr val="black">
                  <a:tint val="75000"/>
                </a:prstClr>
              </a:solidFill>
            </a:endParaRPr>
          </a:p>
        </p:txBody>
      </p:sp>
      <p:sp>
        <p:nvSpPr>
          <p:cNvPr id="4" name="フッター プレースホルダー 3"/>
          <p:cNvSpPr>
            <a:spLocks noGrp="1"/>
          </p:cNvSpPr>
          <p:nvPr>
            <p:ph type="ftr" sz="quarter" idx="11"/>
          </p:nvPr>
        </p:nvSpPr>
        <p:spPr/>
        <p:txBody>
          <a:bodyPr/>
          <a:lstStyle/>
          <a:p>
            <a:endParaRPr lang="ja-JP" altLang="en-US" dirty="0">
              <a:solidFill>
                <a:prstClr val="black">
                  <a:tint val="75000"/>
                </a:prstClr>
              </a:solidFill>
            </a:endParaRPr>
          </a:p>
        </p:txBody>
      </p:sp>
      <p:sp>
        <p:nvSpPr>
          <p:cNvPr id="5" name="スライド番号プレースホルダー 4"/>
          <p:cNvSpPr>
            <a:spLocks noGrp="1"/>
          </p:cNvSpPr>
          <p:nvPr>
            <p:ph type="sldNum" sz="quarter" idx="12"/>
          </p:nvPr>
        </p:nvSpPr>
        <p:spPr/>
        <p:txBody>
          <a:bodyPr/>
          <a:lstStyle/>
          <a:p>
            <a:fld id="{D8C58238-56D9-4262-8DF7-9268417E109E}" type="slidenum">
              <a:rPr lang="ja-JP" altLang="en-US" smtClean="0">
                <a:solidFill>
                  <a:prstClr val="black">
                    <a:tint val="75000"/>
                  </a:prstClr>
                </a:solidFill>
              </a:rPr>
              <a:pPr/>
              <a:t>‹#›</a:t>
            </a:fld>
            <a:endParaRPr lang="ja-JP" altLang="en-US" dirty="0">
              <a:solidFill>
                <a:prstClr val="black">
                  <a:tint val="75000"/>
                </a:prstClr>
              </a:solidFill>
            </a:endParaRPr>
          </a:p>
        </p:txBody>
      </p:sp>
    </p:spTree>
    <p:extLst>
      <p:ext uri="{BB962C8B-B14F-4D97-AF65-F5344CB8AC3E}">
        <p14:creationId xmlns:p14="http://schemas.microsoft.com/office/powerpoint/2010/main" val="3566235231"/>
      </p:ext>
    </p:extLst>
  </p:cSld>
  <p:clrMapOvr>
    <a:masterClrMapping/>
  </p:clrMapOvr>
</p:sldLayout>
</file>

<file path=ppt/slideLayouts/slideLayout303.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ー 1"/>
          <p:cNvSpPr>
            <a:spLocks noGrp="1"/>
          </p:cNvSpPr>
          <p:nvPr>
            <p:ph type="dt" sz="half" idx="10"/>
          </p:nvPr>
        </p:nvSpPr>
        <p:spPr/>
        <p:txBody>
          <a:bodyPr/>
          <a:lstStyle/>
          <a:p>
            <a:fld id="{90EEB9D1-0805-42D5-8B08-C03A8F58B125}" type="datetime1">
              <a:rPr lang="ja-JP" altLang="en-US" smtClean="0">
                <a:solidFill>
                  <a:prstClr val="black">
                    <a:tint val="75000"/>
                  </a:prstClr>
                </a:solidFill>
              </a:rPr>
              <a:pPr/>
              <a:t>2013/10/6</a:t>
            </a:fld>
            <a:endParaRPr lang="ja-JP" altLang="en-US" dirty="0">
              <a:solidFill>
                <a:prstClr val="black">
                  <a:tint val="75000"/>
                </a:prstClr>
              </a:solidFill>
            </a:endParaRPr>
          </a:p>
        </p:txBody>
      </p:sp>
      <p:sp>
        <p:nvSpPr>
          <p:cNvPr id="3" name="フッター プレースホルダー 2"/>
          <p:cNvSpPr>
            <a:spLocks noGrp="1"/>
          </p:cNvSpPr>
          <p:nvPr>
            <p:ph type="ftr" sz="quarter" idx="11"/>
          </p:nvPr>
        </p:nvSpPr>
        <p:spPr/>
        <p:txBody>
          <a:bodyPr/>
          <a:lstStyle/>
          <a:p>
            <a:endParaRPr lang="ja-JP" altLang="en-US" dirty="0">
              <a:solidFill>
                <a:prstClr val="black">
                  <a:tint val="75000"/>
                </a:prstClr>
              </a:solidFill>
            </a:endParaRPr>
          </a:p>
        </p:txBody>
      </p:sp>
      <p:sp>
        <p:nvSpPr>
          <p:cNvPr id="4" name="スライド番号プレースホルダー 3"/>
          <p:cNvSpPr>
            <a:spLocks noGrp="1"/>
          </p:cNvSpPr>
          <p:nvPr>
            <p:ph type="sldNum" sz="quarter" idx="12"/>
          </p:nvPr>
        </p:nvSpPr>
        <p:spPr/>
        <p:txBody>
          <a:bodyPr/>
          <a:lstStyle/>
          <a:p>
            <a:fld id="{D8C58238-56D9-4262-8DF7-9268417E109E}" type="slidenum">
              <a:rPr lang="ja-JP" altLang="en-US" smtClean="0">
                <a:solidFill>
                  <a:prstClr val="black">
                    <a:tint val="75000"/>
                  </a:prstClr>
                </a:solidFill>
              </a:rPr>
              <a:pPr/>
              <a:t>‹#›</a:t>
            </a:fld>
            <a:endParaRPr lang="ja-JP" altLang="en-US" dirty="0">
              <a:solidFill>
                <a:prstClr val="black">
                  <a:tint val="75000"/>
                </a:prstClr>
              </a:solidFill>
            </a:endParaRPr>
          </a:p>
        </p:txBody>
      </p:sp>
    </p:spTree>
    <p:extLst>
      <p:ext uri="{BB962C8B-B14F-4D97-AF65-F5344CB8AC3E}">
        <p14:creationId xmlns:p14="http://schemas.microsoft.com/office/powerpoint/2010/main" val="4112927183"/>
      </p:ext>
    </p:extLst>
  </p:cSld>
  <p:clrMapOvr>
    <a:masterClrMapping/>
  </p:clrMapOvr>
</p:sldLayout>
</file>

<file path=ppt/slideLayouts/slideLayout304.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629841" y="457200"/>
            <a:ext cx="2949178" cy="1600200"/>
          </a:xfrm>
        </p:spPr>
        <p:txBody>
          <a:bodyPr anchor="b"/>
          <a:lstStyle>
            <a:lvl1pPr>
              <a:defRPr sz="2400"/>
            </a:lvl1pPr>
          </a:lstStyle>
          <a:p>
            <a:r>
              <a:rPr kumimoji="1" lang="ja-JP" altLang="en-US" smtClean="0"/>
              <a:t>マスター タイトルの書式設定</a:t>
            </a:r>
            <a:endParaRPr kumimoji="1" lang="ja-JP" altLang="en-US"/>
          </a:p>
        </p:txBody>
      </p:sp>
      <p:sp>
        <p:nvSpPr>
          <p:cNvPr id="3" name="コンテンツ プレースホルダー 2"/>
          <p:cNvSpPr>
            <a:spLocks noGrp="1"/>
          </p:cNvSpPr>
          <p:nvPr>
            <p:ph idx="1"/>
          </p:nvPr>
        </p:nvSpPr>
        <p:spPr>
          <a:xfrm>
            <a:off x="3887391" y="987428"/>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テキスト プレースホルダー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kumimoji="1" lang="ja-JP" altLang="en-US" smtClean="0"/>
              <a:t>マスター テキストの書式設定</a:t>
            </a:r>
          </a:p>
        </p:txBody>
      </p:sp>
      <p:sp>
        <p:nvSpPr>
          <p:cNvPr id="5" name="日付プレースホルダー 4"/>
          <p:cNvSpPr>
            <a:spLocks noGrp="1"/>
          </p:cNvSpPr>
          <p:nvPr>
            <p:ph type="dt" sz="half" idx="10"/>
          </p:nvPr>
        </p:nvSpPr>
        <p:spPr/>
        <p:txBody>
          <a:bodyPr/>
          <a:lstStyle/>
          <a:p>
            <a:fld id="{BEB86A90-AC68-4F1A-B46B-7E888E6B9539}" type="datetime1">
              <a:rPr lang="ja-JP" altLang="en-US" smtClean="0">
                <a:solidFill>
                  <a:prstClr val="black">
                    <a:tint val="75000"/>
                  </a:prstClr>
                </a:solidFill>
              </a:rPr>
              <a:pPr/>
              <a:t>2013/10/6</a:t>
            </a:fld>
            <a:endParaRPr lang="ja-JP" altLang="en-US" dirty="0">
              <a:solidFill>
                <a:prstClr val="black">
                  <a:tint val="75000"/>
                </a:prstClr>
              </a:solidFill>
            </a:endParaRPr>
          </a:p>
        </p:txBody>
      </p:sp>
      <p:sp>
        <p:nvSpPr>
          <p:cNvPr id="6" name="フッター プレースホルダー 5"/>
          <p:cNvSpPr>
            <a:spLocks noGrp="1"/>
          </p:cNvSpPr>
          <p:nvPr>
            <p:ph type="ftr" sz="quarter" idx="11"/>
          </p:nvPr>
        </p:nvSpPr>
        <p:spPr/>
        <p:txBody>
          <a:bodyPr/>
          <a:lstStyle/>
          <a:p>
            <a:endParaRPr lang="ja-JP" altLang="en-US" dirty="0">
              <a:solidFill>
                <a:prstClr val="black">
                  <a:tint val="75000"/>
                </a:prstClr>
              </a:solidFill>
            </a:endParaRPr>
          </a:p>
        </p:txBody>
      </p:sp>
      <p:sp>
        <p:nvSpPr>
          <p:cNvPr id="7" name="スライド番号プレースホルダー 6"/>
          <p:cNvSpPr>
            <a:spLocks noGrp="1"/>
          </p:cNvSpPr>
          <p:nvPr>
            <p:ph type="sldNum" sz="quarter" idx="12"/>
          </p:nvPr>
        </p:nvSpPr>
        <p:spPr/>
        <p:txBody>
          <a:bodyPr/>
          <a:lstStyle/>
          <a:p>
            <a:fld id="{D8C58238-56D9-4262-8DF7-9268417E109E}" type="slidenum">
              <a:rPr lang="ja-JP" altLang="en-US" smtClean="0">
                <a:solidFill>
                  <a:prstClr val="black">
                    <a:tint val="75000"/>
                  </a:prstClr>
                </a:solidFill>
              </a:rPr>
              <a:pPr/>
              <a:t>‹#›</a:t>
            </a:fld>
            <a:endParaRPr lang="ja-JP" altLang="en-US" dirty="0">
              <a:solidFill>
                <a:prstClr val="black">
                  <a:tint val="75000"/>
                </a:prstClr>
              </a:solidFill>
            </a:endParaRPr>
          </a:p>
        </p:txBody>
      </p:sp>
    </p:spTree>
    <p:extLst>
      <p:ext uri="{BB962C8B-B14F-4D97-AF65-F5344CB8AC3E}">
        <p14:creationId xmlns:p14="http://schemas.microsoft.com/office/powerpoint/2010/main" val="1119837148"/>
      </p:ext>
    </p:extLst>
  </p:cSld>
  <p:clrMapOvr>
    <a:masterClrMapping/>
  </p:clrMapOvr>
</p:sldLayout>
</file>

<file path=ppt/slideLayouts/slideLayout305.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629841" y="457200"/>
            <a:ext cx="2949178" cy="1600200"/>
          </a:xfrm>
        </p:spPr>
        <p:txBody>
          <a:bodyPr anchor="b"/>
          <a:lstStyle>
            <a:lvl1pPr>
              <a:defRPr sz="2400"/>
            </a:lvl1pPr>
          </a:lstStyle>
          <a:p>
            <a:r>
              <a:rPr kumimoji="1" lang="ja-JP" altLang="en-US" smtClean="0"/>
              <a:t>マスター タイトルの書式設定</a:t>
            </a:r>
            <a:endParaRPr kumimoji="1" lang="ja-JP" altLang="en-US"/>
          </a:p>
        </p:txBody>
      </p:sp>
      <p:sp>
        <p:nvSpPr>
          <p:cNvPr id="3" name="図プレースホルダー 2"/>
          <p:cNvSpPr>
            <a:spLocks noGrp="1"/>
          </p:cNvSpPr>
          <p:nvPr>
            <p:ph type="pic" idx="1"/>
          </p:nvPr>
        </p:nvSpPr>
        <p:spPr>
          <a:xfrm>
            <a:off x="3887391" y="987428"/>
            <a:ext cx="462915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kumimoji="1" lang="ja-JP" altLang="en-US" dirty="0"/>
          </a:p>
        </p:txBody>
      </p:sp>
      <p:sp>
        <p:nvSpPr>
          <p:cNvPr id="4" name="テキスト プレースホルダー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kumimoji="1" lang="ja-JP" altLang="en-US" smtClean="0"/>
              <a:t>マスター テキストの書式設定</a:t>
            </a:r>
          </a:p>
        </p:txBody>
      </p:sp>
      <p:sp>
        <p:nvSpPr>
          <p:cNvPr id="5" name="日付プレースホルダー 4"/>
          <p:cNvSpPr>
            <a:spLocks noGrp="1"/>
          </p:cNvSpPr>
          <p:nvPr>
            <p:ph type="dt" sz="half" idx="10"/>
          </p:nvPr>
        </p:nvSpPr>
        <p:spPr/>
        <p:txBody>
          <a:bodyPr/>
          <a:lstStyle/>
          <a:p>
            <a:fld id="{A28639C4-5194-4249-BD69-BAB5255222AB}" type="datetime1">
              <a:rPr lang="ja-JP" altLang="en-US" smtClean="0">
                <a:solidFill>
                  <a:prstClr val="black">
                    <a:tint val="75000"/>
                  </a:prstClr>
                </a:solidFill>
              </a:rPr>
              <a:pPr/>
              <a:t>2013/10/6</a:t>
            </a:fld>
            <a:endParaRPr lang="ja-JP" altLang="en-US" dirty="0">
              <a:solidFill>
                <a:prstClr val="black">
                  <a:tint val="75000"/>
                </a:prstClr>
              </a:solidFill>
            </a:endParaRPr>
          </a:p>
        </p:txBody>
      </p:sp>
      <p:sp>
        <p:nvSpPr>
          <p:cNvPr id="6" name="フッター プレースホルダー 5"/>
          <p:cNvSpPr>
            <a:spLocks noGrp="1"/>
          </p:cNvSpPr>
          <p:nvPr>
            <p:ph type="ftr" sz="quarter" idx="11"/>
          </p:nvPr>
        </p:nvSpPr>
        <p:spPr/>
        <p:txBody>
          <a:bodyPr/>
          <a:lstStyle/>
          <a:p>
            <a:endParaRPr lang="ja-JP" altLang="en-US" dirty="0">
              <a:solidFill>
                <a:prstClr val="black">
                  <a:tint val="75000"/>
                </a:prstClr>
              </a:solidFill>
            </a:endParaRPr>
          </a:p>
        </p:txBody>
      </p:sp>
      <p:sp>
        <p:nvSpPr>
          <p:cNvPr id="7" name="スライド番号プレースホルダー 6"/>
          <p:cNvSpPr>
            <a:spLocks noGrp="1"/>
          </p:cNvSpPr>
          <p:nvPr>
            <p:ph type="sldNum" sz="quarter" idx="12"/>
          </p:nvPr>
        </p:nvSpPr>
        <p:spPr/>
        <p:txBody>
          <a:bodyPr/>
          <a:lstStyle/>
          <a:p>
            <a:fld id="{D8C58238-56D9-4262-8DF7-9268417E109E}" type="slidenum">
              <a:rPr lang="ja-JP" altLang="en-US" smtClean="0">
                <a:solidFill>
                  <a:prstClr val="black">
                    <a:tint val="75000"/>
                  </a:prstClr>
                </a:solidFill>
              </a:rPr>
              <a:pPr/>
              <a:t>‹#›</a:t>
            </a:fld>
            <a:endParaRPr lang="ja-JP" altLang="en-US" dirty="0">
              <a:solidFill>
                <a:prstClr val="black">
                  <a:tint val="75000"/>
                </a:prstClr>
              </a:solidFill>
            </a:endParaRPr>
          </a:p>
        </p:txBody>
      </p:sp>
    </p:spTree>
    <p:extLst>
      <p:ext uri="{BB962C8B-B14F-4D97-AF65-F5344CB8AC3E}">
        <p14:creationId xmlns:p14="http://schemas.microsoft.com/office/powerpoint/2010/main" val="1799570001"/>
      </p:ext>
    </p:extLst>
  </p:cSld>
  <p:clrMapOvr>
    <a:masterClrMapping/>
  </p:clrMapOvr>
</p:sldLayout>
</file>

<file path=ppt/slideLayouts/slideLayout306.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縦書きテキスト プレースホルダー 2"/>
          <p:cNvSpPr>
            <a:spLocks noGrp="1"/>
          </p:cNvSpPr>
          <p:nvPr>
            <p:ph type="body" orient="vert" idx="1"/>
          </p:nvPr>
        </p:nvSpPr>
        <p:spPr/>
        <p:txBody>
          <a:bodyPr vert="eaVert"/>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10"/>
          </p:nvPr>
        </p:nvSpPr>
        <p:spPr/>
        <p:txBody>
          <a:bodyPr/>
          <a:lstStyle/>
          <a:p>
            <a:fld id="{8E22057A-DFA8-4FA7-B8E7-DB30E1248147}" type="datetime1">
              <a:rPr lang="ja-JP" altLang="en-US" smtClean="0">
                <a:solidFill>
                  <a:prstClr val="black">
                    <a:tint val="75000"/>
                  </a:prstClr>
                </a:solidFill>
              </a:rPr>
              <a:pPr/>
              <a:t>2013/10/6</a:t>
            </a:fld>
            <a:endParaRPr lang="ja-JP" altLang="en-US" dirty="0">
              <a:solidFill>
                <a:prstClr val="black">
                  <a:tint val="75000"/>
                </a:prstClr>
              </a:solidFill>
            </a:endParaRPr>
          </a:p>
        </p:txBody>
      </p:sp>
      <p:sp>
        <p:nvSpPr>
          <p:cNvPr id="5" name="フッター プレースホルダー 4"/>
          <p:cNvSpPr>
            <a:spLocks noGrp="1"/>
          </p:cNvSpPr>
          <p:nvPr>
            <p:ph type="ftr" sz="quarter" idx="11"/>
          </p:nvPr>
        </p:nvSpPr>
        <p:spPr/>
        <p:txBody>
          <a:bodyPr/>
          <a:lstStyle/>
          <a:p>
            <a:endParaRPr lang="ja-JP" altLang="en-US" dirty="0">
              <a:solidFill>
                <a:prstClr val="black">
                  <a:tint val="75000"/>
                </a:prstClr>
              </a:solidFill>
            </a:endParaRPr>
          </a:p>
        </p:txBody>
      </p:sp>
      <p:sp>
        <p:nvSpPr>
          <p:cNvPr id="6" name="スライド番号プレースホルダー 5"/>
          <p:cNvSpPr>
            <a:spLocks noGrp="1"/>
          </p:cNvSpPr>
          <p:nvPr>
            <p:ph type="sldNum" sz="quarter" idx="12"/>
          </p:nvPr>
        </p:nvSpPr>
        <p:spPr/>
        <p:txBody>
          <a:bodyPr/>
          <a:lstStyle/>
          <a:p>
            <a:fld id="{D8C58238-56D9-4262-8DF7-9268417E109E}" type="slidenum">
              <a:rPr lang="ja-JP" altLang="en-US" smtClean="0">
                <a:solidFill>
                  <a:prstClr val="black">
                    <a:tint val="75000"/>
                  </a:prstClr>
                </a:solidFill>
              </a:rPr>
              <a:pPr/>
              <a:t>‹#›</a:t>
            </a:fld>
            <a:endParaRPr lang="ja-JP" altLang="en-US" dirty="0">
              <a:solidFill>
                <a:prstClr val="black">
                  <a:tint val="75000"/>
                </a:prstClr>
              </a:solidFill>
            </a:endParaRPr>
          </a:p>
        </p:txBody>
      </p:sp>
    </p:spTree>
    <p:extLst>
      <p:ext uri="{BB962C8B-B14F-4D97-AF65-F5344CB8AC3E}">
        <p14:creationId xmlns:p14="http://schemas.microsoft.com/office/powerpoint/2010/main" val="1086976355"/>
      </p:ext>
    </p:extLst>
  </p:cSld>
  <p:clrMapOvr>
    <a:masterClrMapping/>
  </p:clrMapOvr>
</p:sldLayout>
</file>

<file path=ppt/slideLayouts/slideLayout307.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543676" y="365125"/>
            <a:ext cx="1971675" cy="5811838"/>
          </a:xfrm>
        </p:spPr>
        <p:txBody>
          <a:bodyPr vert="eaVert"/>
          <a:lstStyle/>
          <a:p>
            <a:r>
              <a:rPr kumimoji="1" lang="ja-JP" altLang="en-US" smtClean="0"/>
              <a:t>マスター タイトルの書式設定</a:t>
            </a:r>
            <a:endParaRPr kumimoji="1" lang="ja-JP" altLang="en-US"/>
          </a:p>
        </p:txBody>
      </p:sp>
      <p:sp>
        <p:nvSpPr>
          <p:cNvPr id="3" name="縦書きテキスト プレースホルダー 2"/>
          <p:cNvSpPr>
            <a:spLocks noGrp="1"/>
          </p:cNvSpPr>
          <p:nvPr>
            <p:ph type="body" orient="vert" idx="1"/>
          </p:nvPr>
        </p:nvSpPr>
        <p:spPr>
          <a:xfrm>
            <a:off x="628651" y="365125"/>
            <a:ext cx="5800725" cy="5811838"/>
          </a:xfrm>
        </p:spPr>
        <p:txBody>
          <a:bodyPr vert="eaVert"/>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10"/>
          </p:nvPr>
        </p:nvSpPr>
        <p:spPr/>
        <p:txBody>
          <a:bodyPr/>
          <a:lstStyle/>
          <a:p>
            <a:fld id="{4B9E08F2-449F-4BD2-91B9-FD8421F4BEFD}" type="datetime1">
              <a:rPr lang="ja-JP" altLang="en-US" smtClean="0">
                <a:solidFill>
                  <a:prstClr val="black">
                    <a:tint val="75000"/>
                  </a:prstClr>
                </a:solidFill>
              </a:rPr>
              <a:pPr/>
              <a:t>2013/10/6</a:t>
            </a:fld>
            <a:endParaRPr lang="ja-JP" altLang="en-US" dirty="0">
              <a:solidFill>
                <a:prstClr val="black">
                  <a:tint val="75000"/>
                </a:prstClr>
              </a:solidFill>
            </a:endParaRPr>
          </a:p>
        </p:txBody>
      </p:sp>
      <p:sp>
        <p:nvSpPr>
          <p:cNvPr id="5" name="フッター プレースホルダー 4"/>
          <p:cNvSpPr>
            <a:spLocks noGrp="1"/>
          </p:cNvSpPr>
          <p:nvPr>
            <p:ph type="ftr" sz="quarter" idx="11"/>
          </p:nvPr>
        </p:nvSpPr>
        <p:spPr/>
        <p:txBody>
          <a:bodyPr/>
          <a:lstStyle/>
          <a:p>
            <a:endParaRPr lang="ja-JP" altLang="en-US" dirty="0">
              <a:solidFill>
                <a:prstClr val="black">
                  <a:tint val="75000"/>
                </a:prstClr>
              </a:solidFill>
            </a:endParaRPr>
          </a:p>
        </p:txBody>
      </p:sp>
      <p:sp>
        <p:nvSpPr>
          <p:cNvPr id="6" name="スライド番号プレースホルダー 5"/>
          <p:cNvSpPr>
            <a:spLocks noGrp="1"/>
          </p:cNvSpPr>
          <p:nvPr>
            <p:ph type="sldNum" sz="quarter" idx="12"/>
          </p:nvPr>
        </p:nvSpPr>
        <p:spPr/>
        <p:txBody>
          <a:bodyPr/>
          <a:lstStyle/>
          <a:p>
            <a:fld id="{D8C58238-56D9-4262-8DF7-9268417E109E}" type="slidenum">
              <a:rPr lang="ja-JP" altLang="en-US" smtClean="0">
                <a:solidFill>
                  <a:prstClr val="black">
                    <a:tint val="75000"/>
                  </a:prstClr>
                </a:solidFill>
              </a:rPr>
              <a:pPr/>
              <a:t>‹#›</a:t>
            </a:fld>
            <a:endParaRPr lang="ja-JP" altLang="en-US" dirty="0">
              <a:solidFill>
                <a:prstClr val="black">
                  <a:tint val="75000"/>
                </a:prstClr>
              </a:solidFill>
            </a:endParaRPr>
          </a:p>
        </p:txBody>
      </p:sp>
    </p:spTree>
    <p:extLst>
      <p:ext uri="{BB962C8B-B14F-4D97-AF65-F5344CB8AC3E}">
        <p14:creationId xmlns:p14="http://schemas.microsoft.com/office/powerpoint/2010/main" val="2991313353"/>
      </p:ext>
    </p:extLst>
  </p:cSld>
  <p:clrMapOvr>
    <a:masterClrMapping/>
  </p:clrMapOvr>
</p:sldLayout>
</file>

<file path=ppt/slideLayouts/slideLayout308.xml><?xml version="1.0" encoding="utf-8"?>
<p:sldLayout xmlns:a="http://schemas.openxmlformats.org/drawingml/2006/main" xmlns:r="http://schemas.openxmlformats.org/officeDocument/2006/relationships" xmlns:p="http://schemas.openxmlformats.org/presentationml/2006/main" type="objOnly">
  <p:cSld name="コンテンツ">
    <p:spTree>
      <p:nvGrpSpPr>
        <p:cNvPr id="1" name=""/>
        <p:cNvGrpSpPr/>
        <p:nvPr/>
      </p:nvGrpSpPr>
      <p:grpSpPr>
        <a:xfrm>
          <a:off x="0" y="0"/>
          <a:ext cx="0" cy="0"/>
          <a:chOff x="0" y="0"/>
          <a:chExt cx="0" cy="0"/>
        </a:xfrm>
      </p:grpSpPr>
      <p:sp>
        <p:nvSpPr>
          <p:cNvPr id="2" name="コンテンツ プレースホルダ 1"/>
          <p:cNvSpPr>
            <a:spLocks noGrp="1"/>
          </p:cNvSpPr>
          <p:nvPr>
            <p:ph/>
          </p:nvPr>
        </p:nvSpPr>
        <p:spPr>
          <a:xfrm>
            <a:off x="457200" y="274642"/>
            <a:ext cx="8229600" cy="5851525"/>
          </a:xfrm>
        </p:spPr>
        <p:txBody>
          <a:body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3" name="Rectangle 4"/>
          <p:cNvSpPr>
            <a:spLocks noGrp="1" noChangeArrowheads="1"/>
          </p:cNvSpPr>
          <p:nvPr>
            <p:ph type="dt" sz="half" idx="10"/>
          </p:nvPr>
        </p:nvSpPr>
        <p:spPr>
          <a:ln/>
        </p:spPr>
        <p:txBody>
          <a:bodyPr/>
          <a:lstStyle>
            <a:lvl1pPr>
              <a:defRPr/>
            </a:lvl1pPr>
          </a:lstStyle>
          <a:p>
            <a:pPr>
              <a:defRPr/>
            </a:pPr>
            <a:fld id="{1218064F-D4E4-4516-97BC-8CCF9DC6CD49}" type="datetime1">
              <a:rPr lang="ja-JP" altLang="en-US" smtClean="0">
                <a:solidFill>
                  <a:prstClr val="black">
                    <a:tint val="75000"/>
                  </a:prstClr>
                </a:solidFill>
              </a:rPr>
              <a:pPr>
                <a:defRPr/>
              </a:pPr>
              <a:t>2013/10/6</a:t>
            </a:fld>
            <a:endParaRPr lang="en-US" altLang="ja-JP" dirty="0">
              <a:solidFill>
                <a:prstClr val="black">
                  <a:tint val="75000"/>
                </a:prstClr>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en-US" altLang="ja-JP" dirty="0">
              <a:solidFill>
                <a:prstClr val="black">
                  <a:tint val="75000"/>
                </a:prstClr>
              </a:solidFill>
            </a:endParaRPr>
          </a:p>
        </p:txBody>
      </p:sp>
      <p:sp>
        <p:nvSpPr>
          <p:cNvPr id="5" name="Rectangle 6"/>
          <p:cNvSpPr>
            <a:spLocks noGrp="1" noChangeArrowheads="1"/>
          </p:cNvSpPr>
          <p:nvPr>
            <p:ph type="sldNum" sz="quarter" idx="12"/>
          </p:nvPr>
        </p:nvSpPr>
        <p:spPr>
          <a:ln/>
        </p:spPr>
        <p:txBody>
          <a:bodyPr/>
          <a:lstStyle>
            <a:lvl1pPr>
              <a:defRPr/>
            </a:lvl1pPr>
          </a:lstStyle>
          <a:p>
            <a:pPr>
              <a:defRPr/>
            </a:pPr>
            <a:fld id="{EC0D7875-69C2-4F94-8C06-39D37747DAA7}" type="slidenum">
              <a:rPr lang="en-US" altLang="ja-JP">
                <a:solidFill>
                  <a:prstClr val="black">
                    <a:tint val="75000"/>
                  </a:prstClr>
                </a:solidFill>
              </a:rPr>
              <a:pPr>
                <a:defRPr/>
              </a:pPr>
              <a:t>‹#›</a:t>
            </a:fld>
            <a:endParaRPr lang="en-US" altLang="ja-JP" dirty="0">
              <a:solidFill>
                <a:prstClr val="black">
                  <a:tint val="75000"/>
                </a:prstClr>
              </a:solidFill>
            </a:endParaRPr>
          </a:p>
        </p:txBody>
      </p:sp>
    </p:spTree>
    <p:extLst>
      <p:ext uri="{BB962C8B-B14F-4D97-AF65-F5344CB8AC3E}">
        <p14:creationId xmlns:p14="http://schemas.microsoft.com/office/powerpoint/2010/main" val="1189706059"/>
      </p:ext>
    </p:extLst>
  </p:cSld>
  <p:clrMapOvr>
    <a:masterClrMapping/>
  </p:clrMapOvr>
</p:sldLayout>
</file>

<file path=ppt/slideLayouts/slideLayout309.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1143000" y="1122363"/>
            <a:ext cx="6858000" cy="2387600"/>
          </a:xfrm>
        </p:spPr>
        <p:txBody>
          <a:bodyPr anchor="b"/>
          <a:lstStyle>
            <a:lvl1pPr algn="ctr">
              <a:defRPr sz="4500"/>
            </a:lvl1pPr>
          </a:lstStyle>
          <a:p>
            <a:r>
              <a:rPr kumimoji="1" lang="ja-JP" altLang="en-US" smtClean="0"/>
              <a:t>マスター タイトルの書式設定</a:t>
            </a:r>
            <a:endParaRPr kumimoji="1" lang="ja-JP" altLang="en-US"/>
          </a:p>
        </p:txBody>
      </p:sp>
      <p:sp>
        <p:nvSpPr>
          <p:cNvPr id="3" name="サブタイトル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kumimoji="1" lang="ja-JP" altLang="en-US" smtClean="0"/>
              <a:t>マスター サブタイトルの書式設定</a:t>
            </a:r>
            <a:endParaRPr kumimoji="1" lang="ja-JP" altLang="en-US"/>
          </a:p>
        </p:txBody>
      </p:sp>
      <p:sp>
        <p:nvSpPr>
          <p:cNvPr id="4" name="日付プレースホルダー 3"/>
          <p:cNvSpPr>
            <a:spLocks noGrp="1"/>
          </p:cNvSpPr>
          <p:nvPr>
            <p:ph type="dt" sz="half" idx="10"/>
          </p:nvPr>
        </p:nvSpPr>
        <p:spPr/>
        <p:txBody>
          <a:bodyPr/>
          <a:lstStyle/>
          <a:p>
            <a:fld id="{B483C7CA-9CC9-4E40-913C-A52CDEF2BFB9}" type="datetime1">
              <a:rPr lang="ja-JP" altLang="en-US" smtClean="0">
                <a:solidFill>
                  <a:prstClr val="black">
                    <a:tint val="75000"/>
                  </a:prstClr>
                </a:solidFill>
              </a:rPr>
              <a:pPr/>
              <a:t>2013/10/6</a:t>
            </a:fld>
            <a:endParaRPr lang="ja-JP" altLang="en-US" dirty="0">
              <a:solidFill>
                <a:prstClr val="black">
                  <a:tint val="75000"/>
                </a:prstClr>
              </a:solidFill>
            </a:endParaRPr>
          </a:p>
        </p:txBody>
      </p:sp>
      <p:sp>
        <p:nvSpPr>
          <p:cNvPr id="5" name="フッター プレースホルダー 4"/>
          <p:cNvSpPr>
            <a:spLocks noGrp="1"/>
          </p:cNvSpPr>
          <p:nvPr>
            <p:ph type="ftr" sz="quarter" idx="11"/>
          </p:nvPr>
        </p:nvSpPr>
        <p:spPr/>
        <p:txBody>
          <a:bodyPr/>
          <a:lstStyle/>
          <a:p>
            <a:endParaRPr lang="ja-JP" altLang="en-US" dirty="0">
              <a:solidFill>
                <a:prstClr val="black">
                  <a:tint val="75000"/>
                </a:prstClr>
              </a:solidFill>
            </a:endParaRPr>
          </a:p>
        </p:txBody>
      </p:sp>
      <p:sp>
        <p:nvSpPr>
          <p:cNvPr id="6" name="スライド番号プレースホルダー 5"/>
          <p:cNvSpPr>
            <a:spLocks noGrp="1"/>
          </p:cNvSpPr>
          <p:nvPr>
            <p:ph type="sldNum" sz="quarter" idx="12"/>
          </p:nvPr>
        </p:nvSpPr>
        <p:spPr/>
        <p:txBody>
          <a:bodyPr/>
          <a:lstStyle/>
          <a:p>
            <a:fld id="{D8C58238-56D9-4262-8DF7-9268417E109E}" type="slidenum">
              <a:rPr lang="ja-JP" altLang="en-US" smtClean="0">
                <a:solidFill>
                  <a:prstClr val="black">
                    <a:tint val="75000"/>
                  </a:prstClr>
                </a:solidFill>
              </a:rPr>
              <a:pPr/>
              <a:t>‹#›</a:t>
            </a:fld>
            <a:endParaRPr lang="ja-JP" altLang="en-US" dirty="0">
              <a:solidFill>
                <a:prstClr val="black">
                  <a:tint val="75000"/>
                </a:prstClr>
              </a:solidFill>
            </a:endParaRPr>
          </a:p>
        </p:txBody>
      </p:sp>
    </p:spTree>
    <p:extLst>
      <p:ext uri="{BB962C8B-B14F-4D97-AF65-F5344CB8AC3E}">
        <p14:creationId xmlns:p14="http://schemas.microsoft.com/office/powerpoint/2010/main" val="23495374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r>
              <a:rPr lang="ja-JP" altLang="en-US" smtClean="0"/>
              <a:t>マスタ タイトルの書式設定</a:t>
            </a:r>
            <a:endParaRPr lang="ja-JP" altLang="en-US"/>
          </a:p>
        </p:txBody>
      </p:sp>
      <p:sp>
        <p:nvSpPr>
          <p:cNvPr id="3" name="コンテンツ プレースホルダ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テキスト プレースホルダ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smtClean="0"/>
              <a:t>マスタ テキストの書式設定</a:t>
            </a:r>
          </a:p>
        </p:txBody>
      </p:sp>
      <p:sp>
        <p:nvSpPr>
          <p:cNvPr id="5" name="Rectangle 4"/>
          <p:cNvSpPr>
            <a:spLocks noGrp="1" noChangeArrowheads="1"/>
          </p:cNvSpPr>
          <p:nvPr>
            <p:ph type="dt" sz="half" idx="10"/>
          </p:nvPr>
        </p:nvSpPr>
        <p:spPr>
          <a:ln/>
        </p:spPr>
        <p:txBody>
          <a:bodyPr/>
          <a:lstStyle>
            <a:lvl1pPr>
              <a:defRPr/>
            </a:lvl1pPr>
          </a:lstStyle>
          <a:p>
            <a:pPr>
              <a:defRPr/>
            </a:pPr>
            <a:fld id="{17B0A5A0-D925-4B36-9574-F5D33942CAAB}" type="datetime1">
              <a:rPr lang="ja-JP" altLang="en-US" smtClean="0">
                <a:solidFill>
                  <a:srgbClr val="000000"/>
                </a:solidFill>
              </a:rPr>
              <a:pPr>
                <a:defRPr/>
              </a:pPr>
              <a:t>2013/10/6</a:t>
            </a:fld>
            <a:endParaRPr lang="en-US" altLang="ja-JP" dirty="0">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ja-JP" dirty="0">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486FB474-7498-4902-864C-9BC2A2B20A63}" type="slidenum">
              <a:rPr lang="en-US" altLang="ja-JP">
                <a:solidFill>
                  <a:srgbClr val="FFFFFF"/>
                </a:solidFill>
              </a:rPr>
              <a:pPr>
                <a:defRPr/>
              </a:pPr>
              <a:t>‹#›</a:t>
            </a:fld>
            <a:endParaRPr lang="en-US" altLang="ja-JP" dirty="0">
              <a:solidFill>
                <a:srgbClr val="FFFFFF"/>
              </a:solidFill>
            </a:endParaRPr>
          </a:p>
        </p:txBody>
      </p:sp>
    </p:spTree>
    <p:extLst>
      <p:ext uri="{BB962C8B-B14F-4D97-AF65-F5344CB8AC3E}">
        <p14:creationId xmlns:p14="http://schemas.microsoft.com/office/powerpoint/2010/main" val="2372149195"/>
      </p:ext>
    </p:extLst>
  </p:cSld>
  <p:clrMapOvr>
    <a:masterClrMapping/>
  </p:clrMapOvr>
  <p:transition spd="med">
    <p:fade thruBlk="1"/>
  </p:transition>
</p:sldLayout>
</file>

<file path=ppt/slideLayouts/slideLayout310.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コンテンツ プレースホルダー 2"/>
          <p:cNvSpPr>
            <a:spLocks noGrp="1"/>
          </p:cNvSpPr>
          <p:nvPr>
            <p:ph idx="1"/>
          </p:nvPr>
        </p:nvSpPr>
        <p:spPr/>
        <p:txBody>
          <a:body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10"/>
          </p:nvPr>
        </p:nvSpPr>
        <p:spPr/>
        <p:txBody>
          <a:bodyPr/>
          <a:lstStyle/>
          <a:p>
            <a:fld id="{C4314D66-C784-490F-9AD5-2A2F948069D5}" type="datetime1">
              <a:rPr lang="ja-JP" altLang="en-US" smtClean="0">
                <a:solidFill>
                  <a:prstClr val="black">
                    <a:tint val="75000"/>
                  </a:prstClr>
                </a:solidFill>
              </a:rPr>
              <a:pPr/>
              <a:t>2013/10/6</a:t>
            </a:fld>
            <a:endParaRPr lang="ja-JP" altLang="en-US" dirty="0">
              <a:solidFill>
                <a:prstClr val="black">
                  <a:tint val="75000"/>
                </a:prstClr>
              </a:solidFill>
            </a:endParaRPr>
          </a:p>
        </p:txBody>
      </p:sp>
      <p:sp>
        <p:nvSpPr>
          <p:cNvPr id="5" name="フッター プレースホルダー 4"/>
          <p:cNvSpPr>
            <a:spLocks noGrp="1"/>
          </p:cNvSpPr>
          <p:nvPr>
            <p:ph type="ftr" sz="quarter" idx="11"/>
          </p:nvPr>
        </p:nvSpPr>
        <p:spPr/>
        <p:txBody>
          <a:bodyPr/>
          <a:lstStyle/>
          <a:p>
            <a:endParaRPr lang="ja-JP" altLang="en-US" dirty="0">
              <a:solidFill>
                <a:prstClr val="black">
                  <a:tint val="75000"/>
                </a:prstClr>
              </a:solidFill>
            </a:endParaRPr>
          </a:p>
        </p:txBody>
      </p:sp>
      <p:sp>
        <p:nvSpPr>
          <p:cNvPr id="6" name="スライド番号プレースホルダー 5"/>
          <p:cNvSpPr>
            <a:spLocks noGrp="1"/>
          </p:cNvSpPr>
          <p:nvPr>
            <p:ph type="sldNum" sz="quarter" idx="12"/>
          </p:nvPr>
        </p:nvSpPr>
        <p:spPr/>
        <p:txBody>
          <a:bodyPr/>
          <a:lstStyle/>
          <a:p>
            <a:fld id="{D8C58238-56D9-4262-8DF7-9268417E109E}" type="slidenum">
              <a:rPr lang="ja-JP" altLang="en-US" smtClean="0">
                <a:solidFill>
                  <a:prstClr val="black">
                    <a:tint val="75000"/>
                  </a:prstClr>
                </a:solidFill>
              </a:rPr>
              <a:pPr/>
              <a:t>‹#›</a:t>
            </a:fld>
            <a:endParaRPr lang="ja-JP" altLang="en-US" dirty="0">
              <a:solidFill>
                <a:prstClr val="black">
                  <a:tint val="75000"/>
                </a:prstClr>
              </a:solidFill>
            </a:endParaRPr>
          </a:p>
        </p:txBody>
      </p:sp>
    </p:spTree>
    <p:extLst>
      <p:ext uri="{BB962C8B-B14F-4D97-AF65-F5344CB8AC3E}">
        <p14:creationId xmlns:p14="http://schemas.microsoft.com/office/powerpoint/2010/main" val="2028647319"/>
      </p:ext>
    </p:extLst>
  </p:cSld>
  <p:clrMapOvr>
    <a:masterClrMapping/>
  </p:clrMapOvr>
</p:sldLayout>
</file>

<file path=ppt/slideLayouts/slideLayout311.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623888" y="1709741"/>
            <a:ext cx="7886700" cy="2852737"/>
          </a:xfrm>
        </p:spPr>
        <p:txBody>
          <a:bodyPr anchor="b"/>
          <a:lstStyle>
            <a:lvl1pPr>
              <a:defRPr sz="4500"/>
            </a:lvl1pPr>
          </a:lstStyle>
          <a:p>
            <a:r>
              <a:rPr kumimoji="1" lang="ja-JP" altLang="en-US" smtClean="0"/>
              <a:t>マスター タイトルの書式設定</a:t>
            </a:r>
            <a:endParaRPr kumimoji="1" lang="ja-JP" altLang="en-US"/>
          </a:p>
        </p:txBody>
      </p:sp>
      <p:sp>
        <p:nvSpPr>
          <p:cNvPr id="3" name="テキスト プレースホルダー 2"/>
          <p:cNvSpPr>
            <a:spLocks noGrp="1"/>
          </p:cNvSpPr>
          <p:nvPr>
            <p:ph type="body" idx="1"/>
          </p:nvPr>
        </p:nvSpPr>
        <p:spPr>
          <a:xfrm>
            <a:off x="623888" y="4589466"/>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kumimoji="1" lang="ja-JP" altLang="en-US" smtClean="0"/>
              <a:t>マスター テキストの書式設定</a:t>
            </a:r>
          </a:p>
        </p:txBody>
      </p:sp>
      <p:sp>
        <p:nvSpPr>
          <p:cNvPr id="4" name="日付プレースホルダー 3"/>
          <p:cNvSpPr>
            <a:spLocks noGrp="1"/>
          </p:cNvSpPr>
          <p:nvPr>
            <p:ph type="dt" sz="half" idx="10"/>
          </p:nvPr>
        </p:nvSpPr>
        <p:spPr/>
        <p:txBody>
          <a:bodyPr/>
          <a:lstStyle/>
          <a:p>
            <a:fld id="{3C37AC4F-E8BD-4475-B5F5-D28F0C84C7A3}" type="datetime1">
              <a:rPr lang="ja-JP" altLang="en-US" smtClean="0">
                <a:solidFill>
                  <a:prstClr val="black">
                    <a:tint val="75000"/>
                  </a:prstClr>
                </a:solidFill>
              </a:rPr>
              <a:pPr/>
              <a:t>2013/10/6</a:t>
            </a:fld>
            <a:endParaRPr lang="ja-JP" altLang="en-US" dirty="0">
              <a:solidFill>
                <a:prstClr val="black">
                  <a:tint val="75000"/>
                </a:prstClr>
              </a:solidFill>
            </a:endParaRPr>
          </a:p>
        </p:txBody>
      </p:sp>
      <p:sp>
        <p:nvSpPr>
          <p:cNvPr id="5" name="フッター プレースホルダー 4"/>
          <p:cNvSpPr>
            <a:spLocks noGrp="1"/>
          </p:cNvSpPr>
          <p:nvPr>
            <p:ph type="ftr" sz="quarter" idx="11"/>
          </p:nvPr>
        </p:nvSpPr>
        <p:spPr/>
        <p:txBody>
          <a:bodyPr/>
          <a:lstStyle/>
          <a:p>
            <a:endParaRPr lang="ja-JP" altLang="en-US" dirty="0">
              <a:solidFill>
                <a:prstClr val="black">
                  <a:tint val="75000"/>
                </a:prstClr>
              </a:solidFill>
            </a:endParaRPr>
          </a:p>
        </p:txBody>
      </p:sp>
      <p:sp>
        <p:nvSpPr>
          <p:cNvPr id="6" name="スライド番号プレースホルダー 5"/>
          <p:cNvSpPr>
            <a:spLocks noGrp="1"/>
          </p:cNvSpPr>
          <p:nvPr>
            <p:ph type="sldNum" sz="quarter" idx="12"/>
          </p:nvPr>
        </p:nvSpPr>
        <p:spPr/>
        <p:txBody>
          <a:bodyPr/>
          <a:lstStyle/>
          <a:p>
            <a:fld id="{D8C58238-56D9-4262-8DF7-9268417E109E}" type="slidenum">
              <a:rPr lang="ja-JP" altLang="en-US" smtClean="0">
                <a:solidFill>
                  <a:prstClr val="black">
                    <a:tint val="75000"/>
                  </a:prstClr>
                </a:solidFill>
              </a:rPr>
              <a:pPr/>
              <a:t>‹#›</a:t>
            </a:fld>
            <a:endParaRPr lang="ja-JP" altLang="en-US" dirty="0">
              <a:solidFill>
                <a:prstClr val="black">
                  <a:tint val="75000"/>
                </a:prstClr>
              </a:solidFill>
            </a:endParaRPr>
          </a:p>
        </p:txBody>
      </p:sp>
    </p:spTree>
    <p:extLst>
      <p:ext uri="{BB962C8B-B14F-4D97-AF65-F5344CB8AC3E}">
        <p14:creationId xmlns:p14="http://schemas.microsoft.com/office/powerpoint/2010/main" val="1072907934"/>
      </p:ext>
    </p:extLst>
  </p:cSld>
  <p:clrMapOvr>
    <a:masterClrMapping/>
  </p:clrMapOvr>
</p:sldLayout>
</file>

<file path=ppt/slideLayouts/slideLayout312.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コンテンツ プレースホルダー 2"/>
          <p:cNvSpPr>
            <a:spLocks noGrp="1"/>
          </p:cNvSpPr>
          <p:nvPr>
            <p:ph sz="half" idx="1"/>
          </p:nvPr>
        </p:nvSpPr>
        <p:spPr>
          <a:xfrm>
            <a:off x="628650" y="1825625"/>
            <a:ext cx="3886200" cy="4351338"/>
          </a:xfrm>
        </p:spPr>
        <p:txBody>
          <a:body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コンテンツ プレースホルダー 3"/>
          <p:cNvSpPr>
            <a:spLocks noGrp="1"/>
          </p:cNvSpPr>
          <p:nvPr>
            <p:ph sz="half" idx="2"/>
          </p:nvPr>
        </p:nvSpPr>
        <p:spPr>
          <a:xfrm>
            <a:off x="4629150" y="1825625"/>
            <a:ext cx="3886200" cy="4351338"/>
          </a:xfrm>
        </p:spPr>
        <p:txBody>
          <a:body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5" name="日付プレースホルダー 4"/>
          <p:cNvSpPr>
            <a:spLocks noGrp="1"/>
          </p:cNvSpPr>
          <p:nvPr>
            <p:ph type="dt" sz="half" idx="10"/>
          </p:nvPr>
        </p:nvSpPr>
        <p:spPr/>
        <p:txBody>
          <a:bodyPr/>
          <a:lstStyle/>
          <a:p>
            <a:fld id="{EEB1609D-F083-4A9D-8F30-381DF0B29D29}" type="datetime1">
              <a:rPr lang="ja-JP" altLang="en-US" smtClean="0">
                <a:solidFill>
                  <a:prstClr val="black">
                    <a:tint val="75000"/>
                  </a:prstClr>
                </a:solidFill>
              </a:rPr>
              <a:pPr/>
              <a:t>2013/10/6</a:t>
            </a:fld>
            <a:endParaRPr lang="ja-JP" altLang="en-US" dirty="0">
              <a:solidFill>
                <a:prstClr val="black">
                  <a:tint val="75000"/>
                </a:prstClr>
              </a:solidFill>
            </a:endParaRPr>
          </a:p>
        </p:txBody>
      </p:sp>
      <p:sp>
        <p:nvSpPr>
          <p:cNvPr id="6" name="フッター プレースホルダー 5"/>
          <p:cNvSpPr>
            <a:spLocks noGrp="1"/>
          </p:cNvSpPr>
          <p:nvPr>
            <p:ph type="ftr" sz="quarter" idx="11"/>
          </p:nvPr>
        </p:nvSpPr>
        <p:spPr/>
        <p:txBody>
          <a:bodyPr/>
          <a:lstStyle/>
          <a:p>
            <a:endParaRPr lang="ja-JP" altLang="en-US" dirty="0">
              <a:solidFill>
                <a:prstClr val="black">
                  <a:tint val="75000"/>
                </a:prstClr>
              </a:solidFill>
            </a:endParaRPr>
          </a:p>
        </p:txBody>
      </p:sp>
      <p:sp>
        <p:nvSpPr>
          <p:cNvPr id="7" name="スライド番号プレースホルダー 6"/>
          <p:cNvSpPr>
            <a:spLocks noGrp="1"/>
          </p:cNvSpPr>
          <p:nvPr>
            <p:ph type="sldNum" sz="quarter" idx="12"/>
          </p:nvPr>
        </p:nvSpPr>
        <p:spPr/>
        <p:txBody>
          <a:bodyPr/>
          <a:lstStyle/>
          <a:p>
            <a:fld id="{D8C58238-56D9-4262-8DF7-9268417E109E}" type="slidenum">
              <a:rPr lang="ja-JP" altLang="en-US" smtClean="0">
                <a:solidFill>
                  <a:prstClr val="black">
                    <a:tint val="75000"/>
                  </a:prstClr>
                </a:solidFill>
              </a:rPr>
              <a:pPr/>
              <a:t>‹#›</a:t>
            </a:fld>
            <a:endParaRPr lang="ja-JP" altLang="en-US" dirty="0">
              <a:solidFill>
                <a:prstClr val="black">
                  <a:tint val="75000"/>
                </a:prstClr>
              </a:solidFill>
            </a:endParaRPr>
          </a:p>
        </p:txBody>
      </p:sp>
    </p:spTree>
    <p:extLst>
      <p:ext uri="{BB962C8B-B14F-4D97-AF65-F5344CB8AC3E}">
        <p14:creationId xmlns:p14="http://schemas.microsoft.com/office/powerpoint/2010/main" val="4272126970"/>
      </p:ext>
    </p:extLst>
  </p:cSld>
  <p:clrMapOvr>
    <a:masterClrMapping/>
  </p:clrMapOvr>
</p:sldLayout>
</file>

<file path=ppt/slideLayouts/slideLayout313.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629841" y="365128"/>
            <a:ext cx="7886700" cy="1325563"/>
          </a:xfrm>
        </p:spPr>
        <p:txBody>
          <a:bodyPr/>
          <a:lstStyle/>
          <a:p>
            <a:r>
              <a:rPr kumimoji="1" lang="ja-JP" altLang="en-US" smtClean="0"/>
              <a:t>マスター タイトルの書式設定</a:t>
            </a:r>
            <a:endParaRPr kumimoji="1" lang="ja-JP" altLang="en-US"/>
          </a:p>
        </p:txBody>
      </p:sp>
      <p:sp>
        <p:nvSpPr>
          <p:cNvPr id="3" name="テキスト プレースホルダー 2"/>
          <p:cNvSpPr>
            <a:spLocks noGrp="1"/>
          </p:cNvSpPr>
          <p:nvPr>
            <p:ph type="body" idx="1"/>
          </p:nvPr>
        </p:nvSpPr>
        <p:spPr>
          <a:xfrm>
            <a:off x="629842"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kumimoji="1" lang="ja-JP" altLang="en-US" smtClean="0"/>
              <a:t>マスター テキストの書式設定</a:t>
            </a:r>
          </a:p>
        </p:txBody>
      </p:sp>
      <p:sp>
        <p:nvSpPr>
          <p:cNvPr id="4" name="コンテンツ プレースホルダー 3"/>
          <p:cNvSpPr>
            <a:spLocks noGrp="1"/>
          </p:cNvSpPr>
          <p:nvPr>
            <p:ph sz="half" idx="2"/>
          </p:nvPr>
        </p:nvSpPr>
        <p:spPr>
          <a:xfrm>
            <a:off x="629842" y="2505075"/>
            <a:ext cx="3868340" cy="3684588"/>
          </a:xfrm>
        </p:spPr>
        <p:txBody>
          <a:body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5" name="テキスト プレースホルダー 4"/>
          <p:cNvSpPr>
            <a:spLocks noGrp="1"/>
          </p:cNvSpPr>
          <p:nvPr>
            <p:ph type="body" sz="quarter" idx="3"/>
          </p:nvPr>
        </p:nvSpPr>
        <p:spPr>
          <a:xfrm>
            <a:off x="4629151"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kumimoji="1" lang="ja-JP" altLang="en-US" smtClean="0"/>
              <a:t>マスター テキストの書式設定</a:t>
            </a:r>
          </a:p>
        </p:txBody>
      </p:sp>
      <p:sp>
        <p:nvSpPr>
          <p:cNvPr id="6" name="コンテンツ プレースホルダー 5"/>
          <p:cNvSpPr>
            <a:spLocks noGrp="1"/>
          </p:cNvSpPr>
          <p:nvPr>
            <p:ph sz="quarter" idx="4"/>
          </p:nvPr>
        </p:nvSpPr>
        <p:spPr>
          <a:xfrm>
            <a:off x="4629151" y="2505075"/>
            <a:ext cx="3887391" cy="3684588"/>
          </a:xfrm>
        </p:spPr>
        <p:txBody>
          <a:body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7" name="日付プレースホルダー 6"/>
          <p:cNvSpPr>
            <a:spLocks noGrp="1"/>
          </p:cNvSpPr>
          <p:nvPr>
            <p:ph type="dt" sz="half" idx="10"/>
          </p:nvPr>
        </p:nvSpPr>
        <p:spPr/>
        <p:txBody>
          <a:bodyPr/>
          <a:lstStyle/>
          <a:p>
            <a:fld id="{ABD8274A-A822-4A54-97F2-C48A154E6D0D}" type="datetime1">
              <a:rPr lang="ja-JP" altLang="en-US" smtClean="0">
                <a:solidFill>
                  <a:prstClr val="black">
                    <a:tint val="75000"/>
                  </a:prstClr>
                </a:solidFill>
              </a:rPr>
              <a:pPr/>
              <a:t>2013/10/6</a:t>
            </a:fld>
            <a:endParaRPr lang="ja-JP" altLang="en-US" dirty="0">
              <a:solidFill>
                <a:prstClr val="black">
                  <a:tint val="75000"/>
                </a:prstClr>
              </a:solidFill>
            </a:endParaRPr>
          </a:p>
        </p:txBody>
      </p:sp>
      <p:sp>
        <p:nvSpPr>
          <p:cNvPr id="8" name="フッター プレースホルダー 7"/>
          <p:cNvSpPr>
            <a:spLocks noGrp="1"/>
          </p:cNvSpPr>
          <p:nvPr>
            <p:ph type="ftr" sz="quarter" idx="11"/>
          </p:nvPr>
        </p:nvSpPr>
        <p:spPr/>
        <p:txBody>
          <a:bodyPr/>
          <a:lstStyle/>
          <a:p>
            <a:endParaRPr lang="ja-JP" altLang="en-US" dirty="0">
              <a:solidFill>
                <a:prstClr val="black">
                  <a:tint val="75000"/>
                </a:prstClr>
              </a:solidFill>
            </a:endParaRPr>
          </a:p>
        </p:txBody>
      </p:sp>
      <p:sp>
        <p:nvSpPr>
          <p:cNvPr id="9" name="スライド番号プレースホルダー 8"/>
          <p:cNvSpPr>
            <a:spLocks noGrp="1"/>
          </p:cNvSpPr>
          <p:nvPr>
            <p:ph type="sldNum" sz="quarter" idx="12"/>
          </p:nvPr>
        </p:nvSpPr>
        <p:spPr/>
        <p:txBody>
          <a:bodyPr/>
          <a:lstStyle/>
          <a:p>
            <a:fld id="{D8C58238-56D9-4262-8DF7-9268417E109E}" type="slidenum">
              <a:rPr lang="ja-JP" altLang="en-US" smtClean="0">
                <a:solidFill>
                  <a:prstClr val="black">
                    <a:tint val="75000"/>
                  </a:prstClr>
                </a:solidFill>
              </a:rPr>
              <a:pPr/>
              <a:t>‹#›</a:t>
            </a:fld>
            <a:endParaRPr lang="ja-JP" altLang="en-US" dirty="0">
              <a:solidFill>
                <a:prstClr val="black">
                  <a:tint val="75000"/>
                </a:prstClr>
              </a:solidFill>
            </a:endParaRPr>
          </a:p>
        </p:txBody>
      </p:sp>
    </p:spTree>
    <p:extLst>
      <p:ext uri="{BB962C8B-B14F-4D97-AF65-F5344CB8AC3E}">
        <p14:creationId xmlns:p14="http://schemas.microsoft.com/office/powerpoint/2010/main" val="567029408"/>
      </p:ext>
    </p:extLst>
  </p:cSld>
  <p:clrMapOvr>
    <a:masterClrMapping/>
  </p:clrMapOvr>
</p:sldLayout>
</file>

<file path=ppt/slideLayouts/slideLayout314.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日付プレースホルダー 2"/>
          <p:cNvSpPr>
            <a:spLocks noGrp="1"/>
          </p:cNvSpPr>
          <p:nvPr>
            <p:ph type="dt" sz="half" idx="10"/>
          </p:nvPr>
        </p:nvSpPr>
        <p:spPr/>
        <p:txBody>
          <a:bodyPr/>
          <a:lstStyle/>
          <a:p>
            <a:fld id="{79023E68-6807-4263-9977-57D088B90B4B}" type="datetime1">
              <a:rPr lang="ja-JP" altLang="en-US" smtClean="0">
                <a:solidFill>
                  <a:prstClr val="black">
                    <a:tint val="75000"/>
                  </a:prstClr>
                </a:solidFill>
              </a:rPr>
              <a:pPr/>
              <a:t>2013/10/6</a:t>
            </a:fld>
            <a:endParaRPr lang="ja-JP" altLang="en-US" dirty="0">
              <a:solidFill>
                <a:prstClr val="black">
                  <a:tint val="75000"/>
                </a:prstClr>
              </a:solidFill>
            </a:endParaRPr>
          </a:p>
        </p:txBody>
      </p:sp>
      <p:sp>
        <p:nvSpPr>
          <p:cNvPr id="4" name="フッター プレースホルダー 3"/>
          <p:cNvSpPr>
            <a:spLocks noGrp="1"/>
          </p:cNvSpPr>
          <p:nvPr>
            <p:ph type="ftr" sz="quarter" idx="11"/>
          </p:nvPr>
        </p:nvSpPr>
        <p:spPr/>
        <p:txBody>
          <a:bodyPr/>
          <a:lstStyle/>
          <a:p>
            <a:endParaRPr lang="ja-JP" altLang="en-US" dirty="0">
              <a:solidFill>
                <a:prstClr val="black">
                  <a:tint val="75000"/>
                </a:prstClr>
              </a:solidFill>
            </a:endParaRPr>
          </a:p>
        </p:txBody>
      </p:sp>
      <p:sp>
        <p:nvSpPr>
          <p:cNvPr id="5" name="スライド番号プレースホルダー 4"/>
          <p:cNvSpPr>
            <a:spLocks noGrp="1"/>
          </p:cNvSpPr>
          <p:nvPr>
            <p:ph type="sldNum" sz="quarter" idx="12"/>
          </p:nvPr>
        </p:nvSpPr>
        <p:spPr/>
        <p:txBody>
          <a:bodyPr/>
          <a:lstStyle/>
          <a:p>
            <a:fld id="{D8C58238-56D9-4262-8DF7-9268417E109E}" type="slidenum">
              <a:rPr lang="ja-JP" altLang="en-US" smtClean="0">
                <a:solidFill>
                  <a:prstClr val="black">
                    <a:tint val="75000"/>
                  </a:prstClr>
                </a:solidFill>
              </a:rPr>
              <a:pPr/>
              <a:t>‹#›</a:t>
            </a:fld>
            <a:endParaRPr lang="ja-JP" altLang="en-US" dirty="0">
              <a:solidFill>
                <a:prstClr val="black">
                  <a:tint val="75000"/>
                </a:prstClr>
              </a:solidFill>
            </a:endParaRPr>
          </a:p>
        </p:txBody>
      </p:sp>
    </p:spTree>
    <p:extLst>
      <p:ext uri="{BB962C8B-B14F-4D97-AF65-F5344CB8AC3E}">
        <p14:creationId xmlns:p14="http://schemas.microsoft.com/office/powerpoint/2010/main" val="3134962987"/>
      </p:ext>
    </p:extLst>
  </p:cSld>
  <p:clrMapOvr>
    <a:masterClrMapping/>
  </p:clrMapOvr>
</p:sldLayout>
</file>

<file path=ppt/slideLayouts/slideLayout315.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ー 1"/>
          <p:cNvSpPr>
            <a:spLocks noGrp="1"/>
          </p:cNvSpPr>
          <p:nvPr>
            <p:ph type="dt" sz="half" idx="10"/>
          </p:nvPr>
        </p:nvSpPr>
        <p:spPr/>
        <p:txBody>
          <a:bodyPr/>
          <a:lstStyle/>
          <a:p>
            <a:fld id="{F35B04D5-5547-4DA6-B5EF-F4F4F1060245}" type="datetime1">
              <a:rPr lang="ja-JP" altLang="en-US" smtClean="0">
                <a:solidFill>
                  <a:prstClr val="black">
                    <a:tint val="75000"/>
                  </a:prstClr>
                </a:solidFill>
              </a:rPr>
              <a:pPr/>
              <a:t>2013/10/6</a:t>
            </a:fld>
            <a:endParaRPr lang="ja-JP" altLang="en-US" dirty="0">
              <a:solidFill>
                <a:prstClr val="black">
                  <a:tint val="75000"/>
                </a:prstClr>
              </a:solidFill>
            </a:endParaRPr>
          </a:p>
        </p:txBody>
      </p:sp>
      <p:sp>
        <p:nvSpPr>
          <p:cNvPr id="3" name="フッター プレースホルダー 2"/>
          <p:cNvSpPr>
            <a:spLocks noGrp="1"/>
          </p:cNvSpPr>
          <p:nvPr>
            <p:ph type="ftr" sz="quarter" idx="11"/>
          </p:nvPr>
        </p:nvSpPr>
        <p:spPr/>
        <p:txBody>
          <a:bodyPr/>
          <a:lstStyle/>
          <a:p>
            <a:endParaRPr lang="ja-JP" altLang="en-US" dirty="0">
              <a:solidFill>
                <a:prstClr val="black">
                  <a:tint val="75000"/>
                </a:prstClr>
              </a:solidFill>
            </a:endParaRPr>
          </a:p>
        </p:txBody>
      </p:sp>
      <p:sp>
        <p:nvSpPr>
          <p:cNvPr id="4" name="スライド番号プレースホルダー 3"/>
          <p:cNvSpPr>
            <a:spLocks noGrp="1"/>
          </p:cNvSpPr>
          <p:nvPr>
            <p:ph type="sldNum" sz="quarter" idx="12"/>
          </p:nvPr>
        </p:nvSpPr>
        <p:spPr/>
        <p:txBody>
          <a:bodyPr/>
          <a:lstStyle/>
          <a:p>
            <a:fld id="{D8C58238-56D9-4262-8DF7-9268417E109E}" type="slidenum">
              <a:rPr lang="ja-JP" altLang="en-US" smtClean="0">
                <a:solidFill>
                  <a:prstClr val="black">
                    <a:tint val="75000"/>
                  </a:prstClr>
                </a:solidFill>
              </a:rPr>
              <a:pPr/>
              <a:t>‹#›</a:t>
            </a:fld>
            <a:endParaRPr lang="ja-JP" altLang="en-US" dirty="0">
              <a:solidFill>
                <a:prstClr val="black">
                  <a:tint val="75000"/>
                </a:prstClr>
              </a:solidFill>
            </a:endParaRPr>
          </a:p>
        </p:txBody>
      </p:sp>
    </p:spTree>
    <p:extLst>
      <p:ext uri="{BB962C8B-B14F-4D97-AF65-F5344CB8AC3E}">
        <p14:creationId xmlns:p14="http://schemas.microsoft.com/office/powerpoint/2010/main" val="2664486810"/>
      </p:ext>
    </p:extLst>
  </p:cSld>
  <p:clrMapOvr>
    <a:masterClrMapping/>
  </p:clrMapOvr>
</p:sldLayout>
</file>

<file path=ppt/slideLayouts/slideLayout316.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629841" y="457200"/>
            <a:ext cx="2949178" cy="1600200"/>
          </a:xfrm>
        </p:spPr>
        <p:txBody>
          <a:bodyPr anchor="b"/>
          <a:lstStyle>
            <a:lvl1pPr>
              <a:defRPr sz="2400"/>
            </a:lvl1pPr>
          </a:lstStyle>
          <a:p>
            <a:r>
              <a:rPr kumimoji="1" lang="ja-JP" altLang="en-US" smtClean="0"/>
              <a:t>マスター タイトルの書式設定</a:t>
            </a:r>
            <a:endParaRPr kumimoji="1" lang="ja-JP" altLang="en-US"/>
          </a:p>
        </p:txBody>
      </p:sp>
      <p:sp>
        <p:nvSpPr>
          <p:cNvPr id="3" name="コンテンツ プレースホルダー 2"/>
          <p:cNvSpPr>
            <a:spLocks noGrp="1"/>
          </p:cNvSpPr>
          <p:nvPr>
            <p:ph idx="1"/>
          </p:nvPr>
        </p:nvSpPr>
        <p:spPr>
          <a:xfrm>
            <a:off x="3887391" y="987428"/>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テキスト プレースホルダー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kumimoji="1" lang="ja-JP" altLang="en-US" smtClean="0"/>
              <a:t>マスター テキストの書式設定</a:t>
            </a:r>
          </a:p>
        </p:txBody>
      </p:sp>
      <p:sp>
        <p:nvSpPr>
          <p:cNvPr id="5" name="日付プレースホルダー 4"/>
          <p:cNvSpPr>
            <a:spLocks noGrp="1"/>
          </p:cNvSpPr>
          <p:nvPr>
            <p:ph type="dt" sz="half" idx="10"/>
          </p:nvPr>
        </p:nvSpPr>
        <p:spPr/>
        <p:txBody>
          <a:bodyPr/>
          <a:lstStyle/>
          <a:p>
            <a:fld id="{0BDB3514-0A00-44E0-9B31-1C7B3E63B18F}" type="datetime1">
              <a:rPr lang="ja-JP" altLang="en-US" smtClean="0">
                <a:solidFill>
                  <a:prstClr val="black">
                    <a:tint val="75000"/>
                  </a:prstClr>
                </a:solidFill>
              </a:rPr>
              <a:pPr/>
              <a:t>2013/10/6</a:t>
            </a:fld>
            <a:endParaRPr lang="ja-JP" altLang="en-US" dirty="0">
              <a:solidFill>
                <a:prstClr val="black">
                  <a:tint val="75000"/>
                </a:prstClr>
              </a:solidFill>
            </a:endParaRPr>
          </a:p>
        </p:txBody>
      </p:sp>
      <p:sp>
        <p:nvSpPr>
          <p:cNvPr id="6" name="フッター プレースホルダー 5"/>
          <p:cNvSpPr>
            <a:spLocks noGrp="1"/>
          </p:cNvSpPr>
          <p:nvPr>
            <p:ph type="ftr" sz="quarter" idx="11"/>
          </p:nvPr>
        </p:nvSpPr>
        <p:spPr/>
        <p:txBody>
          <a:bodyPr/>
          <a:lstStyle/>
          <a:p>
            <a:endParaRPr lang="ja-JP" altLang="en-US" dirty="0">
              <a:solidFill>
                <a:prstClr val="black">
                  <a:tint val="75000"/>
                </a:prstClr>
              </a:solidFill>
            </a:endParaRPr>
          </a:p>
        </p:txBody>
      </p:sp>
      <p:sp>
        <p:nvSpPr>
          <p:cNvPr id="7" name="スライド番号プレースホルダー 6"/>
          <p:cNvSpPr>
            <a:spLocks noGrp="1"/>
          </p:cNvSpPr>
          <p:nvPr>
            <p:ph type="sldNum" sz="quarter" idx="12"/>
          </p:nvPr>
        </p:nvSpPr>
        <p:spPr/>
        <p:txBody>
          <a:bodyPr/>
          <a:lstStyle/>
          <a:p>
            <a:fld id="{D8C58238-56D9-4262-8DF7-9268417E109E}" type="slidenum">
              <a:rPr lang="ja-JP" altLang="en-US" smtClean="0">
                <a:solidFill>
                  <a:prstClr val="black">
                    <a:tint val="75000"/>
                  </a:prstClr>
                </a:solidFill>
              </a:rPr>
              <a:pPr/>
              <a:t>‹#›</a:t>
            </a:fld>
            <a:endParaRPr lang="ja-JP" altLang="en-US" dirty="0">
              <a:solidFill>
                <a:prstClr val="black">
                  <a:tint val="75000"/>
                </a:prstClr>
              </a:solidFill>
            </a:endParaRPr>
          </a:p>
        </p:txBody>
      </p:sp>
    </p:spTree>
    <p:extLst>
      <p:ext uri="{BB962C8B-B14F-4D97-AF65-F5344CB8AC3E}">
        <p14:creationId xmlns:p14="http://schemas.microsoft.com/office/powerpoint/2010/main" val="3069907213"/>
      </p:ext>
    </p:extLst>
  </p:cSld>
  <p:clrMapOvr>
    <a:masterClrMapping/>
  </p:clrMapOvr>
</p:sldLayout>
</file>

<file path=ppt/slideLayouts/slideLayout317.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629841" y="457200"/>
            <a:ext cx="2949178" cy="1600200"/>
          </a:xfrm>
        </p:spPr>
        <p:txBody>
          <a:bodyPr anchor="b"/>
          <a:lstStyle>
            <a:lvl1pPr>
              <a:defRPr sz="2400"/>
            </a:lvl1pPr>
          </a:lstStyle>
          <a:p>
            <a:r>
              <a:rPr kumimoji="1" lang="ja-JP" altLang="en-US" smtClean="0"/>
              <a:t>マスター タイトルの書式設定</a:t>
            </a:r>
            <a:endParaRPr kumimoji="1" lang="ja-JP" altLang="en-US"/>
          </a:p>
        </p:txBody>
      </p:sp>
      <p:sp>
        <p:nvSpPr>
          <p:cNvPr id="3" name="図プレースホルダー 2"/>
          <p:cNvSpPr>
            <a:spLocks noGrp="1"/>
          </p:cNvSpPr>
          <p:nvPr>
            <p:ph type="pic" idx="1"/>
          </p:nvPr>
        </p:nvSpPr>
        <p:spPr>
          <a:xfrm>
            <a:off x="3887391" y="987428"/>
            <a:ext cx="462915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kumimoji="1" lang="ja-JP" altLang="en-US" dirty="0"/>
          </a:p>
        </p:txBody>
      </p:sp>
      <p:sp>
        <p:nvSpPr>
          <p:cNvPr id="4" name="テキスト プレースホルダー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kumimoji="1" lang="ja-JP" altLang="en-US" smtClean="0"/>
              <a:t>マスター テキストの書式設定</a:t>
            </a:r>
          </a:p>
        </p:txBody>
      </p:sp>
      <p:sp>
        <p:nvSpPr>
          <p:cNvPr id="5" name="日付プレースホルダー 4"/>
          <p:cNvSpPr>
            <a:spLocks noGrp="1"/>
          </p:cNvSpPr>
          <p:nvPr>
            <p:ph type="dt" sz="half" idx="10"/>
          </p:nvPr>
        </p:nvSpPr>
        <p:spPr/>
        <p:txBody>
          <a:bodyPr/>
          <a:lstStyle/>
          <a:p>
            <a:fld id="{6D2F2B3A-6981-474E-9F58-E2DFFE82B801}" type="datetime1">
              <a:rPr lang="ja-JP" altLang="en-US" smtClean="0">
                <a:solidFill>
                  <a:prstClr val="black">
                    <a:tint val="75000"/>
                  </a:prstClr>
                </a:solidFill>
              </a:rPr>
              <a:pPr/>
              <a:t>2013/10/6</a:t>
            </a:fld>
            <a:endParaRPr lang="ja-JP" altLang="en-US" dirty="0">
              <a:solidFill>
                <a:prstClr val="black">
                  <a:tint val="75000"/>
                </a:prstClr>
              </a:solidFill>
            </a:endParaRPr>
          </a:p>
        </p:txBody>
      </p:sp>
      <p:sp>
        <p:nvSpPr>
          <p:cNvPr id="6" name="フッター プレースホルダー 5"/>
          <p:cNvSpPr>
            <a:spLocks noGrp="1"/>
          </p:cNvSpPr>
          <p:nvPr>
            <p:ph type="ftr" sz="quarter" idx="11"/>
          </p:nvPr>
        </p:nvSpPr>
        <p:spPr/>
        <p:txBody>
          <a:bodyPr/>
          <a:lstStyle/>
          <a:p>
            <a:endParaRPr lang="ja-JP" altLang="en-US" dirty="0">
              <a:solidFill>
                <a:prstClr val="black">
                  <a:tint val="75000"/>
                </a:prstClr>
              </a:solidFill>
            </a:endParaRPr>
          </a:p>
        </p:txBody>
      </p:sp>
      <p:sp>
        <p:nvSpPr>
          <p:cNvPr id="7" name="スライド番号プレースホルダー 6"/>
          <p:cNvSpPr>
            <a:spLocks noGrp="1"/>
          </p:cNvSpPr>
          <p:nvPr>
            <p:ph type="sldNum" sz="quarter" idx="12"/>
          </p:nvPr>
        </p:nvSpPr>
        <p:spPr/>
        <p:txBody>
          <a:bodyPr/>
          <a:lstStyle/>
          <a:p>
            <a:fld id="{D8C58238-56D9-4262-8DF7-9268417E109E}" type="slidenum">
              <a:rPr lang="ja-JP" altLang="en-US" smtClean="0">
                <a:solidFill>
                  <a:prstClr val="black">
                    <a:tint val="75000"/>
                  </a:prstClr>
                </a:solidFill>
              </a:rPr>
              <a:pPr/>
              <a:t>‹#›</a:t>
            </a:fld>
            <a:endParaRPr lang="ja-JP" altLang="en-US" dirty="0">
              <a:solidFill>
                <a:prstClr val="black">
                  <a:tint val="75000"/>
                </a:prstClr>
              </a:solidFill>
            </a:endParaRPr>
          </a:p>
        </p:txBody>
      </p:sp>
    </p:spTree>
    <p:extLst>
      <p:ext uri="{BB962C8B-B14F-4D97-AF65-F5344CB8AC3E}">
        <p14:creationId xmlns:p14="http://schemas.microsoft.com/office/powerpoint/2010/main" val="3342775523"/>
      </p:ext>
    </p:extLst>
  </p:cSld>
  <p:clrMapOvr>
    <a:masterClrMapping/>
  </p:clrMapOvr>
</p:sldLayout>
</file>

<file path=ppt/slideLayouts/slideLayout318.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縦書きテキスト プレースホルダー 2"/>
          <p:cNvSpPr>
            <a:spLocks noGrp="1"/>
          </p:cNvSpPr>
          <p:nvPr>
            <p:ph type="body" orient="vert" idx="1"/>
          </p:nvPr>
        </p:nvSpPr>
        <p:spPr/>
        <p:txBody>
          <a:bodyPr vert="eaVert"/>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10"/>
          </p:nvPr>
        </p:nvSpPr>
        <p:spPr/>
        <p:txBody>
          <a:bodyPr/>
          <a:lstStyle/>
          <a:p>
            <a:fld id="{FF6B9167-B9DC-432C-A6F4-9FCD3285A751}" type="datetime1">
              <a:rPr lang="ja-JP" altLang="en-US" smtClean="0">
                <a:solidFill>
                  <a:prstClr val="black">
                    <a:tint val="75000"/>
                  </a:prstClr>
                </a:solidFill>
              </a:rPr>
              <a:pPr/>
              <a:t>2013/10/6</a:t>
            </a:fld>
            <a:endParaRPr lang="ja-JP" altLang="en-US" dirty="0">
              <a:solidFill>
                <a:prstClr val="black">
                  <a:tint val="75000"/>
                </a:prstClr>
              </a:solidFill>
            </a:endParaRPr>
          </a:p>
        </p:txBody>
      </p:sp>
      <p:sp>
        <p:nvSpPr>
          <p:cNvPr id="5" name="フッター プレースホルダー 4"/>
          <p:cNvSpPr>
            <a:spLocks noGrp="1"/>
          </p:cNvSpPr>
          <p:nvPr>
            <p:ph type="ftr" sz="quarter" idx="11"/>
          </p:nvPr>
        </p:nvSpPr>
        <p:spPr/>
        <p:txBody>
          <a:bodyPr/>
          <a:lstStyle/>
          <a:p>
            <a:endParaRPr lang="ja-JP" altLang="en-US" dirty="0">
              <a:solidFill>
                <a:prstClr val="black">
                  <a:tint val="75000"/>
                </a:prstClr>
              </a:solidFill>
            </a:endParaRPr>
          </a:p>
        </p:txBody>
      </p:sp>
      <p:sp>
        <p:nvSpPr>
          <p:cNvPr id="6" name="スライド番号プレースホルダー 5"/>
          <p:cNvSpPr>
            <a:spLocks noGrp="1"/>
          </p:cNvSpPr>
          <p:nvPr>
            <p:ph type="sldNum" sz="quarter" idx="12"/>
          </p:nvPr>
        </p:nvSpPr>
        <p:spPr/>
        <p:txBody>
          <a:bodyPr/>
          <a:lstStyle/>
          <a:p>
            <a:fld id="{D8C58238-56D9-4262-8DF7-9268417E109E}" type="slidenum">
              <a:rPr lang="ja-JP" altLang="en-US" smtClean="0">
                <a:solidFill>
                  <a:prstClr val="black">
                    <a:tint val="75000"/>
                  </a:prstClr>
                </a:solidFill>
              </a:rPr>
              <a:pPr/>
              <a:t>‹#›</a:t>
            </a:fld>
            <a:endParaRPr lang="ja-JP" altLang="en-US" dirty="0">
              <a:solidFill>
                <a:prstClr val="black">
                  <a:tint val="75000"/>
                </a:prstClr>
              </a:solidFill>
            </a:endParaRPr>
          </a:p>
        </p:txBody>
      </p:sp>
    </p:spTree>
    <p:extLst>
      <p:ext uri="{BB962C8B-B14F-4D97-AF65-F5344CB8AC3E}">
        <p14:creationId xmlns:p14="http://schemas.microsoft.com/office/powerpoint/2010/main" val="4175909717"/>
      </p:ext>
    </p:extLst>
  </p:cSld>
  <p:clrMapOvr>
    <a:masterClrMapping/>
  </p:clrMapOvr>
</p:sldLayout>
</file>

<file path=ppt/slideLayouts/slideLayout319.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543676" y="365125"/>
            <a:ext cx="1971675" cy="5811838"/>
          </a:xfrm>
        </p:spPr>
        <p:txBody>
          <a:bodyPr vert="eaVert"/>
          <a:lstStyle/>
          <a:p>
            <a:r>
              <a:rPr kumimoji="1" lang="ja-JP" altLang="en-US" smtClean="0"/>
              <a:t>マスター タイトルの書式設定</a:t>
            </a:r>
            <a:endParaRPr kumimoji="1" lang="ja-JP" altLang="en-US"/>
          </a:p>
        </p:txBody>
      </p:sp>
      <p:sp>
        <p:nvSpPr>
          <p:cNvPr id="3" name="縦書きテキスト プレースホルダー 2"/>
          <p:cNvSpPr>
            <a:spLocks noGrp="1"/>
          </p:cNvSpPr>
          <p:nvPr>
            <p:ph type="body" orient="vert" idx="1"/>
          </p:nvPr>
        </p:nvSpPr>
        <p:spPr>
          <a:xfrm>
            <a:off x="628651" y="365125"/>
            <a:ext cx="5800725" cy="5811838"/>
          </a:xfrm>
        </p:spPr>
        <p:txBody>
          <a:bodyPr vert="eaVert"/>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10"/>
          </p:nvPr>
        </p:nvSpPr>
        <p:spPr/>
        <p:txBody>
          <a:bodyPr/>
          <a:lstStyle/>
          <a:p>
            <a:fld id="{1F8E63A0-37BF-4A46-9C15-090CF5B417CF}" type="datetime1">
              <a:rPr lang="ja-JP" altLang="en-US" smtClean="0">
                <a:solidFill>
                  <a:prstClr val="black">
                    <a:tint val="75000"/>
                  </a:prstClr>
                </a:solidFill>
              </a:rPr>
              <a:pPr/>
              <a:t>2013/10/6</a:t>
            </a:fld>
            <a:endParaRPr lang="ja-JP" altLang="en-US" dirty="0">
              <a:solidFill>
                <a:prstClr val="black">
                  <a:tint val="75000"/>
                </a:prstClr>
              </a:solidFill>
            </a:endParaRPr>
          </a:p>
        </p:txBody>
      </p:sp>
      <p:sp>
        <p:nvSpPr>
          <p:cNvPr id="5" name="フッター プレースホルダー 4"/>
          <p:cNvSpPr>
            <a:spLocks noGrp="1"/>
          </p:cNvSpPr>
          <p:nvPr>
            <p:ph type="ftr" sz="quarter" idx="11"/>
          </p:nvPr>
        </p:nvSpPr>
        <p:spPr/>
        <p:txBody>
          <a:bodyPr/>
          <a:lstStyle/>
          <a:p>
            <a:endParaRPr lang="ja-JP" altLang="en-US" dirty="0">
              <a:solidFill>
                <a:prstClr val="black">
                  <a:tint val="75000"/>
                </a:prstClr>
              </a:solidFill>
            </a:endParaRPr>
          </a:p>
        </p:txBody>
      </p:sp>
      <p:sp>
        <p:nvSpPr>
          <p:cNvPr id="6" name="スライド番号プレースホルダー 5"/>
          <p:cNvSpPr>
            <a:spLocks noGrp="1"/>
          </p:cNvSpPr>
          <p:nvPr>
            <p:ph type="sldNum" sz="quarter" idx="12"/>
          </p:nvPr>
        </p:nvSpPr>
        <p:spPr/>
        <p:txBody>
          <a:bodyPr/>
          <a:lstStyle/>
          <a:p>
            <a:fld id="{D8C58238-56D9-4262-8DF7-9268417E109E}" type="slidenum">
              <a:rPr lang="ja-JP" altLang="en-US" smtClean="0">
                <a:solidFill>
                  <a:prstClr val="black">
                    <a:tint val="75000"/>
                  </a:prstClr>
                </a:solidFill>
              </a:rPr>
              <a:pPr/>
              <a:t>‹#›</a:t>
            </a:fld>
            <a:endParaRPr lang="ja-JP" altLang="en-US" dirty="0">
              <a:solidFill>
                <a:prstClr val="black">
                  <a:tint val="75000"/>
                </a:prstClr>
              </a:solidFill>
            </a:endParaRPr>
          </a:p>
        </p:txBody>
      </p:sp>
    </p:spTree>
    <p:extLst>
      <p:ext uri="{BB962C8B-B14F-4D97-AF65-F5344CB8AC3E}">
        <p14:creationId xmlns:p14="http://schemas.microsoft.com/office/powerpoint/2010/main" val="3655877653"/>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r>
              <a:rPr lang="ja-JP" altLang="en-US" smtClean="0"/>
              <a:t>マスタ タイトルの書式設定</a:t>
            </a:r>
            <a:endParaRPr lang="ja-JP" altLang="en-US"/>
          </a:p>
        </p:txBody>
      </p:sp>
      <p:sp>
        <p:nvSpPr>
          <p:cNvPr id="3" name="図プレースホルダ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ja-JP" altLang="en-US" noProof="0" dirty="0" smtClean="0"/>
          </a:p>
        </p:txBody>
      </p:sp>
      <p:sp>
        <p:nvSpPr>
          <p:cNvPr id="4" name="テキスト プレースホルダ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smtClean="0"/>
              <a:t>マスタ テキストの書式設定</a:t>
            </a:r>
          </a:p>
        </p:txBody>
      </p:sp>
      <p:sp>
        <p:nvSpPr>
          <p:cNvPr id="5" name="Rectangle 4"/>
          <p:cNvSpPr>
            <a:spLocks noGrp="1" noChangeArrowheads="1"/>
          </p:cNvSpPr>
          <p:nvPr>
            <p:ph type="dt" sz="half" idx="10"/>
          </p:nvPr>
        </p:nvSpPr>
        <p:spPr>
          <a:ln/>
        </p:spPr>
        <p:txBody>
          <a:bodyPr/>
          <a:lstStyle>
            <a:lvl1pPr>
              <a:defRPr/>
            </a:lvl1pPr>
          </a:lstStyle>
          <a:p>
            <a:pPr>
              <a:defRPr/>
            </a:pPr>
            <a:fld id="{BE58C36B-BCC5-426A-8A6E-9B125F77E74F}" type="datetime1">
              <a:rPr lang="ja-JP" altLang="en-US" smtClean="0">
                <a:solidFill>
                  <a:srgbClr val="000000"/>
                </a:solidFill>
              </a:rPr>
              <a:pPr>
                <a:defRPr/>
              </a:pPr>
              <a:t>2013/10/6</a:t>
            </a:fld>
            <a:endParaRPr lang="en-US" altLang="ja-JP" dirty="0">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ja-JP" dirty="0">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29E8945C-A48D-41A5-B172-CAED6246ADED}" type="slidenum">
              <a:rPr lang="en-US" altLang="ja-JP">
                <a:solidFill>
                  <a:srgbClr val="FFFFFF"/>
                </a:solidFill>
              </a:rPr>
              <a:pPr>
                <a:defRPr/>
              </a:pPr>
              <a:t>‹#›</a:t>
            </a:fld>
            <a:endParaRPr lang="en-US" altLang="ja-JP" dirty="0">
              <a:solidFill>
                <a:srgbClr val="FFFFFF"/>
              </a:solidFill>
            </a:endParaRPr>
          </a:p>
        </p:txBody>
      </p:sp>
    </p:spTree>
    <p:extLst>
      <p:ext uri="{BB962C8B-B14F-4D97-AF65-F5344CB8AC3E}">
        <p14:creationId xmlns:p14="http://schemas.microsoft.com/office/powerpoint/2010/main" val="2333707047"/>
      </p:ext>
    </p:extLst>
  </p:cSld>
  <p:clrMapOvr>
    <a:masterClrMapping/>
  </p:clrMapOvr>
  <p:transition spd="med">
    <p:fade thruBlk="1"/>
  </p:transition>
</p:sldLayout>
</file>

<file path=ppt/slideLayouts/slideLayout320.xml><?xml version="1.0" encoding="utf-8"?>
<p:sldLayout xmlns:a="http://schemas.openxmlformats.org/drawingml/2006/main" xmlns:r="http://schemas.openxmlformats.org/officeDocument/2006/relationships" xmlns:p="http://schemas.openxmlformats.org/presentationml/2006/main" type="objOnly">
  <p:cSld name="コンテンツ">
    <p:spTree>
      <p:nvGrpSpPr>
        <p:cNvPr id="1" name=""/>
        <p:cNvGrpSpPr/>
        <p:nvPr/>
      </p:nvGrpSpPr>
      <p:grpSpPr>
        <a:xfrm>
          <a:off x="0" y="0"/>
          <a:ext cx="0" cy="0"/>
          <a:chOff x="0" y="0"/>
          <a:chExt cx="0" cy="0"/>
        </a:xfrm>
      </p:grpSpPr>
      <p:sp>
        <p:nvSpPr>
          <p:cNvPr id="2" name="コンテンツ プレースホルダ 1"/>
          <p:cNvSpPr>
            <a:spLocks noGrp="1"/>
          </p:cNvSpPr>
          <p:nvPr>
            <p:ph/>
          </p:nvPr>
        </p:nvSpPr>
        <p:spPr>
          <a:xfrm>
            <a:off x="457200" y="274642"/>
            <a:ext cx="8229600" cy="5851525"/>
          </a:xfrm>
        </p:spPr>
        <p:txBody>
          <a:body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3" name="Rectangle 4"/>
          <p:cNvSpPr>
            <a:spLocks noGrp="1" noChangeArrowheads="1"/>
          </p:cNvSpPr>
          <p:nvPr>
            <p:ph type="dt" sz="half" idx="10"/>
          </p:nvPr>
        </p:nvSpPr>
        <p:spPr>
          <a:ln/>
        </p:spPr>
        <p:txBody>
          <a:bodyPr/>
          <a:lstStyle>
            <a:lvl1pPr>
              <a:defRPr/>
            </a:lvl1pPr>
          </a:lstStyle>
          <a:p>
            <a:pPr>
              <a:defRPr/>
            </a:pPr>
            <a:fld id="{AFFB43DB-1BD1-435C-A2B6-6D35C72EAE92}" type="datetime1">
              <a:rPr lang="ja-JP" altLang="en-US" smtClean="0">
                <a:solidFill>
                  <a:prstClr val="black">
                    <a:tint val="75000"/>
                  </a:prstClr>
                </a:solidFill>
              </a:rPr>
              <a:pPr>
                <a:defRPr/>
              </a:pPr>
              <a:t>2013/10/6</a:t>
            </a:fld>
            <a:endParaRPr lang="en-US" altLang="ja-JP" dirty="0">
              <a:solidFill>
                <a:prstClr val="black">
                  <a:tint val="75000"/>
                </a:prstClr>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en-US" altLang="ja-JP" dirty="0">
              <a:solidFill>
                <a:prstClr val="black">
                  <a:tint val="75000"/>
                </a:prstClr>
              </a:solidFill>
            </a:endParaRPr>
          </a:p>
        </p:txBody>
      </p:sp>
      <p:sp>
        <p:nvSpPr>
          <p:cNvPr id="5" name="Rectangle 6"/>
          <p:cNvSpPr>
            <a:spLocks noGrp="1" noChangeArrowheads="1"/>
          </p:cNvSpPr>
          <p:nvPr>
            <p:ph type="sldNum" sz="quarter" idx="12"/>
          </p:nvPr>
        </p:nvSpPr>
        <p:spPr>
          <a:ln/>
        </p:spPr>
        <p:txBody>
          <a:bodyPr/>
          <a:lstStyle>
            <a:lvl1pPr>
              <a:defRPr/>
            </a:lvl1pPr>
          </a:lstStyle>
          <a:p>
            <a:pPr>
              <a:defRPr/>
            </a:pPr>
            <a:fld id="{EC0D7875-69C2-4F94-8C06-39D37747DAA7}" type="slidenum">
              <a:rPr lang="en-US" altLang="ja-JP">
                <a:solidFill>
                  <a:prstClr val="black">
                    <a:tint val="75000"/>
                  </a:prstClr>
                </a:solidFill>
              </a:rPr>
              <a:pPr>
                <a:defRPr/>
              </a:pPr>
              <a:t>‹#›</a:t>
            </a:fld>
            <a:endParaRPr lang="en-US" altLang="ja-JP" dirty="0">
              <a:solidFill>
                <a:prstClr val="black">
                  <a:tint val="75000"/>
                </a:prstClr>
              </a:solidFill>
            </a:endParaRPr>
          </a:p>
        </p:txBody>
      </p:sp>
    </p:spTree>
    <p:extLst>
      <p:ext uri="{BB962C8B-B14F-4D97-AF65-F5344CB8AC3E}">
        <p14:creationId xmlns:p14="http://schemas.microsoft.com/office/powerpoint/2010/main" val="678996775"/>
      </p:ext>
    </p:extLst>
  </p:cSld>
  <p:clrMapOvr>
    <a:masterClrMapping/>
  </p:clrMapOvr>
</p:sldLayout>
</file>

<file path=ppt/slideLayouts/slideLayout32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1143000" y="1122363"/>
            <a:ext cx="6858000" cy="2387600"/>
          </a:xfrm>
        </p:spPr>
        <p:txBody>
          <a:bodyPr anchor="b"/>
          <a:lstStyle>
            <a:lvl1pPr algn="ctr">
              <a:defRPr sz="4500"/>
            </a:lvl1pPr>
          </a:lstStyle>
          <a:p>
            <a:r>
              <a:rPr kumimoji="1" lang="ja-JP" altLang="en-US" smtClean="0"/>
              <a:t>マスター タイトルの書式設定</a:t>
            </a:r>
            <a:endParaRPr kumimoji="1" lang="ja-JP" altLang="en-US"/>
          </a:p>
        </p:txBody>
      </p:sp>
      <p:sp>
        <p:nvSpPr>
          <p:cNvPr id="3" name="サブタイトル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kumimoji="1" lang="ja-JP" altLang="en-US" smtClean="0"/>
              <a:t>マスター サブタイトルの書式設定</a:t>
            </a:r>
            <a:endParaRPr kumimoji="1" lang="ja-JP" altLang="en-US"/>
          </a:p>
        </p:txBody>
      </p:sp>
      <p:sp>
        <p:nvSpPr>
          <p:cNvPr id="4" name="日付プレースホルダー 3"/>
          <p:cNvSpPr>
            <a:spLocks noGrp="1"/>
          </p:cNvSpPr>
          <p:nvPr>
            <p:ph type="dt" sz="half" idx="10"/>
          </p:nvPr>
        </p:nvSpPr>
        <p:spPr/>
        <p:txBody>
          <a:bodyPr/>
          <a:lstStyle/>
          <a:p>
            <a:fld id="{9077ECD2-3252-4E8B-B610-F6B72E908F0C}" type="datetime1">
              <a:rPr lang="ja-JP" altLang="en-US" smtClean="0">
                <a:solidFill>
                  <a:prstClr val="black">
                    <a:tint val="75000"/>
                  </a:prstClr>
                </a:solidFill>
              </a:rPr>
              <a:pPr/>
              <a:t>2013/10/6</a:t>
            </a:fld>
            <a:endParaRPr lang="ja-JP" altLang="en-US" dirty="0">
              <a:solidFill>
                <a:prstClr val="black">
                  <a:tint val="75000"/>
                </a:prstClr>
              </a:solidFill>
            </a:endParaRPr>
          </a:p>
        </p:txBody>
      </p:sp>
      <p:sp>
        <p:nvSpPr>
          <p:cNvPr id="5" name="フッター プレースホルダー 4"/>
          <p:cNvSpPr>
            <a:spLocks noGrp="1"/>
          </p:cNvSpPr>
          <p:nvPr>
            <p:ph type="ftr" sz="quarter" idx="11"/>
          </p:nvPr>
        </p:nvSpPr>
        <p:spPr/>
        <p:txBody>
          <a:bodyPr/>
          <a:lstStyle/>
          <a:p>
            <a:endParaRPr lang="ja-JP" altLang="en-US" dirty="0">
              <a:solidFill>
                <a:prstClr val="black">
                  <a:tint val="75000"/>
                </a:prstClr>
              </a:solidFill>
            </a:endParaRPr>
          </a:p>
        </p:txBody>
      </p:sp>
      <p:sp>
        <p:nvSpPr>
          <p:cNvPr id="6" name="スライド番号プレースホルダー 5"/>
          <p:cNvSpPr>
            <a:spLocks noGrp="1"/>
          </p:cNvSpPr>
          <p:nvPr>
            <p:ph type="sldNum" sz="quarter" idx="12"/>
          </p:nvPr>
        </p:nvSpPr>
        <p:spPr/>
        <p:txBody>
          <a:bodyPr/>
          <a:lstStyle/>
          <a:p>
            <a:fld id="{D8C58238-56D9-4262-8DF7-9268417E109E}" type="slidenum">
              <a:rPr lang="ja-JP" altLang="en-US" smtClean="0">
                <a:solidFill>
                  <a:prstClr val="black">
                    <a:tint val="75000"/>
                  </a:prstClr>
                </a:solidFill>
              </a:rPr>
              <a:pPr/>
              <a:t>‹#›</a:t>
            </a:fld>
            <a:endParaRPr lang="ja-JP" altLang="en-US" dirty="0">
              <a:solidFill>
                <a:prstClr val="black">
                  <a:tint val="75000"/>
                </a:prstClr>
              </a:solidFill>
            </a:endParaRPr>
          </a:p>
        </p:txBody>
      </p:sp>
    </p:spTree>
    <p:extLst>
      <p:ext uri="{BB962C8B-B14F-4D97-AF65-F5344CB8AC3E}">
        <p14:creationId xmlns:p14="http://schemas.microsoft.com/office/powerpoint/2010/main" val="185568276"/>
      </p:ext>
    </p:extLst>
  </p:cSld>
  <p:clrMapOvr>
    <a:masterClrMapping/>
  </p:clrMapOvr>
</p:sldLayout>
</file>

<file path=ppt/slideLayouts/slideLayout32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コンテンツ プレースホルダー 2"/>
          <p:cNvSpPr>
            <a:spLocks noGrp="1"/>
          </p:cNvSpPr>
          <p:nvPr>
            <p:ph idx="1"/>
          </p:nvPr>
        </p:nvSpPr>
        <p:spPr/>
        <p:txBody>
          <a:body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10"/>
          </p:nvPr>
        </p:nvSpPr>
        <p:spPr/>
        <p:txBody>
          <a:bodyPr/>
          <a:lstStyle/>
          <a:p>
            <a:fld id="{27388E2D-4FAC-4BAE-B335-00EE10320A0C}" type="datetime1">
              <a:rPr lang="ja-JP" altLang="en-US" smtClean="0">
                <a:solidFill>
                  <a:prstClr val="black">
                    <a:tint val="75000"/>
                  </a:prstClr>
                </a:solidFill>
              </a:rPr>
              <a:pPr/>
              <a:t>2013/10/6</a:t>
            </a:fld>
            <a:endParaRPr lang="ja-JP" altLang="en-US" dirty="0">
              <a:solidFill>
                <a:prstClr val="black">
                  <a:tint val="75000"/>
                </a:prstClr>
              </a:solidFill>
            </a:endParaRPr>
          </a:p>
        </p:txBody>
      </p:sp>
      <p:sp>
        <p:nvSpPr>
          <p:cNvPr id="5" name="フッター プレースホルダー 4"/>
          <p:cNvSpPr>
            <a:spLocks noGrp="1"/>
          </p:cNvSpPr>
          <p:nvPr>
            <p:ph type="ftr" sz="quarter" idx="11"/>
          </p:nvPr>
        </p:nvSpPr>
        <p:spPr/>
        <p:txBody>
          <a:bodyPr/>
          <a:lstStyle/>
          <a:p>
            <a:endParaRPr lang="ja-JP" altLang="en-US" dirty="0">
              <a:solidFill>
                <a:prstClr val="black">
                  <a:tint val="75000"/>
                </a:prstClr>
              </a:solidFill>
            </a:endParaRPr>
          </a:p>
        </p:txBody>
      </p:sp>
      <p:sp>
        <p:nvSpPr>
          <p:cNvPr id="6" name="スライド番号プレースホルダー 5"/>
          <p:cNvSpPr>
            <a:spLocks noGrp="1"/>
          </p:cNvSpPr>
          <p:nvPr>
            <p:ph type="sldNum" sz="quarter" idx="12"/>
          </p:nvPr>
        </p:nvSpPr>
        <p:spPr/>
        <p:txBody>
          <a:bodyPr/>
          <a:lstStyle/>
          <a:p>
            <a:fld id="{D8C58238-56D9-4262-8DF7-9268417E109E}" type="slidenum">
              <a:rPr lang="ja-JP" altLang="en-US" smtClean="0">
                <a:solidFill>
                  <a:prstClr val="black">
                    <a:tint val="75000"/>
                  </a:prstClr>
                </a:solidFill>
              </a:rPr>
              <a:pPr/>
              <a:t>‹#›</a:t>
            </a:fld>
            <a:endParaRPr lang="ja-JP" altLang="en-US" dirty="0">
              <a:solidFill>
                <a:prstClr val="black">
                  <a:tint val="75000"/>
                </a:prstClr>
              </a:solidFill>
            </a:endParaRPr>
          </a:p>
        </p:txBody>
      </p:sp>
    </p:spTree>
    <p:extLst>
      <p:ext uri="{BB962C8B-B14F-4D97-AF65-F5344CB8AC3E}">
        <p14:creationId xmlns:p14="http://schemas.microsoft.com/office/powerpoint/2010/main" val="137183166"/>
      </p:ext>
    </p:extLst>
  </p:cSld>
  <p:clrMapOvr>
    <a:masterClrMapping/>
  </p:clrMapOvr>
</p:sldLayout>
</file>

<file path=ppt/slideLayouts/slideLayout32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623888" y="1709741"/>
            <a:ext cx="7886700" cy="2852737"/>
          </a:xfrm>
        </p:spPr>
        <p:txBody>
          <a:bodyPr anchor="b"/>
          <a:lstStyle>
            <a:lvl1pPr>
              <a:defRPr sz="4500"/>
            </a:lvl1pPr>
          </a:lstStyle>
          <a:p>
            <a:r>
              <a:rPr kumimoji="1" lang="ja-JP" altLang="en-US" smtClean="0"/>
              <a:t>マスター タイトルの書式設定</a:t>
            </a:r>
            <a:endParaRPr kumimoji="1" lang="ja-JP" altLang="en-US"/>
          </a:p>
        </p:txBody>
      </p:sp>
      <p:sp>
        <p:nvSpPr>
          <p:cNvPr id="3" name="テキスト プレースホルダー 2"/>
          <p:cNvSpPr>
            <a:spLocks noGrp="1"/>
          </p:cNvSpPr>
          <p:nvPr>
            <p:ph type="body" idx="1"/>
          </p:nvPr>
        </p:nvSpPr>
        <p:spPr>
          <a:xfrm>
            <a:off x="623888" y="4589466"/>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kumimoji="1" lang="ja-JP" altLang="en-US" smtClean="0"/>
              <a:t>マスター テキストの書式設定</a:t>
            </a:r>
          </a:p>
        </p:txBody>
      </p:sp>
      <p:sp>
        <p:nvSpPr>
          <p:cNvPr id="4" name="日付プレースホルダー 3"/>
          <p:cNvSpPr>
            <a:spLocks noGrp="1"/>
          </p:cNvSpPr>
          <p:nvPr>
            <p:ph type="dt" sz="half" idx="10"/>
          </p:nvPr>
        </p:nvSpPr>
        <p:spPr/>
        <p:txBody>
          <a:bodyPr/>
          <a:lstStyle/>
          <a:p>
            <a:fld id="{A71D90A6-714B-4665-A501-4DD4C82F9906}" type="datetime1">
              <a:rPr lang="ja-JP" altLang="en-US" smtClean="0">
                <a:solidFill>
                  <a:prstClr val="black">
                    <a:tint val="75000"/>
                  </a:prstClr>
                </a:solidFill>
              </a:rPr>
              <a:pPr/>
              <a:t>2013/10/6</a:t>
            </a:fld>
            <a:endParaRPr lang="ja-JP" altLang="en-US" dirty="0">
              <a:solidFill>
                <a:prstClr val="black">
                  <a:tint val="75000"/>
                </a:prstClr>
              </a:solidFill>
            </a:endParaRPr>
          </a:p>
        </p:txBody>
      </p:sp>
      <p:sp>
        <p:nvSpPr>
          <p:cNvPr id="5" name="フッター プレースホルダー 4"/>
          <p:cNvSpPr>
            <a:spLocks noGrp="1"/>
          </p:cNvSpPr>
          <p:nvPr>
            <p:ph type="ftr" sz="quarter" idx="11"/>
          </p:nvPr>
        </p:nvSpPr>
        <p:spPr/>
        <p:txBody>
          <a:bodyPr/>
          <a:lstStyle/>
          <a:p>
            <a:endParaRPr lang="ja-JP" altLang="en-US" dirty="0">
              <a:solidFill>
                <a:prstClr val="black">
                  <a:tint val="75000"/>
                </a:prstClr>
              </a:solidFill>
            </a:endParaRPr>
          </a:p>
        </p:txBody>
      </p:sp>
      <p:sp>
        <p:nvSpPr>
          <p:cNvPr id="6" name="スライド番号プレースホルダー 5"/>
          <p:cNvSpPr>
            <a:spLocks noGrp="1"/>
          </p:cNvSpPr>
          <p:nvPr>
            <p:ph type="sldNum" sz="quarter" idx="12"/>
          </p:nvPr>
        </p:nvSpPr>
        <p:spPr/>
        <p:txBody>
          <a:bodyPr/>
          <a:lstStyle/>
          <a:p>
            <a:fld id="{D8C58238-56D9-4262-8DF7-9268417E109E}" type="slidenum">
              <a:rPr lang="ja-JP" altLang="en-US" smtClean="0">
                <a:solidFill>
                  <a:prstClr val="black">
                    <a:tint val="75000"/>
                  </a:prstClr>
                </a:solidFill>
              </a:rPr>
              <a:pPr/>
              <a:t>‹#›</a:t>
            </a:fld>
            <a:endParaRPr lang="ja-JP" altLang="en-US" dirty="0">
              <a:solidFill>
                <a:prstClr val="black">
                  <a:tint val="75000"/>
                </a:prstClr>
              </a:solidFill>
            </a:endParaRPr>
          </a:p>
        </p:txBody>
      </p:sp>
    </p:spTree>
    <p:extLst>
      <p:ext uri="{BB962C8B-B14F-4D97-AF65-F5344CB8AC3E}">
        <p14:creationId xmlns:p14="http://schemas.microsoft.com/office/powerpoint/2010/main" val="1964115066"/>
      </p:ext>
    </p:extLst>
  </p:cSld>
  <p:clrMapOvr>
    <a:masterClrMapping/>
  </p:clrMapOvr>
</p:sldLayout>
</file>

<file path=ppt/slideLayouts/slideLayout32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コンテンツ プレースホルダー 2"/>
          <p:cNvSpPr>
            <a:spLocks noGrp="1"/>
          </p:cNvSpPr>
          <p:nvPr>
            <p:ph sz="half" idx="1"/>
          </p:nvPr>
        </p:nvSpPr>
        <p:spPr>
          <a:xfrm>
            <a:off x="628650" y="1825625"/>
            <a:ext cx="3886200" cy="4351338"/>
          </a:xfrm>
        </p:spPr>
        <p:txBody>
          <a:body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コンテンツ プレースホルダー 3"/>
          <p:cNvSpPr>
            <a:spLocks noGrp="1"/>
          </p:cNvSpPr>
          <p:nvPr>
            <p:ph sz="half" idx="2"/>
          </p:nvPr>
        </p:nvSpPr>
        <p:spPr>
          <a:xfrm>
            <a:off x="4629150" y="1825625"/>
            <a:ext cx="3886200" cy="4351338"/>
          </a:xfrm>
        </p:spPr>
        <p:txBody>
          <a:body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5" name="日付プレースホルダー 4"/>
          <p:cNvSpPr>
            <a:spLocks noGrp="1"/>
          </p:cNvSpPr>
          <p:nvPr>
            <p:ph type="dt" sz="half" idx="10"/>
          </p:nvPr>
        </p:nvSpPr>
        <p:spPr/>
        <p:txBody>
          <a:bodyPr/>
          <a:lstStyle/>
          <a:p>
            <a:fld id="{1464CE63-6E05-465B-B2FE-6A4F3926ECC2}" type="datetime1">
              <a:rPr lang="ja-JP" altLang="en-US" smtClean="0">
                <a:solidFill>
                  <a:prstClr val="black">
                    <a:tint val="75000"/>
                  </a:prstClr>
                </a:solidFill>
              </a:rPr>
              <a:pPr/>
              <a:t>2013/10/6</a:t>
            </a:fld>
            <a:endParaRPr lang="ja-JP" altLang="en-US" dirty="0">
              <a:solidFill>
                <a:prstClr val="black">
                  <a:tint val="75000"/>
                </a:prstClr>
              </a:solidFill>
            </a:endParaRPr>
          </a:p>
        </p:txBody>
      </p:sp>
      <p:sp>
        <p:nvSpPr>
          <p:cNvPr id="6" name="フッター プレースホルダー 5"/>
          <p:cNvSpPr>
            <a:spLocks noGrp="1"/>
          </p:cNvSpPr>
          <p:nvPr>
            <p:ph type="ftr" sz="quarter" idx="11"/>
          </p:nvPr>
        </p:nvSpPr>
        <p:spPr/>
        <p:txBody>
          <a:bodyPr/>
          <a:lstStyle/>
          <a:p>
            <a:endParaRPr lang="ja-JP" altLang="en-US" dirty="0">
              <a:solidFill>
                <a:prstClr val="black">
                  <a:tint val="75000"/>
                </a:prstClr>
              </a:solidFill>
            </a:endParaRPr>
          </a:p>
        </p:txBody>
      </p:sp>
      <p:sp>
        <p:nvSpPr>
          <p:cNvPr id="7" name="スライド番号プレースホルダー 6"/>
          <p:cNvSpPr>
            <a:spLocks noGrp="1"/>
          </p:cNvSpPr>
          <p:nvPr>
            <p:ph type="sldNum" sz="quarter" idx="12"/>
          </p:nvPr>
        </p:nvSpPr>
        <p:spPr/>
        <p:txBody>
          <a:bodyPr/>
          <a:lstStyle/>
          <a:p>
            <a:fld id="{D8C58238-56D9-4262-8DF7-9268417E109E}" type="slidenum">
              <a:rPr lang="ja-JP" altLang="en-US" smtClean="0">
                <a:solidFill>
                  <a:prstClr val="black">
                    <a:tint val="75000"/>
                  </a:prstClr>
                </a:solidFill>
              </a:rPr>
              <a:pPr/>
              <a:t>‹#›</a:t>
            </a:fld>
            <a:endParaRPr lang="ja-JP" altLang="en-US" dirty="0">
              <a:solidFill>
                <a:prstClr val="black">
                  <a:tint val="75000"/>
                </a:prstClr>
              </a:solidFill>
            </a:endParaRPr>
          </a:p>
        </p:txBody>
      </p:sp>
    </p:spTree>
    <p:extLst>
      <p:ext uri="{BB962C8B-B14F-4D97-AF65-F5344CB8AC3E}">
        <p14:creationId xmlns:p14="http://schemas.microsoft.com/office/powerpoint/2010/main" val="611154387"/>
      </p:ext>
    </p:extLst>
  </p:cSld>
  <p:clrMapOvr>
    <a:masterClrMapping/>
  </p:clrMapOvr>
</p:sldLayout>
</file>

<file path=ppt/slideLayouts/slideLayout32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629841" y="365128"/>
            <a:ext cx="7886700" cy="1325563"/>
          </a:xfrm>
        </p:spPr>
        <p:txBody>
          <a:bodyPr/>
          <a:lstStyle/>
          <a:p>
            <a:r>
              <a:rPr kumimoji="1" lang="ja-JP" altLang="en-US" smtClean="0"/>
              <a:t>マスター タイトルの書式設定</a:t>
            </a:r>
            <a:endParaRPr kumimoji="1" lang="ja-JP" altLang="en-US"/>
          </a:p>
        </p:txBody>
      </p:sp>
      <p:sp>
        <p:nvSpPr>
          <p:cNvPr id="3" name="テキスト プレースホルダー 2"/>
          <p:cNvSpPr>
            <a:spLocks noGrp="1"/>
          </p:cNvSpPr>
          <p:nvPr>
            <p:ph type="body" idx="1"/>
          </p:nvPr>
        </p:nvSpPr>
        <p:spPr>
          <a:xfrm>
            <a:off x="629842"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kumimoji="1" lang="ja-JP" altLang="en-US" smtClean="0"/>
              <a:t>マスター テキストの書式設定</a:t>
            </a:r>
          </a:p>
        </p:txBody>
      </p:sp>
      <p:sp>
        <p:nvSpPr>
          <p:cNvPr id="4" name="コンテンツ プレースホルダー 3"/>
          <p:cNvSpPr>
            <a:spLocks noGrp="1"/>
          </p:cNvSpPr>
          <p:nvPr>
            <p:ph sz="half" idx="2"/>
          </p:nvPr>
        </p:nvSpPr>
        <p:spPr>
          <a:xfrm>
            <a:off x="629842" y="2505075"/>
            <a:ext cx="3868340" cy="3684588"/>
          </a:xfrm>
        </p:spPr>
        <p:txBody>
          <a:body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5" name="テキスト プレースホルダー 4"/>
          <p:cNvSpPr>
            <a:spLocks noGrp="1"/>
          </p:cNvSpPr>
          <p:nvPr>
            <p:ph type="body" sz="quarter" idx="3"/>
          </p:nvPr>
        </p:nvSpPr>
        <p:spPr>
          <a:xfrm>
            <a:off x="4629151"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kumimoji="1" lang="ja-JP" altLang="en-US" smtClean="0"/>
              <a:t>マスター テキストの書式設定</a:t>
            </a:r>
          </a:p>
        </p:txBody>
      </p:sp>
      <p:sp>
        <p:nvSpPr>
          <p:cNvPr id="6" name="コンテンツ プレースホルダー 5"/>
          <p:cNvSpPr>
            <a:spLocks noGrp="1"/>
          </p:cNvSpPr>
          <p:nvPr>
            <p:ph sz="quarter" idx="4"/>
          </p:nvPr>
        </p:nvSpPr>
        <p:spPr>
          <a:xfrm>
            <a:off x="4629151" y="2505075"/>
            <a:ext cx="3887391" cy="3684588"/>
          </a:xfrm>
        </p:spPr>
        <p:txBody>
          <a:body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7" name="日付プレースホルダー 6"/>
          <p:cNvSpPr>
            <a:spLocks noGrp="1"/>
          </p:cNvSpPr>
          <p:nvPr>
            <p:ph type="dt" sz="half" idx="10"/>
          </p:nvPr>
        </p:nvSpPr>
        <p:spPr/>
        <p:txBody>
          <a:bodyPr/>
          <a:lstStyle/>
          <a:p>
            <a:fld id="{B02ABDFB-D32C-4FD2-A9A1-C08B843AD03C}" type="datetime1">
              <a:rPr lang="ja-JP" altLang="en-US" smtClean="0">
                <a:solidFill>
                  <a:prstClr val="black">
                    <a:tint val="75000"/>
                  </a:prstClr>
                </a:solidFill>
              </a:rPr>
              <a:pPr/>
              <a:t>2013/10/6</a:t>
            </a:fld>
            <a:endParaRPr lang="ja-JP" altLang="en-US" dirty="0">
              <a:solidFill>
                <a:prstClr val="black">
                  <a:tint val="75000"/>
                </a:prstClr>
              </a:solidFill>
            </a:endParaRPr>
          </a:p>
        </p:txBody>
      </p:sp>
      <p:sp>
        <p:nvSpPr>
          <p:cNvPr id="8" name="フッター プレースホルダー 7"/>
          <p:cNvSpPr>
            <a:spLocks noGrp="1"/>
          </p:cNvSpPr>
          <p:nvPr>
            <p:ph type="ftr" sz="quarter" idx="11"/>
          </p:nvPr>
        </p:nvSpPr>
        <p:spPr/>
        <p:txBody>
          <a:bodyPr/>
          <a:lstStyle/>
          <a:p>
            <a:endParaRPr lang="ja-JP" altLang="en-US" dirty="0">
              <a:solidFill>
                <a:prstClr val="black">
                  <a:tint val="75000"/>
                </a:prstClr>
              </a:solidFill>
            </a:endParaRPr>
          </a:p>
        </p:txBody>
      </p:sp>
      <p:sp>
        <p:nvSpPr>
          <p:cNvPr id="9" name="スライド番号プレースホルダー 8"/>
          <p:cNvSpPr>
            <a:spLocks noGrp="1"/>
          </p:cNvSpPr>
          <p:nvPr>
            <p:ph type="sldNum" sz="quarter" idx="12"/>
          </p:nvPr>
        </p:nvSpPr>
        <p:spPr/>
        <p:txBody>
          <a:bodyPr/>
          <a:lstStyle/>
          <a:p>
            <a:fld id="{D8C58238-56D9-4262-8DF7-9268417E109E}" type="slidenum">
              <a:rPr lang="ja-JP" altLang="en-US" smtClean="0">
                <a:solidFill>
                  <a:prstClr val="black">
                    <a:tint val="75000"/>
                  </a:prstClr>
                </a:solidFill>
              </a:rPr>
              <a:pPr/>
              <a:t>‹#›</a:t>
            </a:fld>
            <a:endParaRPr lang="ja-JP" altLang="en-US" dirty="0">
              <a:solidFill>
                <a:prstClr val="black">
                  <a:tint val="75000"/>
                </a:prstClr>
              </a:solidFill>
            </a:endParaRPr>
          </a:p>
        </p:txBody>
      </p:sp>
    </p:spTree>
    <p:extLst>
      <p:ext uri="{BB962C8B-B14F-4D97-AF65-F5344CB8AC3E}">
        <p14:creationId xmlns:p14="http://schemas.microsoft.com/office/powerpoint/2010/main" val="3208225830"/>
      </p:ext>
    </p:extLst>
  </p:cSld>
  <p:clrMapOvr>
    <a:masterClrMapping/>
  </p:clrMapOvr>
</p:sldLayout>
</file>

<file path=ppt/slideLayouts/slideLayout32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日付プレースホルダー 2"/>
          <p:cNvSpPr>
            <a:spLocks noGrp="1"/>
          </p:cNvSpPr>
          <p:nvPr>
            <p:ph type="dt" sz="half" idx="10"/>
          </p:nvPr>
        </p:nvSpPr>
        <p:spPr/>
        <p:txBody>
          <a:bodyPr/>
          <a:lstStyle/>
          <a:p>
            <a:fld id="{13248B0A-4087-4856-9D03-B6A0826C55CB}" type="datetime1">
              <a:rPr lang="ja-JP" altLang="en-US" smtClean="0">
                <a:solidFill>
                  <a:prstClr val="black">
                    <a:tint val="75000"/>
                  </a:prstClr>
                </a:solidFill>
              </a:rPr>
              <a:pPr/>
              <a:t>2013/10/6</a:t>
            </a:fld>
            <a:endParaRPr lang="ja-JP" altLang="en-US" dirty="0">
              <a:solidFill>
                <a:prstClr val="black">
                  <a:tint val="75000"/>
                </a:prstClr>
              </a:solidFill>
            </a:endParaRPr>
          </a:p>
        </p:txBody>
      </p:sp>
      <p:sp>
        <p:nvSpPr>
          <p:cNvPr id="4" name="フッター プレースホルダー 3"/>
          <p:cNvSpPr>
            <a:spLocks noGrp="1"/>
          </p:cNvSpPr>
          <p:nvPr>
            <p:ph type="ftr" sz="quarter" idx="11"/>
          </p:nvPr>
        </p:nvSpPr>
        <p:spPr/>
        <p:txBody>
          <a:bodyPr/>
          <a:lstStyle/>
          <a:p>
            <a:endParaRPr lang="ja-JP" altLang="en-US" dirty="0">
              <a:solidFill>
                <a:prstClr val="black">
                  <a:tint val="75000"/>
                </a:prstClr>
              </a:solidFill>
            </a:endParaRPr>
          </a:p>
        </p:txBody>
      </p:sp>
      <p:sp>
        <p:nvSpPr>
          <p:cNvPr id="5" name="スライド番号プレースホルダー 4"/>
          <p:cNvSpPr>
            <a:spLocks noGrp="1"/>
          </p:cNvSpPr>
          <p:nvPr>
            <p:ph type="sldNum" sz="quarter" idx="12"/>
          </p:nvPr>
        </p:nvSpPr>
        <p:spPr/>
        <p:txBody>
          <a:bodyPr/>
          <a:lstStyle/>
          <a:p>
            <a:fld id="{D8C58238-56D9-4262-8DF7-9268417E109E}" type="slidenum">
              <a:rPr lang="ja-JP" altLang="en-US" smtClean="0">
                <a:solidFill>
                  <a:prstClr val="black">
                    <a:tint val="75000"/>
                  </a:prstClr>
                </a:solidFill>
              </a:rPr>
              <a:pPr/>
              <a:t>‹#›</a:t>
            </a:fld>
            <a:endParaRPr lang="ja-JP" altLang="en-US" dirty="0">
              <a:solidFill>
                <a:prstClr val="black">
                  <a:tint val="75000"/>
                </a:prstClr>
              </a:solidFill>
            </a:endParaRPr>
          </a:p>
        </p:txBody>
      </p:sp>
    </p:spTree>
    <p:extLst>
      <p:ext uri="{BB962C8B-B14F-4D97-AF65-F5344CB8AC3E}">
        <p14:creationId xmlns:p14="http://schemas.microsoft.com/office/powerpoint/2010/main" val="3686796401"/>
      </p:ext>
    </p:extLst>
  </p:cSld>
  <p:clrMapOvr>
    <a:masterClrMapping/>
  </p:clrMapOvr>
</p:sldLayout>
</file>

<file path=ppt/slideLayouts/slideLayout32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ー 1"/>
          <p:cNvSpPr>
            <a:spLocks noGrp="1"/>
          </p:cNvSpPr>
          <p:nvPr>
            <p:ph type="dt" sz="half" idx="10"/>
          </p:nvPr>
        </p:nvSpPr>
        <p:spPr/>
        <p:txBody>
          <a:bodyPr/>
          <a:lstStyle/>
          <a:p>
            <a:fld id="{D2BD41CF-3B35-491F-AFD2-64E1186953AA}" type="datetime1">
              <a:rPr lang="ja-JP" altLang="en-US" smtClean="0">
                <a:solidFill>
                  <a:prstClr val="black">
                    <a:tint val="75000"/>
                  </a:prstClr>
                </a:solidFill>
              </a:rPr>
              <a:pPr/>
              <a:t>2013/10/6</a:t>
            </a:fld>
            <a:endParaRPr lang="ja-JP" altLang="en-US" dirty="0">
              <a:solidFill>
                <a:prstClr val="black">
                  <a:tint val="75000"/>
                </a:prstClr>
              </a:solidFill>
            </a:endParaRPr>
          </a:p>
        </p:txBody>
      </p:sp>
      <p:sp>
        <p:nvSpPr>
          <p:cNvPr id="3" name="フッター プレースホルダー 2"/>
          <p:cNvSpPr>
            <a:spLocks noGrp="1"/>
          </p:cNvSpPr>
          <p:nvPr>
            <p:ph type="ftr" sz="quarter" idx="11"/>
          </p:nvPr>
        </p:nvSpPr>
        <p:spPr/>
        <p:txBody>
          <a:bodyPr/>
          <a:lstStyle/>
          <a:p>
            <a:endParaRPr lang="ja-JP" altLang="en-US" dirty="0">
              <a:solidFill>
                <a:prstClr val="black">
                  <a:tint val="75000"/>
                </a:prstClr>
              </a:solidFill>
            </a:endParaRPr>
          </a:p>
        </p:txBody>
      </p:sp>
      <p:sp>
        <p:nvSpPr>
          <p:cNvPr id="4" name="スライド番号プレースホルダー 3"/>
          <p:cNvSpPr>
            <a:spLocks noGrp="1"/>
          </p:cNvSpPr>
          <p:nvPr>
            <p:ph type="sldNum" sz="quarter" idx="12"/>
          </p:nvPr>
        </p:nvSpPr>
        <p:spPr/>
        <p:txBody>
          <a:bodyPr/>
          <a:lstStyle/>
          <a:p>
            <a:fld id="{D8C58238-56D9-4262-8DF7-9268417E109E}" type="slidenum">
              <a:rPr lang="ja-JP" altLang="en-US" smtClean="0">
                <a:solidFill>
                  <a:prstClr val="black">
                    <a:tint val="75000"/>
                  </a:prstClr>
                </a:solidFill>
              </a:rPr>
              <a:pPr/>
              <a:t>‹#›</a:t>
            </a:fld>
            <a:endParaRPr lang="ja-JP" altLang="en-US" dirty="0">
              <a:solidFill>
                <a:prstClr val="black">
                  <a:tint val="75000"/>
                </a:prstClr>
              </a:solidFill>
            </a:endParaRPr>
          </a:p>
        </p:txBody>
      </p:sp>
    </p:spTree>
    <p:extLst>
      <p:ext uri="{BB962C8B-B14F-4D97-AF65-F5344CB8AC3E}">
        <p14:creationId xmlns:p14="http://schemas.microsoft.com/office/powerpoint/2010/main" val="1120746896"/>
      </p:ext>
    </p:extLst>
  </p:cSld>
  <p:clrMapOvr>
    <a:masterClrMapping/>
  </p:clrMapOvr>
</p:sldLayout>
</file>

<file path=ppt/slideLayouts/slideLayout328.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629841" y="457200"/>
            <a:ext cx="2949178" cy="1600200"/>
          </a:xfrm>
        </p:spPr>
        <p:txBody>
          <a:bodyPr anchor="b"/>
          <a:lstStyle>
            <a:lvl1pPr>
              <a:defRPr sz="2400"/>
            </a:lvl1pPr>
          </a:lstStyle>
          <a:p>
            <a:r>
              <a:rPr kumimoji="1" lang="ja-JP" altLang="en-US" smtClean="0"/>
              <a:t>マスター タイトルの書式設定</a:t>
            </a:r>
            <a:endParaRPr kumimoji="1" lang="ja-JP" altLang="en-US"/>
          </a:p>
        </p:txBody>
      </p:sp>
      <p:sp>
        <p:nvSpPr>
          <p:cNvPr id="3" name="コンテンツ プレースホルダー 2"/>
          <p:cNvSpPr>
            <a:spLocks noGrp="1"/>
          </p:cNvSpPr>
          <p:nvPr>
            <p:ph idx="1"/>
          </p:nvPr>
        </p:nvSpPr>
        <p:spPr>
          <a:xfrm>
            <a:off x="3887391" y="987428"/>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テキスト プレースホルダー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kumimoji="1" lang="ja-JP" altLang="en-US" smtClean="0"/>
              <a:t>マスター テキストの書式設定</a:t>
            </a:r>
          </a:p>
        </p:txBody>
      </p:sp>
      <p:sp>
        <p:nvSpPr>
          <p:cNvPr id="5" name="日付プレースホルダー 4"/>
          <p:cNvSpPr>
            <a:spLocks noGrp="1"/>
          </p:cNvSpPr>
          <p:nvPr>
            <p:ph type="dt" sz="half" idx="10"/>
          </p:nvPr>
        </p:nvSpPr>
        <p:spPr/>
        <p:txBody>
          <a:bodyPr/>
          <a:lstStyle/>
          <a:p>
            <a:fld id="{D76E89C8-C5E2-4540-8B8B-BB0E672EDE36}" type="datetime1">
              <a:rPr lang="ja-JP" altLang="en-US" smtClean="0">
                <a:solidFill>
                  <a:prstClr val="black">
                    <a:tint val="75000"/>
                  </a:prstClr>
                </a:solidFill>
              </a:rPr>
              <a:pPr/>
              <a:t>2013/10/6</a:t>
            </a:fld>
            <a:endParaRPr lang="ja-JP" altLang="en-US" dirty="0">
              <a:solidFill>
                <a:prstClr val="black">
                  <a:tint val="75000"/>
                </a:prstClr>
              </a:solidFill>
            </a:endParaRPr>
          </a:p>
        </p:txBody>
      </p:sp>
      <p:sp>
        <p:nvSpPr>
          <p:cNvPr id="6" name="フッター プレースホルダー 5"/>
          <p:cNvSpPr>
            <a:spLocks noGrp="1"/>
          </p:cNvSpPr>
          <p:nvPr>
            <p:ph type="ftr" sz="quarter" idx="11"/>
          </p:nvPr>
        </p:nvSpPr>
        <p:spPr/>
        <p:txBody>
          <a:bodyPr/>
          <a:lstStyle/>
          <a:p>
            <a:endParaRPr lang="ja-JP" altLang="en-US" dirty="0">
              <a:solidFill>
                <a:prstClr val="black">
                  <a:tint val="75000"/>
                </a:prstClr>
              </a:solidFill>
            </a:endParaRPr>
          </a:p>
        </p:txBody>
      </p:sp>
      <p:sp>
        <p:nvSpPr>
          <p:cNvPr id="7" name="スライド番号プレースホルダー 6"/>
          <p:cNvSpPr>
            <a:spLocks noGrp="1"/>
          </p:cNvSpPr>
          <p:nvPr>
            <p:ph type="sldNum" sz="quarter" idx="12"/>
          </p:nvPr>
        </p:nvSpPr>
        <p:spPr/>
        <p:txBody>
          <a:bodyPr/>
          <a:lstStyle/>
          <a:p>
            <a:fld id="{D8C58238-56D9-4262-8DF7-9268417E109E}" type="slidenum">
              <a:rPr lang="ja-JP" altLang="en-US" smtClean="0">
                <a:solidFill>
                  <a:prstClr val="black">
                    <a:tint val="75000"/>
                  </a:prstClr>
                </a:solidFill>
              </a:rPr>
              <a:pPr/>
              <a:t>‹#›</a:t>
            </a:fld>
            <a:endParaRPr lang="ja-JP" altLang="en-US" dirty="0">
              <a:solidFill>
                <a:prstClr val="black">
                  <a:tint val="75000"/>
                </a:prstClr>
              </a:solidFill>
            </a:endParaRPr>
          </a:p>
        </p:txBody>
      </p:sp>
    </p:spTree>
    <p:extLst>
      <p:ext uri="{BB962C8B-B14F-4D97-AF65-F5344CB8AC3E}">
        <p14:creationId xmlns:p14="http://schemas.microsoft.com/office/powerpoint/2010/main" val="3112876936"/>
      </p:ext>
    </p:extLst>
  </p:cSld>
  <p:clrMapOvr>
    <a:masterClrMapping/>
  </p:clrMapOvr>
</p:sldLayout>
</file>

<file path=ppt/slideLayouts/slideLayout32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629841" y="457200"/>
            <a:ext cx="2949178" cy="1600200"/>
          </a:xfrm>
        </p:spPr>
        <p:txBody>
          <a:bodyPr anchor="b"/>
          <a:lstStyle>
            <a:lvl1pPr>
              <a:defRPr sz="2400"/>
            </a:lvl1pPr>
          </a:lstStyle>
          <a:p>
            <a:r>
              <a:rPr kumimoji="1" lang="ja-JP" altLang="en-US" smtClean="0"/>
              <a:t>マスター タイトルの書式設定</a:t>
            </a:r>
            <a:endParaRPr kumimoji="1" lang="ja-JP" altLang="en-US"/>
          </a:p>
        </p:txBody>
      </p:sp>
      <p:sp>
        <p:nvSpPr>
          <p:cNvPr id="3" name="図プレースホルダー 2"/>
          <p:cNvSpPr>
            <a:spLocks noGrp="1"/>
          </p:cNvSpPr>
          <p:nvPr>
            <p:ph type="pic" idx="1"/>
          </p:nvPr>
        </p:nvSpPr>
        <p:spPr>
          <a:xfrm>
            <a:off x="3887391" y="987428"/>
            <a:ext cx="462915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kumimoji="1" lang="ja-JP" altLang="en-US" dirty="0"/>
          </a:p>
        </p:txBody>
      </p:sp>
      <p:sp>
        <p:nvSpPr>
          <p:cNvPr id="4" name="テキスト プレースホルダー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kumimoji="1" lang="ja-JP" altLang="en-US" smtClean="0"/>
              <a:t>マスター テキストの書式設定</a:t>
            </a:r>
          </a:p>
        </p:txBody>
      </p:sp>
      <p:sp>
        <p:nvSpPr>
          <p:cNvPr id="5" name="日付プレースホルダー 4"/>
          <p:cNvSpPr>
            <a:spLocks noGrp="1"/>
          </p:cNvSpPr>
          <p:nvPr>
            <p:ph type="dt" sz="half" idx="10"/>
          </p:nvPr>
        </p:nvSpPr>
        <p:spPr/>
        <p:txBody>
          <a:bodyPr/>
          <a:lstStyle/>
          <a:p>
            <a:fld id="{D72619FC-8AD1-4A42-8A10-A7FA87ECE911}" type="datetime1">
              <a:rPr lang="ja-JP" altLang="en-US" smtClean="0">
                <a:solidFill>
                  <a:prstClr val="black">
                    <a:tint val="75000"/>
                  </a:prstClr>
                </a:solidFill>
              </a:rPr>
              <a:pPr/>
              <a:t>2013/10/6</a:t>
            </a:fld>
            <a:endParaRPr lang="ja-JP" altLang="en-US" dirty="0">
              <a:solidFill>
                <a:prstClr val="black">
                  <a:tint val="75000"/>
                </a:prstClr>
              </a:solidFill>
            </a:endParaRPr>
          </a:p>
        </p:txBody>
      </p:sp>
      <p:sp>
        <p:nvSpPr>
          <p:cNvPr id="6" name="フッター プレースホルダー 5"/>
          <p:cNvSpPr>
            <a:spLocks noGrp="1"/>
          </p:cNvSpPr>
          <p:nvPr>
            <p:ph type="ftr" sz="quarter" idx="11"/>
          </p:nvPr>
        </p:nvSpPr>
        <p:spPr/>
        <p:txBody>
          <a:bodyPr/>
          <a:lstStyle/>
          <a:p>
            <a:endParaRPr lang="ja-JP" altLang="en-US" dirty="0">
              <a:solidFill>
                <a:prstClr val="black">
                  <a:tint val="75000"/>
                </a:prstClr>
              </a:solidFill>
            </a:endParaRPr>
          </a:p>
        </p:txBody>
      </p:sp>
      <p:sp>
        <p:nvSpPr>
          <p:cNvPr id="7" name="スライド番号プレースホルダー 6"/>
          <p:cNvSpPr>
            <a:spLocks noGrp="1"/>
          </p:cNvSpPr>
          <p:nvPr>
            <p:ph type="sldNum" sz="quarter" idx="12"/>
          </p:nvPr>
        </p:nvSpPr>
        <p:spPr/>
        <p:txBody>
          <a:bodyPr/>
          <a:lstStyle/>
          <a:p>
            <a:fld id="{D8C58238-56D9-4262-8DF7-9268417E109E}" type="slidenum">
              <a:rPr lang="ja-JP" altLang="en-US" smtClean="0">
                <a:solidFill>
                  <a:prstClr val="black">
                    <a:tint val="75000"/>
                  </a:prstClr>
                </a:solidFill>
              </a:rPr>
              <a:pPr/>
              <a:t>‹#›</a:t>
            </a:fld>
            <a:endParaRPr lang="ja-JP" altLang="en-US" dirty="0">
              <a:solidFill>
                <a:prstClr val="black">
                  <a:tint val="75000"/>
                </a:prstClr>
              </a:solidFill>
            </a:endParaRPr>
          </a:p>
        </p:txBody>
      </p:sp>
    </p:spTree>
    <p:extLst>
      <p:ext uri="{BB962C8B-B14F-4D97-AF65-F5344CB8AC3E}">
        <p14:creationId xmlns:p14="http://schemas.microsoft.com/office/powerpoint/2010/main" val="746106504"/>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smtClean="0"/>
              <a:t>マスタ タイトルの書式設定</a:t>
            </a:r>
            <a:endParaRPr lang="ja-JP" altLang="en-US"/>
          </a:p>
        </p:txBody>
      </p:sp>
      <p:sp>
        <p:nvSpPr>
          <p:cNvPr id="3" name="縦書きテキスト プレースホルダ 2"/>
          <p:cNvSpPr>
            <a:spLocks noGrp="1"/>
          </p:cNvSpPr>
          <p:nvPr>
            <p:ph type="body" orient="vert" idx="1"/>
          </p:nvPr>
        </p:nvSpPr>
        <p:spPr/>
        <p:txBody>
          <a:bodyPr vert="eaVert"/>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Rectangle 4"/>
          <p:cNvSpPr>
            <a:spLocks noGrp="1" noChangeArrowheads="1"/>
          </p:cNvSpPr>
          <p:nvPr>
            <p:ph type="dt" sz="half" idx="10"/>
          </p:nvPr>
        </p:nvSpPr>
        <p:spPr>
          <a:ln/>
        </p:spPr>
        <p:txBody>
          <a:bodyPr/>
          <a:lstStyle>
            <a:lvl1pPr>
              <a:defRPr/>
            </a:lvl1pPr>
          </a:lstStyle>
          <a:p>
            <a:pPr>
              <a:defRPr/>
            </a:pPr>
            <a:fld id="{3D68AE76-7D06-48B3-8FD2-5CA4CA9AB382}" type="datetime1">
              <a:rPr lang="ja-JP" altLang="en-US" smtClean="0">
                <a:solidFill>
                  <a:srgbClr val="000000"/>
                </a:solidFill>
              </a:rPr>
              <a:pPr>
                <a:defRPr/>
              </a:pPr>
              <a:t>2013/10/6</a:t>
            </a:fld>
            <a:endParaRPr lang="en-US" altLang="ja-JP" dirty="0">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ja-JP" dirty="0">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C1D9B5AC-16B9-4F91-8B0E-27A1752873BA}" type="slidenum">
              <a:rPr lang="en-US" altLang="ja-JP">
                <a:solidFill>
                  <a:srgbClr val="FFFFFF"/>
                </a:solidFill>
              </a:rPr>
              <a:pPr>
                <a:defRPr/>
              </a:pPr>
              <a:t>‹#›</a:t>
            </a:fld>
            <a:endParaRPr lang="en-US" altLang="ja-JP" dirty="0">
              <a:solidFill>
                <a:srgbClr val="FFFFFF"/>
              </a:solidFill>
            </a:endParaRPr>
          </a:p>
        </p:txBody>
      </p:sp>
    </p:spTree>
    <p:extLst>
      <p:ext uri="{BB962C8B-B14F-4D97-AF65-F5344CB8AC3E}">
        <p14:creationId xmlns:p14="http://schemas.microsoft.com/office/powerpoint/2010/main" val="3190647220"/>
      </p:ext>
    </p:extLst>
  </p:cSld>
  <p:clrMapOvr>
    <a:masterClrMapping/>
  </p:clrMapOvr>
  <p:transition spd="med">
    <p:fade thruBlk="1"/>
  </p:transition>
</p:sldLayout>
</file>

<file path=ppt/slideLayouts/slideLayout330.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縦書きテキスト プレースホルダー 2"/>
          <p:cNvSpPr>
            <a:spLocks noGrp="1"/>
          </p:cNvSpPr>
          <p:nvPr>
            <p:ph type="body" orient="vert" idx="1"/>
          </p:nvPr>
        </p:nvSpPr>
        <p:spPr/>
        <p:txBody>
          <a:bodyPr vert="eaVert"/>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10"/>
          </p:nvPr>
        </p:nvSpPr>
        <p:spPr/>
        <p:txBody>
          <a:bodyPr/>
          <a:lstStyle/>
          <a:p>
            <a:fld id="{1FCB8188-6F99-4F2B-A905-9179EF4B6CA9}" type="datetime1">
              <a:rPr lang="ja-JP" altLang="en-US" smtClean="0">
                <a:solidFill>
                  <a:prstClr val="black">
                    <a:tint val="75000"/>
                  </a:prstClr>
                </a:solidFill>
              </a:rPr>
              <a:pPr/>
              <a:t>2013/10/6</a:t>
            </a:fld>
            <a:endParaRPr lang="ja-JP" altLang="en-US" dirty="0">
              <a:solidFill>
                <a:prstClr val="black">
                  <a:tint val="75000"/>
                </a:prstClr>
              </a:solidFill>
            </a:endParaRPr>
          </a:p>
        </p:txBody>
      </p:sp>
      <p:sp>
        <p:nvSpPr>
          <p:cNvPr id="5" name="フッター プレースホルダー 4"/>
          <p:cNvSpPr>
            <a:spLocks noGrp="1"/>
          </p:cNvSpPr>
          <p:nvPr>
            <p:ph type="ftr" sz="quarter" idx="11"/>
          </p:nvPr>
        </p:nvSpPr>
        <p:spPr/>
        <p:txBody>
          <a:bodyPr/>
          <a:lstStyle/>
          <a:p>
            <a:endParaRPr lang="ja-JP" altLang="en-US" dirty="0">
              <a:solidFill>
                <a:prstClr val="black">
                  <a:tint val="75000"/>
                </a:prstClr>
              </a:solidFill>
            </a:endParaRPr>
          </a:p>
        </p:txBody>
      </p:sp>
      <p:sp>
        <p:nvSpPr>
          <p:cNvPr id="6" name="スライド番号プレースホルダー 5"/>
          <p:cNvSpPr>
            <a:spLocks noGrp="1"/>
          </p:cNvSpPr>
          <p:nvPr>
            <p:ph type="sldNum" sz="quarter" idx="12"/>
          </p:nvPr>
        </p:nvSpPr>
        <p:spPr/>
        <p:txBody>
          <a:bodyPr/>
          <a:lstStyle/>
          <a:p>
            <a:fld id="{D8C58238-56D9-4262-8DF7-9268417E109E}" type="slidenum">
              <a:rPr lang="ja-JP" altLang="en-US" smtClean="0">
                <a:solidFill>
                  <a:prstClr val="black">
                    <a:tint val="75000"/>
                  </a:prstClr>
                </a:solidFill>
              </a:rPr>
              <a:pPr/>
              <a:t>‹#›</a:t>
            </a:fld>
            <a:endParaRPr lang="ja-JP" altLang="en-US" dirty="0">
              <a:solidFill>
                <a:prstClr val="black">
                  <a:tint val="75000"/>
                </a:prstClr>
              </a:solidFill>
            </a:endParaRPr>
          </a:p>
        </p:txBody>
      </p:sp>
    </p:spTree>
    <p:extLst>
      <p:ext uri="{BB962C8B-B14F-4D97-AF65-F5344CB8AC3E}">
        <p14:creationId xmlns:p14="http://schemas.microsoft.com/office/powerpoint/2010/main" val="3045156484"/>
      </p:ext>
    </p:extLst>
  </p:cSld>
  <p:clrMapOvr>
    <a:masterClrMapping/>
  </p:clrMapOvr>
</p:sldLayout>
</file>

<file path=ppt/slideLayouts/slideLayout33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543676" y="365125"/>
            <a:ext cx="1971675" cy="5811838"/>
          </a:xfrm>
        </p:spPr>
        <p:txBody>
          <a:bodyPr vert="eaVert"/>
          <a:lstStyle/>
          <a:p>
            <a:r>
              <a:rPr kumimoji="1" lang="ja-JP" altLang="en-US" smtClean="0"/>
              <a:t>マスター タイトルの書式設定</a:t>
            </a:r>
            <a:endParaRPr kumimoji="1" lang="ja-JP" altLang="en-US"/>
          </a:p>
        </p:txBody>
      </p:sp>
      <p:sp>
        <p:nvSpPr>
          <p:cNvPr id="3" name="縦書きテキスト プレースホルダー 2"/>
          <p:cNvSpPr>
            <a:spLocks noGrp="1"/>
          </p:cNvSpPr>
          <p:nvPr>
            <p:ph type="body" orient="vert" idx="1"/>
          </p:nvPr>
        </p:nvSpPr>
        <p:spPr>
          <a:xfrm>
            <a:off x="628651" y="365125"/>
            <a:ext cx="5800725" cy="5811838"/>
          </a:xfrm>
        </p:spPr>
        <p:txBody>
          <a:bodyPr vert="eaVert"/>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10"/>
          </p:nvPr>
        </p:nvSpPr>
        <p:spPr/>
        <p:txBody>
          <a:bodyPr/>
          <a:lstStyle/>
          <a:p>
            <a:fld id="{39F841AE-6A6D-4C05-AAB5-79172FA1483E}" type="datetime1">
              <a:rPr lang="ja-JP" altLang="en-US" smtClean="0">
                <a:solidFill>
                  <a:prstClr val="black">
                    <a:tint val="75000"/>
                  </a:prstClr>
                </a:solidFill>
              </a:rPr>
              <a:pPr/>
              <a:t>2013/10/6</a:t>
            </a:fld>
            <a:endParaRPr lang="ja-JP" altLang="en-US" dirty="0">
              <a:solidFill>
                <a:prstClr val="black">
                  <a:tint val="75000"/>
                </a:prstClr>
              </a:solidFill>
            </a:endParaRPr>
          </a:p>
        </p:txBody>
      </p:sp>
      <p:sp>
        <p:nvSpPr>
          <p:cNvPr id="5" name="フッター プレースホルダー 4"/>
          <p:cNvSpPr>
            <a:spLocks noGrp="1"/>
          </p:cNvSpPr>
          <p:nvPr>
            <p:ph type="ftr" sz="quarter" idx="11"/>
          </p:nvPr>
        </p:nvSpPr>
        <p:spPr/>
        <p:txBody>
          <a:bodyPr/>
          <a:lstStyle/>
          <a:p>
            <a:endParaRPr lang="ja-JP" altLang="en-US" dirty="0">
              <a:solidFill>
                <a:prstClr val="black">
                  <a:tint val="75000"/>
                </a:prstClr>
              </a:solidFill>
            </a:endParaRPr>
          </a:p>
        </p:txBody>
      </p:sp>
      <p:sp>
        <p:nvSpPr>
          <p:cNvPr id="6" name="スライド番号プレースホルダー 5"/>
          <p:cNvSpPr>
            <a:spLocks noGrp="1"/>
          </p:cNvSpPr>
          <p:nvPr>
            <p:ph type="sldNum" sz="quarter" idx="12"/>
          </p:nvPr>
        </p:nvSpPr>
        <p:spPr/>
        <p:txBody>
          <a:bodyPr/>
          <a:lstStyle/>
          <a:p>
            <a:fld id="{D8C58238-56D9-4262-8DF7-9268417E109E}" type="slidenum">
              <a:rPr lang="ja-JP" altLang="en-US" smtClean="0">
                <a:solidFill>
                  <a:prstClr val="black">
                    <a:tint val="75000"/>
                  </a:prstClr>
                </a:solidFill>
              </a:rPr>
              <a:pPr/>
              <a:t>‹#›</a:t>
            </a:fld>
            <a:endParaRPr lang="ja-JP" altLang="en-US" dirty="0">
              <a:solidFill>
                <a:prstClr val="black">
                  <a:tint val="75000"/>
                </a:prstClr>
              </a:solidFill>
            </a:endParaRPr>
          </a:p>
        </p:txBody>
      </p:sp>
    </p:spTree>
    <p:extLst>
      <p:ext uri="{BB962C8B-B14F-4D97-AF65-F5344CB8AC3E}">
        <p14:creationId xmlns:p14="http://schemas.microsoft.com/office/powerpoint/2010/main" val="700815146"/>
      </p:ext>
    </p:extLst>
  </p:cSld>
  <p:clrMapOvr>
    <a:masterClrMapping/>
  </p:clrMapOvr>
</p:sldLayout>
</file>

<file path=ppt/slideLayouts/slideLayout332.xml><?xml version="1.0" encoding="utf-8"?>
<p:sldLayout xmlns:a="http://schemas.openxmlformats.org/drawingml/2006/main" xmlns:r="http://schemas.openxmlformats.org/officeDocument/2006/relationships" xmlns:p="http://schemas.openxmlformats.org/presentationml/2006/main" type="objOnly">
  <p:cSld name="コンテンツ">
    <p:spTree>
      <p:nvGrpSpPr>
        <p:cNvPr id="1" name=""/>
        <p:cNvGrpSpPr/>
        <p:nvPr/>
      </p:nvGrpSpPr>
      <p:grpSpPr>
        <a:xfrm>
          <a:off x="0" y="0"/>
          <a:ext cx="0" cy="0"/>
          <a:chOff x="0" y="0"/>
          <a:chExt cx="0" cy="0"/>
        </a:xfrm>
      </p:grpSpPr>
      <p:sp>
        <p:nvSpPr>
          <p:cNvPr id="2" name="コンテンツ プレースホルダ 1"/>
          <p:cNvSpPr>
            <a:spLocks noGrp="1"/>
          </p:cNvSpPr>
          <p:nvPr>
            <p:ph/>
          </p:nvPr>
        </p:nvSpPr>
        <p:spPr>
          <a:xfrm>
            <a:off x="457200" y="274642"/>
            <a:ext cx="8229600" cy="5851525"/>
          </a:xfrm>
        </p:spPr>
        <p:txBody>
          <a:body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3" name="Rectangle 4"/>
          <p:cNvSpPr>
            <a:spLocks noGrp="1" noChangeArrowheads="1"/>
          </p:cNvSpPr>
          <p:nvPr>
            <p:ph type="dt" sz="half" idx="10"/>
          </p:nvPr>
        </p:nvSpPr>
        <p:spPr>
          <a:ln/>
        </p:spPr>
        <p:txBody>
          <a:bodyPr/>
          <a:lstStyle>
            <a:lvl1pPr>
              <a:defRPr/>
            </a:lvl1pPr>
          </a:lstStyle>
          <a:p>
            <a:pPr>
              <a:defRPr/>
            </a:pPr>
            <a:fld id="{BF6830C9-80A5-4646-9B88-9A70B7C70A9E}" type="datetime1">
              <a:rPr lang="ja-JP" altLang="en-US" smtClean="0">
                <a:solidFill>
                  <a:prstClr val="black">
                    <a:tint val="75000"/>
                  </a:prstClr>
                </a:solidFill>
              </a:rPr>
              <a:pPr>
                <a:defRPr/>
              </a:pPr>
              <a:t>2013/10/6</a:t>
            </a:fld>
            <a:endParaRPr lang="en-US" altLang="ja-JP" dirty="0">
              <a:solidFill>
                <a:prstClr val="black">
                  <a:tint val="75000"/>
                </a:prstClr>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en-US" altLang="ja-JP" dirty="0">
              <a:solidFill>
                <a:prstClr val="black">
                  <a:tint val="75000"/>
                </a:prstClr>
              </a:solidFill>
            </a:endParaRPr>
          </a:p>
        </p:txBody>
      </p:sp>
      <p:sp>
        <p:nvSpPr>
          <p:cNvPr id="5" name="Rectangle 6"/>
          <p:cNvSpPr>
            <a:spLocks noGrp="1" noChangeArrowheads="1"/>
          </p:cNvSpPr>
          <p:nvPr>
            <p:ph type="sldNum" sz="quarter" idx="12"/>
          </p:nvPr>
        </p:nvSpPr>
        <p:spPr>
          <a:ln/>
        </p:spPr>
        <p:txBody>
          <a:bodyPr/>
          <a:lstStyle>
            <a:lvl1pPr>
              <a:defRPr/>
            </a:lvl1pPr>
          </a:lstStyle>
          <a:p>
            <a:pPr>
              <a:defRPr/>
            </a:pPr>
            <a:fld id="{EC0D7875-69C2-4F94-8C06-39D37747DAA7}" type="slidenum">
              <a:rPr lang="en-US" altLang="ja-JP">
                <a:solidFill>
                  <a:prstClr val="black">
                    <a:tint val="75000"/>
                  </a:prstClr>
                </a:solidFill>
              </a:rPr>
              <a:pPr>
                <a:defRPr/>
              </a:pPr>
              <a:t>‹#›</a:t>
            </a:fld>
            <a:endParaRPr lang="en-US" altLang="ja-JP" dirty="0">
              <a:solidFill>
                <a:prstClr val="black">
                  <a:tint val="75000"/>
                </a:prstClr>
              </a:solidFill>
            </a:endParaRPr>
          </a:p>
        </p:txBody>
      </p:sp>
    </p:spTree>
    <p:extLst>
      <p:ext uri="{BB962C8B-B14F-4D97-AF65-F5344CB8AC3E}">
        <p14:creationId xmlns:p14="http://schemas.microsoft.com/office/powerpoint/2010/main" val="869529991"/>
      </p:ext>
    </p:extLst>
  </p:cSld>
  <p:clrMapOvr>
    <a:masterClrMapping/>
  </p:clrMapOvr>
</p:sldLayout>
</file>

<file path=ppt/slideLayouts/slideLayout333.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1143000" y="1122363"/>
            <a:ext cx="6858000" cy="2387600"/>
          </a:xfrm>
        </p:spPr>
        <p:txBody>
          <a:bodyPr anchor="b"/>
          <a:lstStyle>
            <a:lvl1pPr algn="ctr">
              <a:defRPr sz="4500"/>
            </a:lvl1pPr>
          </a:lstStyle>
          <a:p>
            <a:r>
              <a:rPr kumimoji="1" lang="ja-JP" altLang="en-US" smtClean="0"/>
              <a:t>マスター タイトルの書式設定</a:t>
            </a:r>
            <a:endParaRPr kumimoji="1" lang="ja-JP" altLang="en-US"/>
          </a:p>
        </p:txBody>
      </p:sp>
      <p:sp>
        <p:nvSpPr>
          <p:cNvPr id="3" name="サブタイトル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kumimoji="1" lang="ja-JP" altLang="en-US" smtClean="0"/>
              <a:t>マスター サブタイトルの書式設定</a:t>
            </a:r>
            <a:endParaRPr kumimoji="1" lang="ja-JP" altLang="en-US"/>
          </a:p>
        </p:txBody>
      </p:sp>
      <p:sp>
        <p:nvSpPr>
          <p:cNvPr id="4" name="日付プレースホルダー 3"/>
          <p:cNvSpPr>
            <a:spLocks noGrp="1"/>
          </p:cNvSpPr>
          <p:nvPr>
            <p:ph type="dt" sz="half" idx="10"/>
          </p:nvPr>
        </p:nvSpPr>
        <p:spPr/>
        <p:txBody>
          <a:bodyPr/>
          <a:lstStyle/>
          <a:p>
            <a:fld id="{1F47531E-4C42-40DD-9C1A-E6EFBC9FB725}" type="datetime1">
              <a:rPr lang="ja-JP" altLang="en-US" smtClean="0">
                <a:solidFill>
                  <a:prstClr val="black">
                    <a:tint val="75000"/>
                  </a:prstClr>
                </a:solidFill>
              </a:rPr>
              <a:pPr/>
              <a:t>2013/10/6</a:t>
            </a:fld>
            <a:endParaRPr lang="ja-JP" altLang="en-US" dirty="0">
              <a:solidFill>
                <a:prstClr val="black">
                  <a:tint val="75000"/>
                </a:prstClr>
              </a:solidFill>
            </a:endParaRPr>
          </a:p>
        </p:txBody>
      </p:sp>
      <p:sp>
        <p:nvSpPr>
          <p:cNvPr id="5" name="フッター プレースホルダー 4"/>
          <p:cNvSpPr>
            <a:spLocks noGrp="1"/>
          </p:cNvSpPr>
          <p:nvPr>
            <p:ph type="ftr" sz="quarter" idx="11"/>
          </p:nvPr>
        </p:nvSpPr>
        <p:spPr/>
        <p:txBody>
          <a:bodyPr/>
          <a:lstStyle/>
          <a:p>
            <a:endParaRPr lang="ja-JP" altLang="en-US" dirty="0">
              <a:solidFill>
                <a:prstClr val="black">
                  <a:tint val="75000"/>
                </a:prstClr>
              </a:solidFill>
            </a:endParaRPr>
          </a:p>
        </p:txBody>
      </p:sp>
      <p:sp>
        <p:nvSpPr>
          <p:cNvPr id="6" name="スライド番号プレースホルダー 5"/>
          <p:cNvSpPr>
            <a:spLocks noGrp="1"/>
          </p:cNvSpPr>
          <p:nvPr>
            <p:ph type="sldNum" sz="quarter" idx="12"/>
          </p:nvPr>
        </p:nvSpPr>
        <p:spPr/>
        <p:txBody>
          <a:bodyPr/>
          <a:lstStyle/>
          <a:p>
            <a:fld id="{D8C58238-56D9-4262-8DF7-9268417E109E}" type="slidenum">
              <a:rPr lang="ja-JP" altLang="en-US" smtClean="0">
                <a:solidFill>
                  <a:prstClr val="black">
                    <a:tint val="75000"/>
                  </a:prstClr>
                </a:solidFill>
              </a:rPr>
              <a:pPr/>
              <a:t>‹#›</a:t>
            </a:fld>
            <a:endParaRPr lang="ja-JP" altLang="en-US" dirty="0">
              <a:solidFill>
                <a:prstClr val="black">
                  <a:tint val="75000"/>
                </a:prstClr>
              </a:solidFill>
            </a:endParaRPr>
          </a:p>
        </p:txBody>
      </p:sp>
    </p:spTree>
    <p:extLst>
      <p:ext uri="{BB962C8B-B14F-4D97-AF65-F5344CB8AC3E}">
        <p14:creationId xmlns:p14="http://schemas.microsoft.com/office/powerpoint/2010/main" val="796065967"/>
      </p:ext>
    </p:extLst>
  </p:cSld>
  <p:clrMapOvr>
    <a:masterClrMapping/>
  </p:clrMapOvr>
</p:sldLayout>
</file>

<file path=ppt/slideLayouts/slideLayout334.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コンテンツ プレースホルダー 2"/>
          <p:cNvSpPr>
            <a:spLocks noGrp="1"/>
          </p:cNvSpPr>
          <p:nvPr>
            <p:ph idx="1"/>
          </p:nvPr>
        </p:nvSpPr>
        <p:spPr/>
        <p:txBody>
          <a:body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10"/>
          </p:nvPr>
        </p:nvSpPr>
        <p:spPr/>
        <p:txBody>
          <a:bodyPr/>
          <a:lstStyle/>
          <a:p>
            <a:fld id="{F86E819C-6D83-4BD7-A218-F764FE2AC3E8}" type="datetime1">
              <a:rPr lang="ja-JP" altLang="en-US" smtClean="0">
                <a:solidFill>
                  <a:prstClr val="black">
                    <a:tint val="75000"/>
                  </a:prstClr>
                </a:solidFill>
              </a:rPr>
              <a:pPr/>
              <a:t>2013/10/6</a:t>
            </a:fld>
            <a:endParaRPr lang="ja-JP" altLang="en-US" dirty="0">
              <a:solidFill>
                <a:prstClr val="black">
                  <a:tint val="75000"/>
                </a:prstClr>
              </a:solidFill>
            </a:endParaRPr>
          </a:p>
        </p:txBody>
      </p:sp>
      <p:sp>
        <p:nvSpPr>
          <p:cNvPr id="5" name="フッター プレースホルダー 4"/>
          <p:cNvSpPr>
            <a:spLocks noGrp="1"/>
          </p:cNvSpPr>
          <p:nvPr>
            <p:ph type="ftr" sz="quarter" idx="11"/>
          </p:nvPr>
        </p:nvSpPr>
        <p:spPr/>
        <p:txBody>
          <a:bodyPr/>
          <a:lstStyle/>
          <a:p>
            <a:endParaRPr lang="ja-JP" altLang="en-US" dirty="0">
              <a:solidFill>
                <a:prstClr val="black">
                  <a:tint val="75000"/>
                </a:prstClr>
              </a:solidFill>
            </a:endParaRPr>
          </a:p>
        </p:txBody>
      </p:sp>
      <p:sp>
        <p:nvSpPr>
          <p:cNvPr id="6" name="スライド番号プレースホルダー 5"/>
          <p:cNvSpPr>
            <a:spLocks noGrp="1"/>
          </p:cNvSpPr>
          <p:nvPr>
            <p:ph type="sldNum" sz="quarter" idx="12"/>
          </p:nvPr>
        </p:nvSpPr>
        <p:spPr/>
        <p:txBody>
          <a:bodyPr/>
          <a:lstStyle/>
          <a:p>
            <a:fld id="{D8C58238-56D9-4262-8DF7-9268417E109E}" type="slidenum">
              <a:rPr lang="ja-JP" altLang="en-US" smtClean="0">
                <a:solidFill>
                  <a:prstClr val="black">
                    <a:tint val="75000"/>
                  </a:prstClr>
                </a:solidFill>
              </a:rPr>
              <a:pPr/>
              <a:t>‹#›</a:t>
            </a:fld>
            <a:endParaRPr lang="ja-JP" altLang="en-US" dirty="0">
              <a:solidFill>
                <a:prstClr val="black">
                  <a:tint val="75000"/>
                </a:prstClr>
              </a:solidFill>
            </a:endParaRPr>
          </a:p>
        </p:txBody>
      </p:sp>
    </p:spTree>
    <p:extLst>
      <p:ext uri="{BB962C8B-B14F-4D97-AF65-F5344CB8AC3E}">
        <p14:creationId xmlns:p14="http://schemas.microsoft.com/office/powerpoint/2010/main" val="3775379119"/>
      </p:ext>
    </p:extLst>
  </p:cSld>
  <p:clrMapOvr>
    <a:masterClrMapping/>
  </p:clrMapOvr>
</p:sldLayout>
</file>

<file path=ppt/slideLayouts/slideLayout335.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623888" y="1709741"/>
            <a:ext cx="7886700" cy="2852737"/>
          </a:xfrm>
        </p:spPr>
        <p:txBody>
          <a:bodyPr anchor="b"/>
          <a:lstStyle>
            <a:lvl1pPr>
              <a:defRPr sz="4500"/>
            </a:lvl1pPr>
          </a:lstStyle>
          <a:p>
            <a:r>
              <a:rPr kumimoji="1" lang="ja-JP" altLang="en-US" smtClean="0"/>
              <a:t>マスター タイトルの書式設定</a:t>
            </a:r>
            <a:endParaRPr kumimoji="1" lang="ja-JP" altLang="en-US"/>
          </a:p>
        </p:txBody>
      </p:sp>
      <p:sp>
        <p:nvSpPr>
          <p:cNvPr id="3" name="テキスト プレースホルダー 2"/>
          <p:cNvSpPr>
            <a:spLocks noGrp="1"/>
          </p:cNvSpPr>
          <p:nvPr>
            <p:ph type="body" idx="1"/>
          </p:nvPr>
        </p:nvSpPr>
        <p:spPr>
          <a:xfrm>
            <a:off x="623888" y="4589466"/>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kumimoji="1" lang="ja-JP" altLang="en-US" smtClean="0"/>
              <a:t>マスター テキストの書式設定</a:t>
            </a:r>
          </a:p>
        </p:txBody>
      </p:sp>
      <p:sp>
        <p:nvSpPr>
          <p:cNvPr id="4" name="日付プレースホルダー 3"/>
          <p:cNvSpPr>
            <a:spLocks noGrp="1"/>
          </p:cNvSpPr>
          <p:nvPr>
            <p:ph type="dt" sz="half" idx="10"/>
          </p:nvPr>
        </p:nvSpPr>
        <p:spPr/>
        <p:txBody>
          <a:bodyPr/>
          <a:lstStyle/>
          <a:p>
            <a:fld id="{2AE8FAAD-EBB2-4D04-8DBF-453F75811C5C}" type="datetime1">
              <a:rPr lang="ja-JP" altLang="en-US" smtClean="0">
                <a:solidFill>
                  <a:prstClr val="black">
                    <a:tint val="75000"/>
                  </a:prstClr>
                </a:solidFill>
              </a:rPr>
              <a:pPr/>
              <a:t>2013/10/6</a:t>
            </a:fld>
            <a:endParaRPr lang="ja-JP" altLang="en-US" dirty="0">
              <a:solidFill>
                <a:prstClr val="black">
                  <a:tint val="75000"/>
                </a:prstClr>
              </a:solidFill>
            </a:endParaRPr>
          </a:p>
        </p:txBody>
      </p:sp>
      <p:sp>
        <p:nvSpPr>
          <p:cNvPr id="5" name="フッター プレースホルダー 4"/>
          <p:cNvSpPr>
            <a:spLocks noGrp="1"/>
          </p:cNvSpPr>
          <p:nvPr>
            <p:ph type="ftr" sz="quarter" idx="11"/>
          </p:nvPr>
        </p:nvSpPr>
        <p:spPr/>
        <p:txBody>
          <a:bodyPr/>
          <a:lstStyle/>
          <a:p>
            <a:endParaRPr lang="ja-JP" altLang="en-US" dirty="0">
              <a:solidFill>
                <a:prstClr val="black">
                  <a:tint val="75000"/>
                </a:prstClr>
              </a:solidFill>
            </a:endParaRPr>
          </a:p>
        </p:txBody>
      </p:sp>
      <p:sp>
        <p:nvSpPr>
          <p:cNvPr id="6" name="スライド番号プレースホルダー 5"/>
          <p:cNvSpPr>
            <a:spLocks noGrp="1"/>
          </p:cNvSpPr>
          <p:nvPr>
            <p:ph type="sldNum" sz="quarter" idx="12"/>
          </p:nvPr>
        </p:nvSpPr>
        <p:spPr/>
        <p:txBody>
          <a:bodyPr/>
          <a:lstStyle/>
          <a:p>
            <a:fld id="{D8C58238-56D9-4262-8DF7-9268417E109E}" type="slidenum">
              <a:rPr lang="ja-JP" altLang="en-US" smtClean="0">
                <a:solidFill>
                  <a:prstClr val="black">
                    <a:tint val="75000"/>
                  </a:prstClr>
                </a:solidFill>
              </a:rPr>
              <a:pPr/>
              <a:t>‹#›</a:t>
            </a:fld>
            <a:endParaRPr lang="ja-JP" altLang="en-US" dirty="0">
              <a:solidFill>
                <a:prstClr val="black">
                  <a:tint val="75000"/>
                </a:prstClr>
              </a:solidFill>
            </a:endParaRPr>
          </a:p>
        </p:txBody>
      </p:sp>
    </p:spTree>
    <p:extLst>
      <p:ext uri="{BB962C8B-B14F-4D97-AF65-F5344CB8AC3E}">
        <p14:creationId xmlns:p14="http://schemas.microsoft.com/office/powerpoint/2010/main" val="1959888029"/>
      </p:ext>
    </p:extLst>
  </p:cSld>
  <p:clrMapOvr>
    <a:masterClrMapping/>
  </p:clrMapOvr>
</p:sldLayout>
</file>

<file path=ppt/slideLayouts/slideLayout336.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コンテンツ プレースホルダー 2"/>
          <p:cNvSpPr>
            <a:spLocks noGrp="1"/>
          </p:cNvSpPr>
          <p:nvPr>
            <p:ph sz="half" idx="1"/>
          </p:nvPr>
        </p:nvSpPr>
        <p:spPr>
          <a:xfrm>
            <a:off x="628650" y="1825625"/>
            <a:ext cx="3886200" cy="4351338"/>
          </a:xfrm>
        </p:spPr>
        <p:txBody>
          <a:body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コンテンツ プレースホルダー 3"/>
          <p:cNvSpPr>
            <a:spLocks noGrp="1"/>
          </p:cNvSpPr>
          <p:nvPr>
            <p:ph sz="half" idx="2"/>
          </p:nvPr>
        </p:nvSpPr>
        <p:spPr>
          <a:xfrm>
            <a:off x="4629150" y="1825625"/>
            <a:ext cx="3886200" cy="4351338"/>
          </a:xfrm>
        </p:spPr>
        <p:txBody>
          <a:body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5" name="日付プレースホルダー 4"/>
          <p:cNvSpPr>
            <a:spLocks noGrp="1"/>
          </p:cNvSpPr>
          <p:nvPr>
            <p:ph type="dt" sz="half" idx="10"/>
          </p:nvPr>
        </p:nvSpPr>
        <p:spPr/>
        <p:txBody>
          <a:bodyPr/>
          <a:lstStyle/>
          <a:p>
            <a:fld id="{B9AE2890-D705-4246-9F5D-763C74EBFBF8}" type="datetime1">
              <a:rPr lang="ja-JP" altLang="en-US" smtClean="0">
                <a:solidFill>
                  <a:prstClr val="black">
                    <a:tint val="75000"/>
                  </a:prstClr>
                </a:solidFill>
              </a:rPr>
              <a:pPr/>
              <a:t>2013/10/6</a:t>
            </a:fld>
            <a:endParaRPr lang="ja-JP" altLang="en-US" dirty="0">
              <a:solidFill>
                <a:prstClr val="black">
                  <a:tint val="75000"/>
                </a:prstClr>
              </a:solidFill>
            </a:endParaRPr>
          </a:p>
        </p:txBody>
      </p:sp>
      <p:sp>
        <p:nvSpPr>
          <p:cNvPr id="6" name="フッター プレースホルダー 5"/>
          <p:cNvSpPr>
            <a:spLocks noGrp="1"/>
          </p:cNvSpPr>
          <p:nvPr>
            <p:ph type="ftr" sz="quarter" idx="11"/>
          </p:nvPr>
        </p:nvSpPr>
        <p:spPr/>
        <p:txBody>
          <a:bodyPr/>
          <a:lstStyle/>
          <a:p>
            <a:endParaRPr lang="ja-JP" altLang="en-US" dirty="0">
              <a:solidFill>
                <a:prstClr val="black">
                  <a:tint val="75000"/>
                </a:prstClr>
              </a:solidFill>
            </a:endParaRPr>
          </a:p>
        </p:txBody>
      </p:sp>
      <p:sp>
        <p:nvSpPr>
          <p:cNvPr id="7" name="スライド番号プレースホルダー 6"/>
          <p:cNvSpPr>
            <a:spLocks noGrp="1"/>
          </p:cNvSpPr>
          <p:nvPr>
            <p:ph type="sldNum" sz="quarter" idx="12"/>
          </p:nvPr>
        </p:nvSpPr>
        <p:spPr/>
        <p:txBody>
          <a:bodyPr/>
          <a:lstStyle/>
          <a:p>
            <a:fld id="{D8C58238-56D9-4262-8DF7-9268417E109E}" type="slidenum">
              <a:rPr lang="ja-JP" altLang="en-US" smtClean="0">
                <a:solidFill>
                  <a:prstClr val="black">
                    <a:tint val="75000"/>
                  </a:prstClr>
                </a:solidFill>
              </a:rPr>
              <a:pPr/>
              <a:t>‹#›</a:t>
            </a:fld>
            <a:endParaRPr lang="ja-JP" altLang="en-US" dirty="0">
              <a:solidFill>
                <a:prstClr val="black">
                  <a:tint val="75000"/>
                </a:prstClr>
              </a:solidFill>
            </a:endParaRPr>
          </a:p>
        </p:txBody>
      </p:sp>
    </p:spTree>
    <p:extLst>
      <p:ext uri="{BB962C8B-B14F-4D97-AF65-F5344CB8AC3E}">
        <p14:creationId xmlns:p14="http://schemas.microsoft.com/office/powerpoint/2010/main" val="2714052769"/>
      </p:ext>
    </p:extLst>
  </p:cSld>
  <p:clrMapOvr>
    <a:masterClrMapping/>
  </p:clrMapOvr>
</p:sldLayout>
</file>

<file path=ppt/slideLayouts/slideLayout337.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629841" y="365128"/>
            <a:ext cx="7886700" cy="1325563"/>
          </a:xfrm>
        </p:spPr>
        <p:txBody>
          <a:bodyPr/>
          <a:lstStyle/>
          <a:p>
            <a:r>
              <a:rPr kumimoji="1" lang="ja-JP" altLang="en-US" smtClean="0"/>
              <a:t>マスター タイトルの書式設定</a:t>
            </a:r>
            <a:endParaRPr kumimoji="1" lang="ja-JP" altLang="en-US"/>
          </a:p>
        </p:txBody>
      </p:sp>
      <p:sp>
        <p:nvSpPr>
          <p:cNvPr id="3" name="テキスト プレースホルダー 2"/>
          <p:cNvSpPr>
            <a:spLocks noGrp="1"/>
          </p:cNvSpPr>
          <p:nvPr>
            <p:ph type="body" idx="1"/>
          </p:nvPr>
        </p:nvSpPr>
        <p:spPr>
          <a:xfrm>
            <a:off x="629842"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kumimoji="1" lang="ja-JP" altLang="en-US" smtClean="0"/>
              <a:t>マスター テキストの書式設定</a:t>
            </a:r>
          </a:p>
        </p:txBody>
      </p:sp>
      <p:sp>
        <p:nvSpPr>
          <p:cNvPr id="4" name="コンテンツ プレースホルダー 3"/>
          <p:cNvSpPr>
            <a:spLocks noGrp="1"/>
          </p:cNvSpPr>
          <p:nvPr>
            <p:ph sz="half" idx="2"/>
          </p:nvPr>
        </p:nvSpPr>
        <p:spPr>
          <a:xfrm>
            <a:off x="629842" y="2505075"/>
            <a:ext cx="3868340" cy="3684588"/>
          </a:xfrm>
        </p:spPr>
        <p:txBody>
          <a:body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5" name="テキスト プレースホルダー 4"/>
          <p:cNvSpPr>
            <a:spLocks noGrp="1"/>
          </p:cNvSpPr>
          <p:nvPr>
            <p:ph type="body" sz="quarter" idx="3"/>
          </p:nvPr>
        </p:nvSpPr>
        <p:spPr>
          <a:xfrm>
            <a:off x="4629151"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kumimoji="1" lang="ja-JP" altLang="en-US" smtClean="0"/>
              <a:t>マスター テキストの書式設定</a:t>
            </a:r>
          </a:p>
        </p:txBody>
      </p:sp>
      <p:sp>
        <p:nvSpPr>
          <p:cNvPr id="6" name="コンテンツ プレースホルダー 5"/>
          <p:cNvSpPr>
            <a:spLocks noGrp="1"/>
          </p:cNvSpPr>
          <p:nvPr>
            <p:ph sz="quarter" idx="4"/>
          </p:nvPr>
        </p:nvSpPr>
        <p:spPr>
          <a:xfrm>
            <a:off x="4629151" y="2505075"/>
            <a:ext cx="3887391" cy="3684588"/>
          </a:xfrm>
        </p:spPr>
        <p:txBody>
          <a:body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7" name="日付プレースホルダー 6"/>
          <p:cNvSpPr>
            <a:spLocks noGrp="1"/>
          </p:cNvSpPr>
          <p:nvPr>
            <p:ph type="dt" sz="half" idx="10"/>
          </p:nvPr>
        </p:nvSpPr>
        <p:spPr/>
        <p:txBody>
          <a:bodyPr/>
          <a:lstStyle/>
          <a:p>
            <a:fld id="{FFFAB56F-F40C-4EFE-BCB4-E1987E524DD8}" type="datetime1">
              <a:rPr lang="ja-JP" altLang="en-US" smtClean="0">
                <a:solidFill>
                  <a:prstClr val="black">
                    <a:tint val="75000"/>
                  </a:prstClr>
                </a:solidFill>
              </a:rPr>
              <a:pPr/>
              <a:t>2013/10/6</a:t>
            </a:fld>
            <a:endParaRPr lang="ja-JP" altLang="en-US" dirty="0">
              <a:solidFill>
                <a:prstClr val="black">
                  <a:tint val="75000"/>
                </a:prstClr>
              </a:solidFill>
            </a:endParaRPr>
          </a:p>
        </p:txBody>
      </p:sp>
      <p:sp>
        <p:nvSpPr>
          <p:cNvPr id="8" name="フッター プレースホルダー 7"/>
          <p:cNvSpPr>
            <a:spLocks noGrp="1"/>
          </p:cNvSpPr>
          <p:nvPr>
            <p:ph type="ftr" sz="quarter" idx="11"/>
          </p:nvPr>
        </p:nvSpPr>
        <p:spPr/>
        <p:txBody>
          <a:bodyPr/>
          <a:lstStyle/>
          <a:p>
            <a:endParaRPr lang="ja-JP" altLang="en-US" dirty="0">
              <a:solidFill>
                <a:prstClr val="black">
                  <a:tint val="75000"/>
                </a:prstClr>
              </a:solidFill>
            </a:endParaRPr>
          </a:p>
        </p:txBody>
      </p:sp>
      <p:sp>
        <p:nvSpPr>
          <p:cNvPr id="9" name="スライド番号プレースホルダー 8"/>
          <p:cNvSpPr>
            <a:spLocks noGrp="1"/>
          </p:cNvSpPr>
          <p:nvPr>
            <p:ph type="sldNum" sz="quarter" idx="12"/>
          </p:nvPr>
        </p:nvSpPr>
        <p:spPr/>
        <p:txBody>
          <a:bodyPr/>
          <a:lstStyle/>
          <a:p>
            <a:fld id="{D8C58238-56D9-4262-8DF7-9268417E109E}" type="slidenum">
              <a:rPr lang="ja-JP" altLang="en-US" smtClean="0">
                <a:solidFill>
                  <a:prstClr val="black">
                    <a:tint val="75000"/>
                  </a:prstClr>
                </a:solidFill>
              </a:rPr>
              <a:pPr/>
              <a:t>‹#›</a:t>
            </a:fld>
            <a:endParaRPr lang="ja-JP" altLang="en-US" dirty="0">
              <a:solidFill>
                <a:prstClr val="black">
                  <a:tint val="75000"/>
                </a:prstClr>
              </a:solidFill>
            </a:endParaRPr>
          </a:p>
        </p:txBody>
      </p:sp>
    </p:spTree>
    <p:extLst>
      <p:ext uri="{BB962C8B-B14F-4D97-AF65-F5344CB8AC3E}">
        <p14:creationId xmlns:p14="http://schemas.microsoft.com/office/powerpoint/2010/main" val="1798971075"/>
      </p:ext>
    </p:extLst>
  </p:cSld>
  <p:clrMapOvr>
    <a:masterClrMapping/>
  </p:clrMapOvr>
</p:sldLayout>
</file>

<file path=ppt/slideLayouts/slideLayout338.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日付プレースホルダー 2"/>
          <p:cNvSpPr>
            <a:spLocks noGrp="1"/>
          </p:cNvSpPr>
          <p:nvPr>
            <p:ph type="dt" sz="half" idx="10"/>
          </p:nvPr>
        </p:nvSpPr>
        <p:spPr/>
        <p:txBody>
          <a:bodyPr/>
          <a:lstStyle/>
          <a:p>
            <a:fld id="{3F231485-14AE-4FFB-B7E2-202306FF9620}" type="datetime1">
              <a:rPr lang="ja-JP" altLang="en-US" smtClean="0">
                <a:solidFill>
                  <a:prstClr val="black">
                    <a:tint val="75000"/>
                  </a:prstClr>
                </a:solidFill>
              </a:rPr>
              <a:pPr/>
              <a:t>2013/10/6</a:t>
            </a:fld>
            <a:endParaRPr lang="ja-JP" altLang="en-US" dirty="0">
              <a:solidFill>
                <a:prstClr val="black">
                  <a:tint val="75000"/>
                </a:prstClr>
              </a:solidFill>
            </a:endParaRPr>
          </a:p>
        </p:txBody>
      </p:sp>
      <p:sp>
        <p:nvSpPr>
          <p:cNvPr id="4" name="フッター プレースホルダー 3"/>
          <p:cNvSpPr>
            <a:spLocks noGrp="1"/>
          </p:cNvSpPr>
          <p:nvPr>
            <p:ph type="ftr" sz="quarter" idx="11"/>
          </p:nvPr>
        </p:nvSpPr>
        <p:spPr/>
        <p:txBody>
          <a:bodyPr/>
          <a:lstStyle/>
          <a:p>
            <a:endParaRPr lang="ja-JP" altLang="en-US" dirty="0">
              <a:solidFill>
                <a:prstClr val="black">
                  <a:tint val="75000"/>
                </a:prstClr>
              </a:solidFill>
            </a:endParaRPr>
          </a:p>
        </p:txBody>
      </p:sp>
      <p:sp>
        <p:nvSpPr>
          <p:cNvPr id="5" name="スライド番号プレースホルダー 4"/>
          <p:cNvSpPr>
            <a:spLocks noGrp="1"/>
          </p:cNvSpPr>
          <p:nvPr>
            <p:ph type="sldNum" sz="quarter" idx="12"/>
          </p:nvPr>
        </p:nvSpPr>
        <p:spPr/>
        <p:txBody>
          <a:bodyPr/>
          <a:lstStyle/>
          <a:p>
            <a:fld id="{D8C58238-56D9-4262-8DF7-9268417E109E}" type="slidenum">
              <a:rPr lang="ja-JP" altLang="en-US" smtClean="0">
                <a:solidFill>
                  <a:prstClr val="black">
                    <a:tint val="75000"/>
                  </a:prstClr>
                </a:solidFill>
              </a:rPr>
              <a:pPr/>
              <a:t>‹#›</a:t>
            </a:fld>
            <a:endParaRPr lang="ja-JP" altLang="en-US" dirty="0">
              <a:solidFill>
                <a:prstClr val="black">
                  <a:tint val="75000"/>
                </a:prstClr>
              </a:solidFill>
            </a:endParaRPr>
          </a:p>
        </p:txBody>
      </p:sp>
    </p:spTree>
    <p:extLst>
      <p:ext uri="{BB962C8B-B14F-4D97-AF65-F5344CB8AC3E}">
        <p14:creationId xmlns:p14="http://schemas.microsoft.com/office/powerpoint/2010/main" val="1272384184"/>
      </p:ext>
    </p:extLst>
  </p:cSld>
  <p:clrMapOvr>
    <a:masterClrMapping/>
  </p:clrMapOvr>
</p:sldLayout>
</file>

<file path=ppt/slideLayouts/slideLayout339.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ー 1"/>
          <p:cNvSpPr>
            <a:spLocks noGrp="1"/>
          </p:cNvSpPr>
          <p:nvPr>
            <p:ph type="dt" sz="half" idx="10"/>
          </p:nvPr>
        </p:nvSpPr>
        <p:spPr/>
        <p:txBody>
          <a:bodyPr/>
          <a:lstStyle/>
          <a:p>
            <a:fld id="{6D09A441-0490-44DD-8CE6-5018C145796D}" type="datetime1">
              <a:rPr lang="ja-JP" altLang="en-US" smtClean="0">
                <a:solidFill>
                  <a:prstClr val="black">
                    <a:tint val="75000"/>
                  </a:prstClr>
                </a:solidFill>
              </a:rPr>
              <a:pPr/>
              <a:t>2013/10/6</a:t>
            </a:fld>
            <a:endParaRPr lang="ja-JP" altLang="en-US" dirty="0">
              <a:solidFill>
                <a:prstClr val="black">
                  <a:tint val="75000"/>
                </a:prstClr>
              </a:solidFill>
            </a:endParaRPr>
          </a:p>
        </p:txBody>
      </p:sp>
      <p:sp>
        <p:nvSpPr>
          <p:cNvPr id="3" name="フッター プレースホルダー 2"/>
          <p:cNvSpPr>
            <a:spLocks noGrp="1"/>
          </p:cNvSpPr>
          <p:nvPr>
            <p:ph type="ftr" sz="quarter" idx="11"/>
          </p:nvPr>
        </p:nvSpPr>
        <p:spPr/>
        <p:txBody>
          <a:bodyPr/>
          <a:lstStyle/>
          <a:p>
            <a:endParaRPr lang="ja-JP" altLang="en-US" dirty="0">
              <a:solidFill>
                <a:prstClr val="black">
                  <a:tint val="75000"/>
                </a:prstClr>
              </a:solidFill>
            </a:endParaRPr>
          </a:p>
        </p:txBody>
      </p:sp>
      <p:sp>
        <p:nvSpPr>
          <p:cNvPr id="4" name="スライド番号プレースホルダー 3"/>
          <p:cNvSpPr>
            <a:spLocks noGrp="1"/>
          </p:cNvSpPr>
          <p:nvPr>
            <p:ph type="sldNum" sz="quarter" idx="12"/>
          </p:nvPr>
        </p:nvSpPr>
        <p:spPr/>
        <p:txBody>
          <a:bodyPr/>
          <a:lstStyle/>
          <a:p>
            <a:fld id="{D8C58238-56D9-4262-8DF7-9268417E109E}" type="slidenum">
              <a:rPr lang="ja-JP" altLang="en-US" smtClean="0">
                <a:solidFill>
                  <a:prstClr val="black">
                    <a:tint val="75000"/>
                  </a:prstClr>
                </a:solidFill>
              </a:rPr>
              <a:pPr/>
              <a:t>‹#›</a:t>
            </a:fld>
            <a:endParaRPr lang="ja-JP" altLang="en-US" dirty="0">
              <a:solidFill>
                <a:prstClr val="black">
                  <a:tint val="75000"/>
                </a:prstClr>
              </a:solidFill>
            </a:endParaRPr>
          </a:p>
        </p:txBody>
      </p:sp>
    </p:spTree>
    <p:extLst>
      <p:ext uri="{BB962C8B-B14F-4D97-AF65-F5344CB8AC3E}">
        <p14:creationId xmlns:p14="http://schemas.microsoft.com/office/powerpoint/2010/main" val="3142415722"/>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vertTitleAndTx" preserve="1">
  <p:cSld name="縦書きタイトルと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38"/>
            <a:ext cx="2057400" cy="5851525"/>
          </a:xfrm>
        </p:spPr>
        <p:txBody>
          <a:bodyPr vert="eaVert"/>
          <a:lstStyle/>
          <a:p>
            <a:r>
              <a:rPr lang="ja-JP" altLang="en-US" smtClean="0"/>
              <a:t>マスタ タイトルの書式設定</a:t>
            </a:r>
            <a:endParaRPr lang="ja-JP" altLang="en-US"/>
          </a:p>
        </p:txBody>
      </p:sp>
      <p:sp>
        <p:nvSpPr>
          <p:cNvPr id="3" name="縦書きテキスト プレースホルダ 2"/>
          <p:cNvSpPr>
            <a:spLocks noGrp="1"/>
          </p:cNvSpPr>
          <p:nvPr>
            <p:ph type="body" orient="vert" idx="1"/>
          </p:nvPr>
        </p:nvSpPr>
        <p:spPr>
          <a:xfrm>
            <a:off x="457200" y="274638"/>
            <a:ext cx="6019800" cy="5851525"/>
          </a:xfrm>
        </p:spPr>
        <p:txBody>
          <a:bodyPr vert="eaVert"/>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Rectangle 4"/>
          <p:cNvSpPr>
            <a:spLocks noGrp="1" noChangeArrowheads="1"/>
          </p:cNvSpPr>
          <p:nvPr>
            <p:ph type="dt" sz="half" idx="10"/>
          </p:nvPr>
        </p:nvSpPr>
        <p:spPr>
          <a:ln/>
        </p:spPr>
        <p:txBody>
          <a:bodyPr/>
          <a:lstStyle>
            <a:lvl1pPr>
              <a:defRPr/>
            </a:lvl1pPr>
          </a:lstStyle>
          <a:p>
            <a:pPr>
              <a:defRPr/>
            </a:pPr>
            <a:fld id="{E6A1A464-55B2-4329-9799-610C6933CC98}" type="datetime1">
              <a:rPr lang="ja-JP" altLang="en-US" smtClean="0">
                <a:solidFill>
                  <a:srgbClr val="000000"/>
                </a:solidFill>
              </a:rPr>
              <a:pPr>
                <a:defRPr/>
              </a:pPr>
              <a:t>2013/10/6</a:t>
            </a:fld>
            <a:endParaRPr lang="en-US" altLang="ja-JP" dirty="0">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ja-JP" dirty="0">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E263D179-6C90-405E-B341-FA5941A94E78}" type="slidenum">
              <a:rPr lang="en-US" altLang="ja-JP">
                <a:solidFill>
                  <a:srgbClr val="FFFFFF"/>
                </a:solidFill>
              </a:rPr>
              <a:pPr>
                <a:defRPr/>
              </a:pPr>
              <a:t>‹#›</a:t>
            </a:fld>
            <a:endParaRPr lang="en-US" altLang="ja-JP" dirty="0">
              <a:solidFill>
                <a:srgbClr val="FFFFFF"/>
              </a:solidFill>
            </a:endParaRPr>
          </a:p>
        </p:txBody>
      </p:sp>
    </p:spTree>
    <p:extLst>
      <p:ext uri="{BB962C8B-B14F-4D97-AF65-F5344CB8AC3E}">
        <p14:creationId xmlns:p14="http://schemas.microsoft.com/office/powerpoint/2010/main" val="3364621436"/>
      </p:ext>
    </p:extLst>
  </p:cSld>
  <p:clrMapOvr>
    <a:masterClrMapping/>
  </p:clrMapOvr>
  <p:transition spd="med">
    <p:fade thruBlk="1"/>
  </p:transition>
</p:sldLayout>
</file>

<file path=ppt/slideLayouts/slideLayout340.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629841" y="457200"/>
            <a:ext cx="2949178" cy="1600200"/>
          </a:xfrm>
        </p:spPr>
        <p:txBody>
          <a:bodyPr anchor="b"/>
          <a:lstStyle>
            <a:lvl1pPr>
              <a:defRPr sz="2400"/>
            </a:lvl1pPr>
          </a:lstStyle>
          <a:p>
            <a:r>
              <a:rPr kumimoji="1" lang="ja-JP" altLang="en-US" smtClean="0"/>
              <a:t>マスター タイトルの書式設定</a:t>
            </a:r>
            <a:endParaRPr kumimoji="1" lang="ja-JP" altLang="en-US"/>
          </a:p>
        </p:txBody>
      </p:sp>
      <p:sp>
        <p:nvSpPr>
          <p:cNvPr id="3" name="コンテンツ プレースホルダー 2"/>
          <p:cNvSpPr>
            <a:spLocks noGrp="1"/>
          </p:cNvSpPr>
          <p:nvPr>
            <p:ph idx="1"/>
          </p:nvPr>
        </p:nvSpPr>
        <p:spPr>
          <a:xfrm>
            <a:off x="3887391" y="987428"/>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テキスト プレースホルダー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kumimoji="1" lang="ja-JP" altLang="en-US" smtClean="0"/>
              <a:t>マスター テキストの書式設定</a:t>
            </a:r>
          </a:p>
        </p:txBody>
      </p:sp>
      <p:sp>
        <p:nvSpPr>
          <p:cNvPr id="5" name="日付プレースホルダー 4"/>
          <p:cNvSpPr>
            <a:spLocks noGrp="1"/>
          </p:cNvSpPr>
          <p:nvPr>
            <p:ph type="dt" sz="half" idx="10"/>
          </p:nvPr>
        </p:nvSpPr>
        <p:spPr/>
        <p:txBody>
          <a:bodyPr/>
          <a:lstStyle/>
          <a:p>
            <a:fld id="{DB9C62B1-C6C3-4C58-87C9-87D7AA073C1F}" type="datetime1">
              <a:rPr lang="ja-JP" altLang="en-US" smtClean="0">
                <a:solidFill>
                  <a:prstClr val="black">
                    <a:tint val="75000"/>
                  </a:prstClr>
                </a:solidFill>
              </a:rPr>
              <a:pPr/>
              <a:t>2013/10/6</a:t>
            </a:fld>
            <a:endParaRPr lang="ja-JP" altLang="en-US" dirty="0">
              <a:solidFill>
                <a:prstClr val="black">
                  <a:tint val="75000"/>
                </a:prstClr>
              </a:solidFill>
            </a:endParaRPr>
          </a:p>
        </p:txBody>
      </p:sp>
      <p:sp>
        <p:nvSpPr>
          <p:cNvPr id="6" name="フッター プレースホルダー 5"/>
          <p:cNvSpPr>
            <a:spLocks noGrp="1"/>
          </p:cNvSpPr>
          <p:nvPr>
            <p:ph type="ftr" sz="quarter" idx="11"/>
          </p:nvPr>
        </p:nvSpPr>
        <p:spPr/>
        <p:txBody>
          <a:bodyPr/>
          <a:lstStyle/>
          <a:p>
            <a:endParaRPr lang="ja-JP" altLang="en-US" dirty="0">
              <a:solidFill>
                <a:prstClr val="black">
                  <a:tint val="75000"/>
                </a:prstClr>
              </a:solidFill>
            </a:endParaRPr>
          </a:p>
        </p:txBody>
      </p:sp>
      <p:sp>
        <p:nvSpPr>
          <p:cNvPr id="7" name="スライド番号プレースホルダー 6"/>
          <p:cNvSpPr>
            <a:spLocks noGrp="1"/>
          </p:cNvSpPr>
          <p:nvPr>
            <p:ph type="sldNum" sz="quarter" idx="12"/>
          </p:nvPr>
        </p:nvSpPr>
        <p:spPr/>
        <p:txBody>
          <a:bodyPr/>
          <a:lstStyle/>
          <a:p>
            <a:fld id="{D8C58238-56D9-4262-8DF7-9268417E109E}" type="slidenum">
              <a:rPr lang="ja-JP" altLang="en-US" smtClean="0">
                <a:solidFill>
                  <a:prstClr val="black">
                    <a:tint val="75000"/>
                  </a:prstClr>
                </a:solidFill>
              </a:rPr>
              <a:pPr/>
              <a:t>‹#›</a:t>
            </a:fld>
            <a:endParaRPr lang="ja-JP" altLang="en-US" dirty="0">
              <a:solidFill>
                <a:prstClr val="black">
                  <a:tint val="75000"/>
                </a:prstClr>
              </a:solidFill>
            </a:endParaRPr>
          </a:p>
        </p:txBody>
      </p:sp>
    </p:spTree>
    <p:extLst>
      <p:ext uri="{BB962C8B-B14F-4D97-AF65-F5344CB8AC3E}">
        <p14:creationId xmlns:p14="http://schemas.microsoft.com/office/powerpoint/2010/main" val="823723832"/>
      </p:ext>
    </p:extLst>
  </p:cSld>
  <p:clrMapOvr>
    <a:masterClrMapping/>
  </p:clrMapOvr>
</p:sldLayout>
</file>

<file path=ppt/slideLayouts/slideLayout341.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629841" y="457200"/>
            <a:ext cx="2949178" cy="1600200"/>
          </a:xfrm>
        </p:spPr>
        <p:txBody>
          <a:bodyPr anchor="b"/>
          <a:lstStyle>
            <a:lvl1pPr>
              <a:defRPr sz="2400"/>
            </a:lvl1pPr>
          </a:lstStyle>
          <a:p>
            <a:r>
              <a:rPr kumimoji="1" lang="ja-JP" altLang="en-US" smtClean="0"/>
              <a:t>マスター タイトルの書式設定</a:t>
            </a:r>
            <a:endParaRPr kumimoji="1" lang="ja-JP" altLang="en-US"/>
          </a:p>
        </p:txBody>
      </p:sp>
      <p:sp>
        <p:nvSpPr>
          <p:cNvPr id="3" name="図プレースホルダー 2"/>
          <p:cNvSpPr>
            <a:spLocks noGrp="1"/>
          </p:cNvSpPr>
          <p:nvPr>
            <p:ph type="pic" idx="1"/>
          </p:nvPr>
        </p:nvSpPr>
        <p:spPr>
          <a:xfrm>
            <a:off x="3887391" y="987428"/>
            <a:ext cx="462915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kumimoji="1" lang="ja-JP" altLang="en-US" dirty="0"/>
          </a:p>
        </p:txBody>
      </p:sp>
      <p:sp>
        <p:nvSpPr>
          <p:cNvPr id="4" name="テキスト プレースホルダー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kumimoji="1" lang="ja-JP" altLang="en-US" smtClean="0"/>
              <a:t>マスター テキストの書式設定</a:t>
            </a:r>
          </a:p>
        </p:txBody>
      </p:sp>
      <p:sp>
        <p:nvSpPr>
          <p:cNvPr id="5" name="日付プレースホルダー 4"/>
          <p:cNvSpPr>
            <a:spLocks noGrp="1"/>
          </p:cNvSpPr>
          <p:nvPr>
            <p:ph type="dt" sz="half" idx="10"/>
          </p:nvPr>
        </p:nvSpPr>
        <p:spPr/>
        <p:txBody>
          <a:bodyPr/>
          <a:lstStyle/>
          <a:p>
            <a:fld id="{93974C26-B7B3-44FA-AE65-467EA3459CE3}" type="datetime1">
              <a:rPr lang="ja-JP" altLang="en-US" smtClean="0">
                <a:solidFill>
                  <a:prstClr val="black">
                    <a:tint val="75000"/>
                  </a:prstClr>
                </a:solidFill>
              </a:rPr>
              <a:pPr/>
              <a:t>2013/10/6</a:t>
            </a:fld>
            <a:endParaRPr lang="ja-JP" altLang="en-US" dirty="0">
              <a:solidFill>
                <a:prstClr val="black">
                  <a:tint val="75000"/>
                </a:prstClr>
              </a:solidFill>
            </a:endParaRPr>
          </a:p>
        </p:txBody>
      </p:sp>
      <p:sp>
        <p:nvSpPr>
          <p:cNvPr id="6" name="フッター プレースホルダー 5"/>
          <p:cNvSpPr>
            <a:spLocks noGrp="1"/>
          </p:cNvSpPr>
          <p:nvPr>
            <p:ph type="ftr" sz="quarter" idx="11"/>
          </p:nvPr>
        </p:nvSpPr>
        <p:spPr/>
        <p:txBody>
          <a:bodyPr/>
          <a:lstStyle/>
          <a:p>
            <a:endParaRPr lang="ja-JP" altLang="en-US" dirty="0">
              <a:solidFill>
                <a:prstClr val="black">
                  <a:tint val="75000"/>
                </a:prstClr>
              </a:solidFill>
            </a:endParaRPr>
          </a:p>
        </p:txBody>
      </p:sp>
      <p:sp>
        <p:nvSpPr>
          <p:cNvPr id="7" name="スライド番号プレースホルダー 6"/>
          <p:cNvSpPr>
            <a:spLocks noGrp="1"/>
          </p:cNvSpPr>
          <p:nvPr>
            <p:ph type="sldNum" sz="quarter" idx="12"/>
          </p:nvPr>
        </p:nvSpPr>
        <p:spPr/>
        <p:txBody>
          <a:bodyPr/>
          <a:lstStyle/>
          <a:p>
            <a:fld id="{D8C58238-56D9-4262-8DF7-9268417E109E}" type="slidenum">
              <a:rPr lang="ja-JP" altLang="en-US" smtClean="0">
                <a:solidFill>
                  <a:prstClr val="black">
                    <a:tint val="75000"/>
                  </a:prstClr>
                </a:solidFill>
              </a:rPr>
              <a:pPr/>
              <a:t>‹#›</a:t>
            </a:fld>
            <a:endParaRPr lang="ja-JP" altLang="en-US" dirty="0">
              <a:solidFill>
                <a:prstClr val="black">
                  <a:tint val="75000"/>
                </a:prstClr>
              </a:solidFill>
            </a:endParaRPr>
          </a:p>
        </p:txBody>
      </p:sp>
    </p:spTree>
    <p:extLst>
      <p:ext uri="{BB962C8B-B14F-4D97-AF65-F5344CB8AC3E}">
        <p14:creationId xmlns:p14="http://schemas.microsoft.com/office/powerpoint/2010/main" val="1188859085"/>
      </p:ext>
    </p:extLst>
  </p:cSld>
  <p:clrMapOvr>
    <a:masterClrMapping/>
  </p:clrMapOvr>
</p:sldLayout>
</file>

<file path=ppt/slideLayouts/slideLayout342.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縦書きテキスト プレースホルダー 2"/>
          <p:cNvSpPr>
            <a:spLocks noGrp="1"/>
          </p:cNvSpPr>
          <p:nvPr>
            <p:ph type="body" orient="vert" idx="1"/>
          </p:nvPr>
        </p:nvSpPr>
        <p:spPr/>
        <p:txBody>
          <a:bodyPr vert="eaVert"/>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10"/>
          </p:nvPr>
        </p:nvSpPr>
        <p:spPr/>
        <p:txBody>
          <a:bodyPr/>
          <a:lstStyle/>
          <a:p>
            <a:fld id="{BD083B24-1C46-40B2-9CC8-DBA9446951A4}" type="datetime1">
              <a:rPr lang="ja-JP" altLang="en-US" smtClean="0">
                <a:solidFill>
                  <a:prstClr val="black">
                    <a:tint val="75000"/>
                  </a:prstClr>
                </a:solidFill>
              </a:rPr>
              <a:pPr/>
              <a:t>2013/10/6</a:t>
            </a:fld>
            <a:endParaRPr lang="ja-JP" altLang="en-US" dirty="0">
              <a:solidFill>
                <a:prstClr val="black">
                  <a:tint val="75000"/>
                </a:prstClr>
              </a:solidFill>
            </a:endParaRPr>
          </a:p>
        </p:txBody>
      </p:sp>
      <p:sp>
        <p:nvSpPr>
          <p:cNvPr id="5" name="フッター プレースホルダー 4"/>
          <p:cNvSpPr>
            <a:spLocks noGrp="1"/>
          </p:cNvSpPr>
          <p:nvPr>
            <p:ph type="ftr" sz="quarter" idx="11"/>
          </p:nvPr>
        </p:nvSpPr>
        <p:spPr/>
        <p:txBody>
          <a:bodyPr/>
          <a:lstStyle/>
          <a:p>
            <a:endParaRPr lang="ja-JP" altLang="en-US" dirty="0">
              <a:solidFill>
                <a:prstClr val="black">
                  <a:tint val="75000"/>
                </a:prstClr>
              </a:solidFill>
            </a:endParaRPr>
          </a:p>
        </p:txBody>
      </p:sp>
      <p:sp>
        <p:nvSpPr>
          <p:cNvPr id="6" name="スライド番号プレースホルダー 5"/>
          <p:cNvSpPr>
            <a:spLocks noGrp="1"/>
          </p:cNvSpPr>
          <p:nvPr>
            <p:ph type="sldNum" sz="quarter" idx="12"/>
          </p:nvPr>
        </p:nvSpPr>
        <p:spPr/>
        <p:txBody>
          <a:bodyPr/>
          <a:lstStyle/>
          <a:p>
            <a:fld id="{D8C58238-56D9-4262-8DF7-9268417E109E}" type="slidenum">
              <a:rPr lang="ja-JP" altLang="en-US" smtClean="0">
                <a:solidFill>
                  <a:prstClr val="black">
                    <a:tint val="75000"/>
                  </a:prstClr>
                </a:solidFill>
              </a:rPr>
              <a:pPr/>
              <a:t>‹#›</a:t>
            </a:fld>
            <a:endParaRPr lang="ja-JP" altLang="en-US" dirty="0">
              <a:solidFill>
                <a:prstClr val="black">
                  <a:tint val="75000"/>
                </a:prstClr>
              </a:solidFill>
            </a:endParaRPr>
          </a:p>
        </p:txBody>
      </p:sp>
    </p:spTree>
    <p:extLst>
      <p:ext uri="{BB962C8B-B14F-4D97-AF65-F5344CB8AC3E}">
        <p14:creationId xmlns:p14="http://schemas.microsoft.com/office/powerpoint/2010/main" val="1096714674"/>
      </p:ext>
    </p:extLst>
  </p:cSld>
  <p:clrMapOvr>
    <a:masterClrMapping/>
  </p:clrMapOvr>
</p:sldLayout>
</file>

<file path=ppt/slideLayouts/slideLayout343.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543676" y="365125"/>
            <a:ext cx="1971675" cy="5811838"/>
          </a:xfrm>
        </p:spPr>
        <p:txBody>
          <a:bodyPr vert="eaVert"/>
          <a:lstStyle/>
          <a:p>
            <a:r>
              <a:rPr kumimoji="1" lang="ja-JP" altLang="en-US" smtClean="0"/>
              <a:t>マスター タイトルの書式設定</a:t>
            </a:r>
            <a:endParaRPr kumimoji="1" lang="ja-JP" altLang="en-US"/>
          </a:p>
        </p:txBody>
      </p:sp>
      <p:sp>
        <p:nvSpPr>
          <p:cNvPr id="3" name="縦書きテキスト プレースホルダー 2"/>
          <p:cNvSpPr>
            <a:spLocks noGrp="1"/>
          </p:cNvSpPr>
          <p:nvPr>
            <p:ph type="body" orient="vert" idx="1"/>
          </p:nvPr>
        </p:nvSpPr>
        <p:spPr>
          <a:xfrm>
            <a:off x="628651" y="365125"/>
            <a:ext cx="5800725" cy="5811838"/>
          </a:xfrm>
        </p:spPr>
        <p:txBody>
          <a:bodyPr vert="eaVert"/>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10"/>
          </p:nvPr>
        </p:nvSpPr>
        <p:spPr/>
        <p:txBody>
          <a:bodyPr/>
          <a:lstStyle/>
          <a:p>
            <a:fld id="{B00176FA-404E-4601-B98A-FA8204CED850}" type="datetime1">
              <a:rPr lang="ja-JP" altLang="en-US" smtClean="0">
                <a:solidFill>
                  <a:prstClr val="black">
                    <a:tint val="75000"/>
                  </a:prstClr>
                </a:solidFill>
              </a:rPr>
              <a:pPr/>
              <a:t>2013/10/6</a:t>
            </a:fld>
            <a:endParaRPr lang="ja-JP" altLang="en-US" dirty="0">
              <a:solidFill>
                <a:prstClr val="black">
                  <a:tint val="75000"/>
                </a:prstClr>
              </a:solidFill>
            </a:endParaRPr>
          </a:p>
        </p:txBody>
      </p:sp>
      <p:sp>
        <p:nvSpPr>
          <p:cNvPr id="5" name="フッター プレースホルダー 4"/>
          <p:cNvSpPr>
            <a:spLocks noGrp="1"/>
          </p:cNvSpPr>
          <p:nvPr>
            <p:ph type="ftr" sz="quarter" idx="11"/>
          </p:nvPr>
        </p:nvSpPr>
        <p:spPr/>
        <p:txBody>
          <a:bodyPr/>
          <a:lstStyle/>
          <a:p>
            <a:endParaRPr lang="ja-JP" altLang="en-US" dirty="0">
              <a:solidFill>
                <a:prstClr val="black">
                  <a:tint val="75000"/>
                </a:prstClr>
              </a:solidFill>
            </a:endParaRPr>
          </a:p>
        </p:txBody>
      </p:sp>
      <p:sp>
        <p:nvSpPr>
          <p:cNvPr id="6" name="スライド番号プレースホルダー 5"/>
          <p:cNvSpPr>
            <a:spLocks noGrp="1"/>
          </p:cNvSpPr>
          <p:nvPr>
            <p:ph type="sldNum" sz="quarter" idx="12"/>
          </p:nvPr>
        </p:nvSpPr>
        <p:spPr/>
        <p:txBody>
          <a:bodyPr/>
          <a:lstStyle/>
          <a:p>
            <a:fld id="{D8C58238-56D9-4262-8DF7-9268417E109E}" type="slidenum">
              <a:rPr lang="ja-JP" altLang="en-US" smtClean="0">
                <a:solidFill>
                  <a:prstClr val="black">
                    <a:tint val="75000"/>
                  </a:prstClr>
                </a:solidFill>
              </a:rPr>
              <a:pPr/>
              <a:t>‹#›</a:t>
            </a:fld>
            <a:endParaRPr lang="ja-JP" altLang="en-US" dirty="0">
              <a:solidFill>
                <a:prstClr val="black">
                  <a:tint val="75000"/>
                </a:prstClr>
              </a:solidFill>
            </a:endParaRPr>
          </a:p>
        </p:txBody>
      </p:sp>
    </p:spTree>
    <p:extLst>
      <p:ext uri="{BB962C8B-B14F-4D97-AF65-F5344CB8AC3E}">
        <p14:creationId xmlns:p14="http://schemas.microsoft.com/office/powerpoint/2010/main" val="2115842546"/>
      </p:ext>
    </p:extLst>
  </p:cSld>
  <p:clrMapOvr>
    <a:masterClrMapping/>
  </p:clrMapOvr>
</p:sldLayout>
</file>

<file path=ppt/slideLayouts/slideLayout344.xml><?xml version="1.0" encoding="utf-8"?>
<p:sldLayout xmlns:a="http://schemas.openxmlformats.org/drawingml/2006/main" xmlns:r="http://schemas.openxmlformats.org/officeDocument/2006/relationships" xmlns:p="http://schemas.openxmlformats.org/presentationml/2006/main" type="objOnly">
  <p:cSld name="コンテンツ">
    <p:spTree>
      <p:nvGrpSpPr>
        <p:cNvPr id="1" name=""/>
        <p:cNvGrpSpPr/>
        <p:nvPr/>
      </p:nvGrpSpPr>
      <p:grpSpPr>
        <a:xfrm>
          <a:off x="0" y="0"/>
          <a:ext cx="0" cy="0"/>
          <a:chOff x="0" y="0"/>
          <a:chExt cx="0" cy="0"/>
        </a:xfrm>
      </p:grpSpPr>
      <p:sp>
        <p:nvSpPr>
          <p:cNvPr id="2" name="コンテンツ プレースホルダ 1"/>
          <p:cNvSpPr>
            <a:spLocks noGrp="1"/>
          </p:cNvSpPr>
          <p:nvPr>
            <p:ph/>
          </p:nvPr>
        </p:nvSpPr>
        <p:spPr>
          <a:xfrm>
            <a:off x="457200" y="274642"/>
            <a:ext cx="8229600" cy="5851525"/>
          </a:xfrm>
        </p:spPr>
        <p:txBody>
          <a:body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3" name="Rectangle 4"/>
          <p:cNvSpPr>
            <a:spLocks noGrp="1" noChangeArrowheads="1"/>
          </p:cNvSpPr>
          <p:nvPr>
            <p:ph type="dt" sz="half" idx="10"/>
          </p:nvPr>
        </p:nvSpPr>
        <p:spPr>
          <a:ln/>
        </p:spPr>
        <p:txBody>
          <a:bodyPr/>
          <a:lstStyle>
            <a:lvl1pPr>
              <a:defRPr/>
            </a:lvl1pPr>
          </a:lstStyle>
          <a:p>
            <a:pPr>
              <a:defRPr/>
            </a:pPr>
            <a:fld id="{40BC66A3-F3DE-44D7-8E22-F9AA01BC2586}" type="datetime1">
              <a:rPr lang="ja-JP" altLang="en-US" smtClean="0">
                <a:solidFill>
                  <a:prstClr val="black">
                    <a:tint val="75000"/>
                  </a:prstClr>
                </a:solidFill>
              </a:rPr>
              <a:pPr>
                <a:defRPr/>
              </a:pPr>
              <a:t>2013/10/6</a:t>
            </a:fld>
            <a:endParaRPr lang="en-US" altLang="ja-JP" dirty="0">
              <a:solidFill>
                <a:prstClr val="black">
                  <a:tint val="75000"/>
                </a:prstClr>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en-US" altLang="ja-JP" dirty="0">
              <a:solidFill>
                <a:prstClr val="black">
                  <a:tint val="75000"/>
                </a:prstClr>
              </a:solidFill>
            </a:endParaRPr>
          </a:p>
        </p:txBody>
      </p:sp>
      <p:sp>
        <p:nvSpPr>
          <p:cNvPr id="5" name="Rectangle 6"/>
          <p:cNvSpPr>
            <a:spLocks noGrp="1" noChangeArrowheads="1"/>
          </p:cNvSpPr>
          <p:nvPr>
            <p:ph type="sldNum" sz="quarter" idx="12"/>
          </p:nvPr>
        </p:nvSpPr>
        <p:spPr>
          <a:ln/>
        </p:spPr>
        <p:txBody>
          <a:bodyPr/>
          <a:lstStyle>
            <a:lvl1pPr>
              <a:defRPr/>
            </a:lvl1pPr>
          </a:lstStyle>
          <a:p>
            <a:pPr>
              <a:defRPr/>
            </a:pPr>
            <a:fld id="{EC0D7875-69C2-4F94-8C06-39D37747DAA7}" type="slidenum">
              <a:rPr lang="en-US" altLang="ja-JP">
                <a:solidFill>
                  <a:prstClr val="black">
                    <a:tint val="75000"/>
                  </a:prstClr>
                </a:solidFill>
              </a:rPr>
              <a:pPr>
                <a:defRPr/>
              </a:pPr>
              <a:t>‹#›</a:t>
            </a:fld>
            <a:endParaRPr lang="en-US" altLang="ja-JP" dirty="0">
              <a:solidFill>
                <a:prstClr val="black">
                  <a:tint val="75000"/>
                </a:prstClr>
              </a:solidFill>
            </a:endParaRPr>
          </a:p>
        </p:txBody>
      </p:sp>
    </p:spTree>
    <p:extLst>
      <p:ext uri="{BB962C8B-B14F-4D97-AF65-F5344CB8AC3E}">
        <p14:creationId xmlns:p14="http://schemas.microsoft.com/office/powerpoint/2010/main" val="995734276"/>
      </p:ext>
    </p:extLst>
  </p:cSld>
  <p:clrMapOvr>
    <a:masterClrMapping/>
  </p:clrMapOvr>
</p:sldLayout>
</file>

<file path=ppt/slideLayouts/slideLayout345.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1143000" y="1122363"/>
            <a:ext cx="6858000" cy="2387600"/>
          </a:xfrm>
        </p:spPr>
        <p:txBody>
          <a:bodyPr anchor="b"/>
          <a:lstStyle>
            <a:lvl1pPr algn="ctr">
              <a:defRPr sz="4500"/>
            </a:lvl1pPr>
          </a:lstStyle>
          <a:p>
            <a:r>
              <a:rPr kumimoji="1" lang="ja-JP" altLang="en-US" smtClean="0"/>
              <a:t>マスター タイトルの書式設定</a:t>
            </a:r>
            <a:endParaRPr kumimoji="1" lang="ja-JP" altLang="en-US"/>
          </a:p>
        </p:txBody>
      </p:sp>
      <p:sp>
        <p:nvSpPr>
          <p:cNvPr id="3" name="サブタイトル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kumimoji="1" lang="ja-JP" altLang="en-US" smtClean="0"/>
              <a:t>マスター サブタイトルの書式設定</a:t>
            </a:r>
            <a:endParaRPr kumimoji="1" lang="ja-JP" altLang="en-US"/>
          </a:p>
        </p:txBody>
      </p:sp>
      <p:sp>
        <p:nvSpPr>
          <p:cNvPr id="4" name="日付プレースホルダー 3"/>
          <p:cNvSpPr>
            <a:spLocks noGrp="1"/>
          </p:cNvSpPr>
          <p:nvPr>
            <p:ph type="dt" sz="half" idx="10"/>
          </p:nvPr>
        </p:nvSpPr>
        <p:spPr/>
        <p:txBody>
          <a:bodyPr/>
          <a:lstStyle/>
          <a:p>
            <a:fld id="{0944C848-2FD9-4F0B-93CA-A9B30DD9B84C}" type="datetime1">
              <a:rPr lang="ja-JP" altLang="en-US" smtClean="0">
                <a:solidFill>
                  <a:prstClr val="black">
                    <a:tint val="75000"/>
                  </a:prstClr>
                </a:solidFill>
              </a:rPr>
              <a:pPr/>
              <a:t>2013/10/6</a:t>
            </a:fld>
            <a:endParaRPr lang="ja-JP" altLang="en-US" dirty="0">
              <a:solidFill>
                <a:prstClr val="black">
                  <a:tint val="75000"/>
                </a:prstClr>
              </a:solidFill>
            </a:endParaRPr>
          </a:p>
        </p:txBody>
      </p:sp>
      <p:sp>
        <p:nvSpPr>
          <p:cNvPr id="5" name="フッター プレースホルダー 4"/>
          <p:cNvSpPr>
            <a:spLocks noGrp="1"/>
          </p:cNvSpPr>
          <p:nvPr>
            <p:ph type="ftr" sz="quarter" idx="11"/>
          </p:nvPr>
        </p:nvSpPr>
        <p:spPr/>
        <p:txBody>
          <a:bodyPr/>
          <a:lstStyle/>
          <a:p>
            <a:endParaRPr lang="ja-JP" altLang="en-US" dirty="0">
              <a:solidFill>
                <a:prstClr val="black">
                  <a:tint val="75000"/>
                </a:prstClr>
              </a:solidFill>
            </a:endParaRPr>
          </a:p>
        </p:txBody>
      </p:sp>
      <p:sp>
        <p:nvSpPr>
          <p:cNvPr id="6" name="スライド番号プレースホルダー 5"/>
          <p:cNvSpPr>
            <a:spLocks noGrp="1"/>
          </p:cNvSpPr>
          <p:nvPr>
            <p:ph type="sldNum" sz="quarter" idx="12"/>
          </p:nvPr>
        </p:nvSpPr>
        <p:spPr/>
        <p:txBody>
          <a:bodyPr/>
          <a:lstStyle/>
          <a:p>
            <a:fld id="{D8C58238-56D9-4262-8DF7-9268417E109E}" type="slidenum">
              <a:rPr lang="ja-JP" altLang="en-US" smtClean="0">
                <a:solidFill>
                  <a:prstClr val="black">
                    <a:tint val="75000"/>
                  </a:prstClr>
                </a:solidFill>
              </a:rPr>
              <a:pPr/>
              <a:t>‹#›</a:t>
            </a:fld>
            <a:endParaRPr lang="ja-JP" altLang="en-US" dirty="0">
              <a:solidFill>
                <a:prstClr val="black">
                  <a:tint val="75000"/>
                </a:prstClr>
              </a:solidFill>
            </a:endParaRPr>
          </a:p>
        </p:txBody>
      </p:sp>
    </p:spTree>
    <p:extLst>
      <p:ext uri="{BB962C8B-B14F-4D97-AF65-F5344CB8AC3E}">
        <p14:creationId xmlns:p14="http://schemas.microsoft.com/office/powerpoint/2010/main" val="2430571519"/>
      </p:ext>
    </p:extLst>
  </p:cSld>
  <p:clrMapOvr>
    <a:masterClrMapping/>
  </p:clrMapOvr>
</p:sldLayout>
</file>

<file path=ppt/slideLayouts/slideLayout346.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コンテンツ プレースホルダー 2"/>
          <p:cNvSpPr>
            <a:spLocks noGrp="1"/>
          </p:cNvSpPr>
          <p:nvPr>
            <p:ph idx="1"/>
          </p:nvPr>
        </p:nvSpPr>
        <p:spPr/>
        <p:txBody>
          <a:body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10"/>
          </p:nvPr>
        </p:nvSpPr>
        <p:spPr/>
        <p:txBody>
          <a:bodyPr/>
          <a:lstStyle/>
          <a:p>
            <a:fld id="{86D622E1-54B7-43D7-964F-300586BAD731}" type="datetime1">
              <a:rPr lang="ja-JP" altLang="en-US" smtClean="0">
                <a:solidFill>
                  <a:prstClr val="black">
                    <a:tint val="75000"/>
                  </a:prstClr>
                </a:solidFill>
              </a:rPr>
              <a:pPr/>
              <a:t>2013/10/6</a:t>
            </a:fld>
            <a:endParaRPr lang="ja-JP" altLang="en-US" dirty="0">
              <a:solidFill>
                <a:prstClr val="black">
                  <a:tint val="75000"/>
                </a:prstClr>
              </a:solidFill>
            </a:endParaRPr>
          </a:p>
        </p:txBody>
      </p:sp>
      <p:sp>
        <p:nvSpPr>
          <p:cNvPr id="5" name="フッター プレースホルダー 4"/>
          <p:cNvSpPr>
            <a:spLocks noGrp="1"/>
          </p:cNvSpPr>
          <p:nvPr>
            <p:ph type="ftr" sz="quarter" idx="11"/>
          </p:nvPr>
        </p:nvSpPr>
        <p:spPr/>
        <p:txBody>
          <a:bodyPr/>
          <a:lstStyle/>
          <a:p>
            <a:endParaRPr lang="ja-JP" altLang="en-US" dirty="0">
              <a:solidFill>
                <a:prstClr val="black">
                  <a:tint val="75000"/>
                </a:prstClr>
              </a:solidFill>
            </a:endParaRPr>
          </a:p>
        </p:txBody>
      </p:sp>
      <p:sp>
        <p:nvSpPr>
          <p:cNvPr id="6" name="スライド番号プレースホルダー 5"/>
          <p:cNvSpPr>
            <a:spLocks noGrp="1"/>
          </p:cNvSpPr>
          <p:nvPr>
            <p:ph type="sldNum" sz="quarter" idx="12"/>
          </p:nvPr>
        </p:nvSpPr>
        <p:spPr/>
        <p:txBody>
          <a:bodyPr/>
          <a:lstStyle/>
          <a:p>
            <a:fld id="{D8C58238-56D9-4262-8DF7-9268417E109E}" type="slidenum">
              <a:rPr lang="ja-JP" altLang="en-US" smtClean="0">
                <a:solidFill>
                  <a:prstClr val="black">
                    <a:tint val="75000"/>
                  </a:prstClr>
                </a:solidFill>
              </a:rPr>
              <a:pPr/>
              <a:t>‹#›</a:t>
            </a:fld>
            <a:endParaRPr lang="ja-JP" altLang="en-US" dirty="0">
              <a:solidFill>
                <a:prstClr val="black">
                  <a:tint val="75000"/>
                </a:prstClr>
              </a:solidFill>
            </a:endParaRPr>
          </a:p>
        </p:txBody>
      </p:sp>
    </p:spTree>
    <p:extLst>
      <p:ext uri="{BB962C8B-B14F-4D97-AF65-F5344CB8AC3E}">
        <p14:creationId xmlns:p14="http://schemas.microsoft.com/office/powerpoint/2010/main" val="297779528"/>
      </p:ext>
    </p:extLst>
  </p:cSld>
  <p:clrMapOvr>
    <a:masterClrMapping/>
  </p:clrMapOvr>
</p:sldLayout>
</file>

<file path=ppt/slideLayouts/slideLayout347.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623888" y="1709741"/>
            <a:ext cx="7886700" cy="2852737"/>
          </a:xfrm>
        </p:spPr>
        <p:txBody>
          <a:bodyPr anchor="b"/>
          <a:lstStyle>
            <a:lvl1pPr>
              <a:defRPr sz="4500"/>
            </a:lvl1pPr>
          </a:lstStyle>
          <a:p>
            <a:r>
              <a:rPr kumimoji="1" lang="ja-JP" altLang="en-US" smtClean="0"/>
              <a:t>マスター タイトルの書式設定</a:t>
            </a:r>
            <a:endParaRPr kumimoji="1" lang="ja-JP" altLang="en-US"/>
          </a:p>
        </p:txBody>
      </p:sp>
      <p:sp>
        <p:nvSpPr>
          <p:cNvPr id="3" name="テキスト プレースホルダー 2"/>
          <p:cNvSpPr>
            <a:spLocks noGrp="1"/>
          </p:cNvSpPr>
          <p:nvPr>
            <p:ph type="body" idx="1"/>
          </p:nvPr>
        </p:nvSpPr>
        <p:spPr>
          <a:xfrm>
            <a:off x="623888" y="4589466"/>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kumimoji="1" lang="ja-JP" altLang="en-US" smtClean="0"/>
              <a:t>マスター テキストの書式設定</a:t>
            </a:r>
          </a:p>
        </p:txBody>
      </p:sp>
      <p:sp>
        <p:nvSpPr>
          <p:cNvPr id="4" name="日付プレースホルダー 3"/>
          <p:cNvSpPr>
            <a:spLocks noGrp="1"/>
          </p:cNvSpPr>
          <p:nvPr>
            <p:ph type="dt" sz="half" idx="10"/>
          </p:nvPr>
        </p:nvSpPr>
        <p:spPr/>
        <p:txBody>
          <a:bodyPr/>
          <a:lstStyle/>
          <a:p>
            <a:fld id="{D27BCF6C-DD2D-4C5D-83FF-144E9D8CB1BB}" type="datetime1">
              <a:rPr lang="ja-JP" altLang="en-US" smtClean="0">
                <a:solidFill>
                  <a:prstClr val="black">
                    <a:tint val="75000"/>
                  </a:prstClr>
                </a:solidFill>
              </a:rPr>
              <a:pPr/>
              <a:t>2013/10/6</a:t>
            </a:fld>
            <a:endParaRPr lang="ja-JP" altLang="en-US" dirty="0">
              <a:solidFill>
                <a:prstClr val="black">
                  <a:tint val="75000"/>
                </a:prstClr>
              </a:solidFill>
            </a:endParaRPr>
          </a:p>
        </p:txBody>
      </p:sp>
      <p:sp>
        <p:nvSpPr>
          <p:cNvPr id="5" name="フッター プレースホルダー 4"/>
          <p:cNvSpPr>
            <a:spLocks noGrp="1"/>
          </p:cNvSpPr>
          <p:nvPr>
            <p:ph type="ftr" sz="quarter" idx="11"/>
          </p:nvPr>
        </p:nvSpPr>
        <p:spPr/>
        <p:txBody>
          <a:bodyPr/>
          <a:lstStyle/>
          <a:p>
            <a:endParaRPr lang="ja-JP" altLang="en-US" dirty="0">
              <a:solidFill>
                <a:prstClr val="black">
                  <a:tint val="75000"/>
                </a:prstClr>
              </a:solidFill>
            </a:endParaRPr>
          </a:p>
        </p:txBody>
      </p:sp>
      <p:sp>
        <p:nvSpPr>
          <p:cNvPr id="6" name="スライド番号プレースホルダー 5"/>
          <p:cNvSpPr>
            <a:spLocks noGrp="1"/>
          </p:cNvSpPr>
          <p:nvPr>
            <p:ph type="sldNum" sz="quarter" idx="12"/>
          </p:nvPr>
        </p:nvSpPr>
        <p:spPr/>
        <p:txBody>
          <a:bodyPr/>
          <a:lstStyle/>
          <a:p>
            <a:fld id="{D8C58238-56D9-4262-8DF7-9268417E109E}" type="slidenum">
              <a:rPr lang="ja-JP" altLang="en-US" smtClean="0">
                <a:solidFill>
                  <a:prstClr val="black">
                    <a:tint val="75000"/>
                  </a:prstClr>
                </a:solidFill>
              </a:rPr>
              <a:pPr/>
              <a:t>‹#›</a:t>
            </a:fld>
            <a:endParaRPr lang="ja-JP" altLang="en-US" dirty="0">
              <a:solidFill>
                <a:prstClr val="black">
                  <a:tint val="75000"/>
                </a:prstClr>
              </a:solidFill>
            </a:endParaRPr>
          </a:p>
        </p:txBody>
      </p:sp>
    </p:spTree>
    <p:extLst>
      <p:ext uri="{BB962C8B-B14F-4D97-AF65-F5344CB8AC3E}">
        <p14:creationId xmlns:p14="http://schemas.microsoft.com/office/powerpoint/2010/main" val="230863534"/>
      </p:ext>
    </p:extLst>
  </p:cSld>
  <p:clrMapOvr>
    <a:masterClrMapping/>
  </p:clrMapOvr>
</p:sldLayout>
</file>

<file path=ppt/slideLayouts/slideLayout348.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コンテンツ プレースホルダー 2"/>
          <p:cNvSpPr>
            <a:spLocks noGrp="1"/>
          </p:cNvSpPr>
          <p:nvPr>
            <p:ph sz="half" idx="1"/>
          </p:nvPr>
        </p:nvSpPr>
        <p:spPr>
          <a:xfrm>
            <a:off x="628650" y="1825625"/>
            <a:ext cx="3886200" cy="4351338"/>
          </a:xfrm>
        </p:spPr>
        <p:txBody>
          <a:body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コンテンツ プレースホルダー 3"/>
          <p:cNvSpPr>
            <a:spLocks noGrp="1"/>
          </p:cNvSpPr>
          <p:nvPr>
            <p:ph sz="half" idx="2"/>
          </p:nvPr>
        </p:nvSpPr>
        <p:spPr>
          <a:xfrm>
            <a:off x="4629150" y="1825625"/>
            <a:ext cx="3886200" cy="4351338"/>
          </a:xfrm>
        </p:spPr>
        <p:txBody>
          <a:body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5" name="日付プレースホルダー 4"/>
          <p:cNvSpPr>
            <a:spLocks noGrp="1"/>
          </p:cNvSpPr>
          <p:nvPr>
            <p:ph type="dt" sz="half" idx="10"/>
          </p:nvPr>
        </p:nvSpPr>
        <p:spPr/>
        <p:txBody>
          <a:bodyPr/>
          <a:lstStyle/>
          <a:p>
            <a:fld id="{A3D3E849-9D24-4F84-9751-1C74157B3835}" type="datetime1">
              <a:rPr lang="ja-JP" altLang="en-US" smtClean="0">
                <a:solidFill>
                  <a:prstClr val="black">
                    <a:tint val="75000"/>
                  </a:prstClr>
                </a:solidFill>
              </a:rPr>
              <a:pPr/>
              <a:t>2013/10/6</a:t>
            </a:fld>
            <a:endParaRPr lang="ja-JP" altLang="en-US" dirty="0">
              <a:solidFill>
                <a:prstClr val="black">
                  <a:tint val="75000"/>
                </a:prstClr>
              </a:solidFill>
            </a:endParaRPr>
          </a:p>
        </p:txBody>
      </p:sp>
      <p:sp>
        <p:nvSpPr>
          <p:cNvPr id="6" name="フッター プレースホルダー 5"/>
          <p:cNvSpPr>
            <a:spLocks noGrp="1"/>
          </p:cNvSpPr>
          <p:nvPr>
            <p:ph type="ftr" sz="quarter" idx="11"/>
          </p:nvPr>
        </p:nvSpPr>
        <p:spPr/>
        <p:txBody>
          <a:bodyPr/>
          <a:lstStyle/>
          <a:p>
            <a:endParaRPr lang="ja-JP" altLang="en-US" dirty="0">
              <a:solidFill>
                <a:prstClr val="black">
                  <a:tint val="75000"/>
                </a:prstClr>
              </a:solidFill>
            </a:endParaRPr>
          </a:p>
        </p:txBody>
      </p:sp>
      <p:sp>
        <p:nvSpPr>
          <p:cNvPr id="7" name="スライド番号プレースホルダー 6"/>
          <p:cNvSpPr>
            <a:spLocks noGrp="1"/>
          </p:cNvSpPr>
          <p:nvPr>
            <p:ph type="sldNum" sz="quarter" idx="12"/>
          </p:nvPr>
        </p:nvSpPr>
        <p:spPr/>
        <p:txBody>
          <a:bodyPr/>
          <a:lstStyle/>
          <a:p>
            <a:fld id="{D8C58238-56D9-4262-8DF7-9268417E109E}" type="slidenum">
              <a:rPr lang="ja-JP" altLang="en-US" smtClean="0">
                <a:solidFill>
                  <a:prstClr val="black">
                    <a:tint val="75000"/>
                  </a:prstClr>
                </a:solidFill>
              </a:rPr>
              <a:pPr/>
              <a:t>‹#›</a:t>
            </a:fld>
            <a:endParaRPr lang="ja-JP" altLang="en-US" dirty="0">
              <a:solidFill>
                <a:prstClr val="black">
                  <a:tint val="75000"/>
                </a:prstClr>
              </a:solidFill>
            </a:endParaRPr>
          </a:p>
        </p:txBody>
      </p:sp>
    </p:spTree>
    <p:extLst>
      <p:ext uri="{BB962C8B-B14F-4D97-AF65-F5344CB8AC3E}">
        <p14:creationId xmlns:p14="http://schemas.microsoft.com/office/powerpoint/2010/main" val="1994920211"/>
      </p:ext>
    </p:extLst>
  </p:cSld>
  <p:clrMapOvr>
    <a:masterClrMapping/>
  </p:clrMapOvr>
</p:sldLayout>
</file>

<file path=ppt/slideLayouts/slideLayout349.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629841" y="365128"/>
            <a:ext cx="7886700" cy="1325563"/>
          </a:xfrm>
        </p:spPr>
        <p:txBody>
          <a:bodyPr/>
          <a:lstStyle/>
          <a:p>
            <a:r>
              <a:rPr kumimoji="1" lang="ja-JP" altLang="en-US" smtClean="0"/>
              <a:t>マスター タイトルの書式設定</a:t>
            </a:r>
            <a:endParaRPr kumimoji="1" lang="ja-JP" altLang="en-US"/>
          </a:p>
        </p:txBody>
      </p:sp>
      <p:sp>
        <p:nvSpPr>
          <p:cNvPr id="3" name="テキスト プレースホルダー 2"/>
          <p:cNvSpPr>
            <a:spLocks noGrp="1"/>
          </p:cNvSpPr>
          <p:nvPr>
            <p:ph type="body" idx="1"/>
          </p:nvPr>
        </p:nvSpPr>
        <p:spPr>
          <a:xfrm>
            <a:off x="629842"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kumimoji="1" lang="ja-JP" altLang="en-US" smtClean="0"/>
              <a:t>マスター テキストの書式設定</a:t>
            </a:r>
          </a:p>
        </p:txBody>
      </p:sp>
      <p:sp>
        <p:nvSpPr>
          <p:cNvPr id="4" name="コンテンツ プレースホルダー 3"/>
          <p:cNvSpPr>
            <a:spLocks noGrp="1"/>
          </p:cNvSpPr>
          <p:nvPr>
            <p:ph sz="half" idx="2"/>
          </p:nvPr>
        </p:nvSpPr>
        <p:spPr>
          <a:xfrm>
            <a:off x="629842" y="2505075"/>
            <a:ext cx="3868340" cy="3684588"/>
          </a:xfrm>
        </p:spPr>
        <p:txBody>
          <a:body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5" name="テキスト プレースホルダー 4"/>
          <p:cNvSpPr>
            <a:spLocks noGrp="1"/>
          </p:cNvSpPr>
          <p:nvPr>
            <p:ph type="body" sz="quarter" idx="3"/>
          </p:nvPr>
        </p:nvSpPr>
        <p:spPr>
          <a:xfrm>
            <a:off x="4629151"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kumimoji="1" lang="ja-JP" altLang="en-US" smtClean="0"/>
              <a:t>マスター テキストの書式設定</a:t>
            </a:r>
          </a:p>
        </p:txBody>
      </p:sp>
      <p:sp>
        <p:nvSpPr>
          <p:cNvPr id="6" name="コンテンツ プレースホルダー 5"/>
          <p:cNvSpPr>
            <a:spLocks noGrp="1"/>
          </p:cNvSpPr>
          <p:nvPr>
            <p:ph sz="quarter" idx="4"/>
          </p:nvPr>
        </p:nvSpPr>
        <p:spPr>
          <a:xfrm>
            <a:off x="4629151" y="2505075"/>
            <a:ext cx="3887391" cy="3684588"/>
          </a:xfrm>
        </p:spPr>
        <p:txBody>
          <a:body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7" name="日付プレースホルダー 6"/>
          <p:cNvSpPr>
            <a:spLocks noGrp="1"/>
          </p:cNvSpPr>
          <p:nvPr>
            <p:ph type="dt" sz="half" idx="10"/>
          </p:nvPr>
        </p:nvSpPr>
        <p:spPr/>
        <p:txBody>
          <a:bodyPr/>
          <a:lstStyle/>
          <a:p>
            <a:fld id="{AB5A0D9F-86AA-4AD2-8ABC-6154409D2D68}" type="datetime1">
              <a:rPr lang="ja-JP" altLang="en-US" smtClean="0">
                <a:solidFill>
                  <a:prstClr val="black">
                    <a:tint val="75000"/>
                  </a:prstClr>
                </a:solidFill>
              </a:rPr>
              <a:pPr/>
              <a:t>2013/10/6</a:t>
            </a:fld>
            <a:endParaRPr lang="ja-JP" altLang="en-US" dirty="0">
              <a:solidFill>
                <a:prstClr val="black">
                  <a:tint val="75000"/>
                </a:prstClr>
              </a:solidFill>
            </a:endParaRPr>
          </a:p>
        </p:txBody>
      </p:sp>
      <p:sp>
        <p:nvSpPr>
          <p:cNvPr id="8" name="フッター プレースホルダー 7"/>
          <p:cNvSpPr>
            <a:spLocks noGrp="1"/>
          </p:cNvSpPr>
          <p:nvPr>
            <p:ph type="ftr" sz="quarter" idx="11"/>
          </p:nvPr>
        </p:nvSpPr>
        <p:spPr/>
        <p:txBody>
          <a:bodyPr/>
          <a:lstStyle/>
          <a:p>
            <a:endParaRPr lang="ja-JP" altLang="en-US" dirty="0">
              <a:solidFill>
                <a:prstClr val="black">
                  <a:tint val="75000"/>
                </a:prstClr>
              </a:solidFill>
            </a:endParaRPr>
          </a:p>
        </p:txBody>
      </p:sp>
      <p:sp>
        <p:nvSpPr>
          <p:cNvPr id="9" name="スライド番号プレースホルダー 8"/>
          <p:cNvSpPr>
            <a:spLocks noGrp="1"/>
          </p:cNvSpPr>
          <p:nvPr>
            <p:ph type="sldNum" sz="quarter" idx="12"/>
          </p:nvPr>
        </p:nvSpPr>
        <p:spPr/>
        <p:txBody>
          <a:bodyPr/>
          <a:lstStyle/>
          <a:p>
            <a:fld id="{D8C58238-56D9-4262-8DF7-9268417E109E}" type="slidenum">
              <a:rPr lang="ja-JP" altLang="en-US" smtClean="0">
                <a:solidFill>
                  <a:prstClr val="black">
                    <a:tint val="75000"/>
                  </a:prstClr>
                </a:solidFill>
              </a:rPr>
              <a:pPr/>
              <a:t>‹#›</a:t>
            </a:fld>
            <a:endParaRPr lang="ja-JP" altLang="en-US" dirty="0">
              <a:solidFill>
                <a:prstClr val="black">
                  <a:tint val="75000"/>
                </a:prstClr>
              </a:solidFill>
            </a:endParaRPr>
          </a:p>
        </p:txBody>
      </p:sp>
    </p:spTree>
    <p:extLst>
      <p:ext uri="{BB962C8B-B14F-4D97-AF65-F5344CB8AC3E}">
        <p14:creationId xmlns:p14="http://schemas.microsoft.com/office/powerpoint/2010/main" val="855815664"/>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Only">
  <p:cSld name="コンテンツ">
    <p:spTree>
      <p:nvGrpSpPr>
        <p:cNvPr id="1" name=""/>
        <p:cNvGrpSpPr/>
        <p:nvPr/>
      </p:nvGrpSpPr>
      <p:grpSpPr>
        <a:xfrm>
          <a:off x="0" y="0"/>
          <a:ext cx="0" cy="0"/>
          <a:chOff x="0" y="0"/>
          <a:chExt cx="0" cy="0"/>
        </a:xfrm>
      </p:grpSpPr>
      <p:sp>
        <p:nvSpPr>
          <p:cNvPr id="2" name="コンテンツ プレースホルダ 1"/>
          <p:cNvSpPr>
            <a:spLocks noGrp="1"/>
          </p:cNvSpPr>
          <p:nvPr>
            <p:ph/>
          </p:nvPr>
        </p:nvSpPr>
        <p:spPr>
          <a:xfrm>
            <a:off x="457200" y="274638"/>
            <a:ext cx="8229600" cy="5851525"/>
          </a:xfrm>
        </p:spPr>
        <p:txBody>
          <a:body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3" name="日付プレースホルダ 2"/>
          <p:cNvSpPr>
            <a:spLocks noGrp="1"/>
          </p:cNvSpPr>
          <p:nvPr>
            <p:ph type="dt" sz="half" idx="10"/>
          </p:nvPr>
        </p:nvSpPr>
        <p:spPr>
          <a:xfrm>
            <a:off x="457200" y="6245225"/>
            <a:ext cx="2133600" cy="476250"/>
          </a:xfrm>
        </p:spPr>
        <p:txBody>
          <a:bodyPr/>
          <a:lstStyle>
            <a:lvl1pPr>
              <a:defRPr/>
            </a:lvl1pPr>
          </a:lstStyle>
          <a:p>
            <a:pPr>
              <a:defRPr/>
            </a:pPr>
            <a:fld id="{7B4FFE34-7DDC-4A05-8550-0DE9330700C0}" type="datetime1">
              <a:rPr lang="ja-JP" altLang="en-US" smtClean="0">
                <a:solidFill>
                  <a:srgbClr val="000000"/>
                </a:solidFill>
              </a:rPr>
              <a:pPr>
                <a:defRPr/>
              </a:pPr>
              <a:t>2013/10/6</a:t>
            </a:fld>
            <a:endParaRPr lang="en-US" altLang="ja-JP">
              <a:solidFill>
                <a:srgbClr val="000000"/>
              </a:solidFill>
            </a:endParaRPr>
          </a:p>
        </p:txBody>
      </p:sp>
      <p:sp>
        <p:nvSpPr>
          <p:cNvPr id="4" name="フッター プレースホルダ 3"/>
          <p:cNvSpPr>
            <a:spLocks noGrp="1"/>
          </p:cNvSpPr>
          <p:nvPr>
            <p:ph type="ftr" sz="quarter" idx="11"/>
          </p:nvPr>
        </p:nvSpPr>
        <p:spPr>
          <a:xfrm>
            <a:off x="3124200" y="6245225"/>
            <a:ext cx="2895600" cy="476250"/>
          </a:xfrm>
        </p:spPr>
        <p:txBody>
          <a:bodyPr/>
          <a:lstStyle>
            <a:lvl1pPr>
              <a:defRPr/>
            </a:lvl1pPr>
          </a:lstStyle>
          <a:p>
            <a:pPr>
              <a:defRPr/>
            </a:pPr>
            <a:endParaRPr lang="en-US" altLang="ja-JP">
              <a:solidFill>
                <a:srgbClr val="000000"/>
              </a:solidFill>
            </a:endParaRPr>
          </a:p>
        </p:txBody>
      </p:sp>
      <p:sp>
        <p:nvSpPr>
          <p:cNvPr id="5" name="スライド番号プレースホルダ 4"/>
          <p:cNvSpPr>
            <a:spLocks noGrp="1"/>
          </p:cNvSpPr>
          <p:nvPr>
            <p:ph type="sldNum" sz="quarter" idx="12"/>
          </p:nvPr>
        </p:nvSpPr>
        <p:spPr>
          <a:xfrm>
            <a:off x="6553200" y="6245225"/>
            <a:ext cx="2133600" cy="476250"/>
          </a:xfrm>
        </p:spPr>
        <p:txBody>
          <a:bodyPr/>
          <a:lstStyle>
            <a:lvl1pPr>
              <a:defRPr/>
            </a:lvl1pPr>
          </a:lstStyle>
          <a:p>
            <a:pPr>
              <a:defRPr/>
            </a:pPr>
            <a:fld id="{525AAD32-9C7F-4520-A6A6-2FDCFF627EB6}" type="slidenum">
              <a:rPr lang="en-US" altLang="ja-JP">
                <a:solidFill>
                  <a:srgbClr val="FFFFFF"/>
                </a:solidFill>
              </a:rPr>
              <a:pPr>
                <a:defRPr/>
              </a:pPr>
              <a:t>‹#›</a:t>
            </a:fld>
            <a:endParaRPr lang="en-US" altLang="ja-JP">
              <a:solidFill>
                <a:srgbClr val="FFFFFF"/>
              </a:solidFill>
            </a:endParaRPr>
          </a:p>
        </p:txBody>
      </p:sp>
    </p:spTree>
    <p:extLst>
      <p:ext uri="{BB962C8B-B14F-4D97-AF65-F5344CB8AC3E}">
        <p14:creationId xmlns:p14="http://schemas.microsoft.com/office/powerpoint/2010/main" val="503811152"/>
      </p:ext>
    </p:extLst>
  </p:cSld>
  <p:clrMapOvr>
    <a:masterClrMapping/>
  </p:clrMapOvr>
</p:sldLayout>
</file>

<file path=ppt/slideLayouts/slideLayout350.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日付プレースホルダー 2"/>
          <p:cNvSpPr>
            <a:spLocks noGrp="1"/>
          </p:cNvSpPr>
          <p:nvPr>
            <p:ph type="dt" sz="half" idx="10"/>
          </p:nvPr>
        </p:nvSpPr>
        <p:spPr/>
        <p:txBody>
          <a:bodyPr/>
          <a:lstStyle/>
          <a:p>
            <a:fld id="{83902F86-825A-4529-BB81-9236462B7EC7}" type="datetime1">
              <a:rPr lang="ja-JP" altLang="en-US" smtClean="0">
                <a:solidFill>
                  <a:prstClr val="black">
                    <a:tint val="75000"/>
                  </a:prstClr>
                </a:solidFill>
              </a:rPr>
              <a:pPr/>
              <a:t>2013/10/6</a:t>
            </a:fld>
            <a:endParaRPr lang="ja-JP" altLang="en-US" dirty="0">
              <a:solidFill>
                <a:prstClr val="black">
                  <a:tint val="75000"/>
                </a:prstClr>
              </a:solidFill>
            </a:endParaRPr>
          </a:p>
        </p:txBody>
      </p:sp>
      <p:sp>
        <p:nvSpPr>
          <p:cNvPr id="4" name="フッター プレースホルダー 3"/>
          <p:cNvSpPr>
            <a:spLocks noGrp="1"/>
          </p:cNvSpPr>
          <p:nvPr>
            <p:ph type="ftr" sz="quarter" idx="11"/>
          </p:nvPr>
        </p:nvSpPr>
        <p:spPr/>
        <p:txBody>
          <a:bodyPr/>
          <a:lstStyle/>
          <a:p>
            <a:endParaRPr lang="ja-JP" altLang="en-US" dirty="0">
              <a:solidFill>
                <a:prstClr val="black">
                  <a:tint val="75000"/>
                </a:prstClr>
              </a:solidFill>
            </a:endParaRPr>
          </a:p>
        </p:txBody>
      </p:sp>
      <p:sp>
        <p:nvSpPr>
          <p:cNvPr id="5" name="スライド番号プレースホルダー 4"/>
          <p:cNvSpPr>
            <a:spLocks noGrp="1"/>
          </p:cNvSpPr>
          <p:nvPr>
            <p:ph type="sldNum" sz="quarter" idx="12"/>
          </p:nvPr>
        </p:nvSpPr>
        <p:spPr/>
        <p:txBody>
          <a:bodyPr/>
          <a:lstStyle/>
          <a:p>
            <a:fld id="{D8C58238-56D9-4262-8DF7-9268417E109E}" type="slidenum">
              <a:rPr lang="ja-JP" altLang="en-US" smtClean="0">
                <a:solidFill>
                  <a:prstClr val="black">
                    <a:tint val="75000"/>
                  </a:prstClr>
                </a:solidFill>
              </a:rPr>
              <a:pPr/>
              <a:t>‹#›</a:t>
            </a:fld>
            <a:endParaRPr lang="ja-JP" altLang="en-US" dirty="0">
              <a:solidFill>
                <a:prstClr val="black">
                  <a:tint val="75000"/>
                </a:prstClr>
              </a:solidFill>
            </a:endParaRPr>
          </a:p>
        </p:txBody>
      </p:sp>
    </p:spTree>
    <p:extLst>
      <p:ext uri="{BB962C8B-B14F-4D97-AF65-F5344CB8AC3E}">
        <p14:creationId xmlns:p14="http://schemas.microsoft.com/office/powerpoint/2010/main" val="2453130555"/>
      </p:ext>
    </p:extLst>
  </p:cSld>
  <p:clrMapOvr>
    <a:masterClrMapping/>
  </p:clrMapOvr>
</p:sldLayout>
</file>

<file path=ppt/slideLayouts/slideLayout351.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ー 1"/>
          <p:cNvSpPr>
            <a:spLocks noGrp="1"/>
          </p:cNvSpPr>
          <p:nvPr>
            <p:ph type="dt" sz="half" idx="10"/>
          </p:nvPr>
        </p:nvSpPr>
        <p:spPr/>
        <p:txBody>
          <a:bodyPr/>
          <a:lstStyle/>
          <a:p>
            <a:fld id="{3FA11C9A-B428-4704-8FAD-B369914DF75F}" type="datetime1">
              <a:rPr lang="ja-JP" altLang="en-US" smtClean="0">
                <a:solidFill>
                  <a:prstClr val="black">
                    <a:tint val="75000"/>
                  </a:prstClr>
                </a:solidFill>
              </a:rPr>
              <a:pPr/>
              <a:t>2013/10/6</a:t>
            </a:fld>
            <a:endParaRPr lang="ja-JP" altLang="en-US" dirty="0">
              <a:solidFill>
                <a:prstClr val="black">
                  <a:tint val="75000"/>
                </a:prstClr>
              </a:solidFill>
            </a:endParaRPr>
          </a:p>
        </p:txBody>
      </p:sp>
      <p:sp>
        <p:nvSpPr>
          <p:cNvPr id="3" name="フッター プレースホルダー 2"/>
          <p:cNvSpPr>
            <a:spLocks noGrp="1"/>
          </p:cNvSpPr>
          <p:nvPr>
            <p:ph type="ftr" sz="quarter" idx="11"/>
          </p:nvPr>
        </p:nvSpPr>
        <p:spPr/>
        <p:txBody>
          <a:bodyPr/>
          <a:lstStyle/>
          <a:p>
            <a:endParaRPr lang="ja-JP" altLang="en-US" dirty="0">
              <a:solidFill>
                <a:prstClr val="black">
                  <a:tint val="75000"/>
                </a:prstClr>
              </a:solidFill>
            </a:endParaRPr>
          </a:p>
        </p:txBody>
      </p:sp>
      <p:sp>
        <p:nvSpPr>
          <p:cNvPr id="4" name="スライド番号プレースホルダー 3"/>
          <p:cNvSpPr>
            <a:spLocks noGrp="1"/>
          </p:cNvSpPr>
          <p:nvPr>
            <p:ph type="sldNum" sz="quarter" idx="12"/>
          </p:nvPr>
        </p:nvSpPr>
        <p:spPr/>
        <p:txBody>
          <a:bodyPr/>
          <a:lstStyle/>
          <a:p>
            <a:fld id="{D8C58238-56D9-4262-8DF7-9268417E109E}" type="slidenum">
              <a:rPr lang="ja-JP" altLang="en-US" smtClean="0">
                <a:solidFill>
                  <a:prstClr val="black">
                    <a:tint val="75000"/>
                  </a:prstClr>
                </a:solidFill>
              </a:rPr>
              <a:pPr/>
              <a:t>‹#›</a:t>
            </a:fld>
            <a:endParaRPr lang="ja-JP" altLang="en-US" dirty="0">
              <a:solidFill>
                <a:prstClr val="black">
                  <a:tint val="75000"/>
                </a:prstClr>
              </a:solidFill>
            </a:endParaRPr>
          </a:p>
        </p:txBody>
      </p:sp>
    </p:spTree>
    <p:extLst>
      <p:ext uri="{BB962C8B-B14F-4D97-AF65-F5344CB8AC3E}">
        <p14:creationId xmlns:p14="http://schemas.microsoft.com/office/powerpoint/2010/main" val="690412922"/>
      </p:ext>
    </p:extLst>
  </p:cSld>
  <p:clrMapOvr>
    <a:masterClrMapping/>
  </p:clrMapOvr>
</p:sldLayout>
</file>

<file path=ppt/slideLayouts/slideLayout352.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629841" y="457200"/>
            <a:ext cx="2949178" cy="1600200"/>
          </a:xfrm>
        </p:spPr>
        <p:txBody>
          <a:bodyPr anchor="b"/>
          <a:lstStyle>
            <a:lvl1pPr>
              <a:defRPr sz="2400"/>
            </a:lvl1pPr>
          </a:lstStyle>
          <a:p>
            <a:r>
              <a:rPr kumimoji="1" lang="ja-JP" altLang="en-US" smtClean="0"/>
              <a:t>マスター タイトルの書式設定</a:t>
            </a:r>
            <a:endParaRPr kumimoji="1" lang="ja-JP" altLang="en-US"/>
          </a:p>
        </p:txBody>
      </p:sp>
      <p:sp>
        <p:nvSpPr>
          <p:cNvPr id="3" name="コンテンツ プレースホルダー 2"/>
          <p:cNvSpPr>
            <a:spLocks noGrp="1"/>
          </p:cNvSpPr>
          <p:nvPr>
            <p:ph idx="1"/>
          </p:nvPr>
        </p:nvSpPr>
        <p:spPr>
          <a:xfrm>
            <a:off x="3887391" y="987428"/>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テキスト プレースホルダー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kumimoji="1" lang="ja-JP" altLang="en-US" smtClean="0"/>
              <a:t>マスター テキストの書式設定</a:t>
            </a:r>
          </a:p>
        </p:txBody>
      </p:sp>
      <p:sp>
        <p:nvSpPr>
          <p:cNvPr id="5" name="日付プレースホルダー 4"/>
          <p:cNvSpPr>
            <a:spLocks noGrp="1"/>
          </p:cNvSpPr>
          <p:nvPr>
            <p:ph type="dt" sz="half" idx="10"/>
          </p:nvPr>
        </p:nvSpPr>
        <p:spPr/>
        <p:txBody>
          <a:bodyPr/>
          <a:lstStyle/>
          <a:p>
            <a:fld id="{1700E686-95FC-4B1C-96E8-945EF907E9A6}" type="datetime1">
              <a:rPr lang="ja-JP" altLang="en-US" smtClean="0">
                <a:solidFill>
                  <a:prstClr val="black">
                    <a:tint val="75000"/>
                  </a:prstClr>
                </a:solidFill>
              </a:rPr>
              <a:pPr/>
              <a:t>2013/10/6</a:t>
            </a:fld>
            <a:endParaRPr lang="ja-JP" altLang="en-US" dirty="0">
              <a:solidFill>
                <a:prstClr val="black">
                  <a:tint val="75000"/>
                </a:prstClr>
              </a:solidFill>
            </a:endParaRPr>
          </a:p>
        </p:txBody>
      </p:sp>
      <p:sp>
        <p:nvSpPr>
          <p:cNvPr id="6" name="フッター プレースホルダー 5"/>
          <p:cNvSpPr>
            <a:spLocks noGrp="1"/>
          </p:cNvSpPr>
          <p:nvPr>
            <p:ph type="ftr" sz="quarter" idx="11"/>
          </p:nvPr>
        </p:nvSpPr>
        <p:spPr/>
        <p:txBody>
          <a:bodyPr/>
          <a:lstStyle/>
          <a:p>
            <a:endParaRPr lang="ja-JP" altLang="en-US" dirty="0">
              <a:solidFill>
                <a:prstClr val="black">
                  <a:tint val="75000"/>
                </a:prstClr>
              </a:solidFill>
            </a:endParaRPr>
          </a:p>
        </p:txBody>
      </p:sp>
      <p:sp>
        <p:nvSpPr>
          <p:cNvPr id="7" name="スライド番号プレースホルダー 6"/>
          <p:cNvSpPr>
            <a:spLocks noGrp="1"/>
          </p:cNvSpPr>
          <p:nvPr>
            <p:ph type="sldNum" sz="quarter" idx="12"/>
          </p:nvPr>
        </p:nvSpPr>
        <p:spPr/>
        <p:txBody>
          <a:bodyPr/>
          <a:lstStyle/>
          <a:p>
            <a:fld id="{D8C58238-56D9-4262-8DF7-9268417E109E}" type="slidenum">
              <a:rPr lang="ja-JP" altLang="en-US" smtClean="0">
                <a:solidFill>
                  <a:prstClr val="black">
                    <a:tint val="75000"/>
                  </a:prstClr>
                </a:solidFill>
              </a:rPr>
              <a:pPr/>
              <a:t>‹#›</a:t>
            </a:fld>
            <a:endParaRPr lang="ja-JP" altLang="en-US" dirty="0">
              <a:solidFill>
                <a:prstClr val="black">
                  <a:tint val="75000"/>
                </a:prstClr>
              </a:solidFill>
            </a:endParaRPr>
          </a:p>
        </p:txBody>
      </p:sp>
    </p:spTree>
    <p:extLst>
      <p:ext uri="{BB962C8B-B14F-4D97-AF65-F5344CB8AC3E}">
        <p14:creationId xmlns:p14="http://schemas.microsoft.com/office/powerpoint/2010/main" val="1053437389"/>
      </p:ext>
    </p:extLst>
  </p:cSld>
  <p:clrMapOvr>
    <a:masterClrMapping/>
  </p:clrMapOvr>
</p:sldLayout>
</file>

<file path=ppt/slideLayouts/slideLayout353.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629841" y="457200"/>
            <a:ext cx="2949178" cy="1600200"/>
          </a:xfrm>
        </p:spPr>
        <p:txBody>
          <a:bodyPr anchor="b"/>
          <a:lstStyle>
            <a:lvl1pPr>
              <a:defRPr sz="2400"/>
            </a:lvl1pPr>
          </a:lstStyle>
          <a:p>
            <a:r>
              <a:rPr kumimoji="1" lang="ja-JP" altLang="en-US" smtClean="0"/>
              <a:t>マスター タイトルの書式設定</a:t>
            </a:r>
            <a:endParaRPr kumimoji="1" lang="ja-JP" altLang="en-US"/>
          </a:p>
        </p:txBody>
      </p:sp>
      <p:sp>
        <p:nvSpPr>
          <p:cNvPr id="3" name="図プレースホルダー 2"/>
          <p:cNvSpPr>
            <a:spLocks noGrp="1"/>
          </p:cNvSpPr>
          <p:nvPr>
            <p:ph type="pic" idx="1"/>
          </p:nvPr>
        </p:nvSpPr>
        <p:spPr>
          <a:xfrm>
            <a:off x="3887391" y="987428"/>
            <a:ext cx="462915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kumimoji="1" lang="ja-JP" altLang="en-US" dirty="0"/>
          </a:p>
        </p:txBody>
      </p:sp>
      <p:sp>
        <p:nvSpPr>
          <p:cNvPr id="4" name="テキスト プレースホルダー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kumimoji="1" lang="ja-JP" altLang="en-US" smtClean="0"/>
              <a:t>マスター テキストの書式設定</a:t>
            </a:r>
          </a:p>
        </p:txBody>
      </p:sp>
      <p:sp>
        <p:nvSpPr>
          <p:cNvPr id="5" name="日付プレースホルダー 4"/>
          <p:cNvSpPr>
            <a:spLocks noGrp="1"/>
          </p:cNvSpPr>
          <p:nvPr>
            <p:ph type="dt" sz="half" idx="10"/>
          </p:nvPr>
        </p:nvSpPr>
        <p:spPr/>
        <p:txBody>
          <a:bodyPr/>
          <a:lstStyle/>
          <a:p>
            <a:fld id="{BEB29E5F-33F4-4E63-9DB4-E9597212062C}" type="datetime1">
              <a:rPr lang="ja-JP" altLang="en-US" smtClean="0">
                <a:solidFill>
                  <a:prstClr val="black">
                    <a:tint val="75000"/>
                  </a:prstClr>
                </a:solidFill>
              </a:rPr>
              <a:pPr/>
              <a:t>2013/10/6</a:t>
            </a:fld>
            <a:endParaRPr lang="ja-JP" altLang="en-US" dirty="0">
              <a:solidFill>
                <a:prstClr val="black">
                  <a:tint val="75000"/>
                </a:prstClr>
              </a:solidFill>
            </a:endParaRPr>
          </a:p>
        </p:txBody>
      </p:sp>
      <p:sp>
        <p:nvSpPr>
          <p:cNvPr id="6" name="フッター プレースホルダー 5"/>
          <p:cNvSpPr>
            <a:spLocks noGrp="1"/>
          </p:cNvSpPr>
          <p:nvPr>
            <p:ph type="ftr" sz="quarter" idx="11"/>
          </p:nvPr>
        </p:nvSpPr>
        <p:spPr/>
        <p:txBody>
          <a:bodyPr/>
          <a:lstStyle/>
          <a:p>
            <a:endParaRPr lang="ja-JP" altLang="en-US" dirty="0">
              <a:solidFill>
                <a:prstClr val="black">
                  <a:tint val="75000"/>
                </a:prstClr>
              </a:solidFill>
            </a:endParaRPr>
          </a:p>
        </p:txBody>
      </p:sp>
      <p:sp>
        <p:nvSpPr>
          <p:cNvPr id="7" name="スライド番号プレースホルダー 6"/>
          <p:cNvSpPr>
            <a:spLocks noGrp="1"/>
          </p:cNvSpPr>
          <p:nvPr>
            <p:ph type="sldNum" sz="quarter" idx="12"/>
          </p:nvPr>
        </p:nvSpPr>
        <p:spPr/>
        <p:txBody>
          <a:bodyPr/>
          <a:lstStyle/>
          <a:p>
            <a:fld id="{D8C58238-56D9-4262-8DF7-9268417E109E}" type="slidenum">
              <a:rPr lang="ja-JP" altLang="en-US" smtClean="0">
                <a:solidFill>
                  <a:prstClr val="black">
                    <a:tint val="75000"/>
                  </a:prstClr>
                </a:solidFill>
              </a:rPr>
              <a:pPr/>
              <a:t>‹#›</a:t>
            </a:fld>
            <a:endParaRPr lang="ja-JP" altLang="en-US" dirty="0">
              <a:solidFill>
                <a:prstClr val="black">
                  <a:tint val="75000"/>
                </a:prstClr>
              </a:solidFill>
            </a:endParaRPr>
          </a:p>
        </p:txBody>
      </p:sp>
    </p:spTree>
    <p:extLst>
      <p:ext uri="{BB962C8B-B14F-4D97-AF65-F5344CB8AC3E}">
        <p14:creationId xmlns:p14="http://schemas.microsoft.com/office/powerpoint/2010/main" val="720027936"/>
      </p:ext>
    </p:extLst>
  </p:cSld>
  <p:clrMapOvr>
    <a:masterClrMapping/>
  </p:clrMapOvr>
</p:sldLayout>
</file>

<file path=ppt/slideLayouts/slideLayout354.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縦書きテキスト プレースホルダー 2"/>
          <p:cNvSpPr>
            <a:spLocks noGrp="1"/>
          </p:cNvSpPr>
          <p:nvPr>
            <p:ph type="body" orient="vert" idx="1"/>
          </p:nvPr>
        </p:nvSpPr>
        <p:spPr/>
        <p:txBody>
          <a:bodyPr vert="eaVert"/>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10"/>
          </p:nvPr>
        </p:nvSpPr>
        <p:spPr/>
        <p:txBody>
          <a:bodyPr/>
          <a:lstStyle/>
          <a:p>
            <a:fld id="{8530FB03-401C-480D-8D0E-393DA34AC704}" type="datetime1">
              <a:rPr lang="ja-JP" altLang="en-US" smtClean="0">
                <a:solidFill>
                  <a:prstClr val="black">
                    <a:tint val="75000"/>
                  </a:prstClr>
                </a:solidFill>
              </a:rPr>
              <a:pPr/>
              <a:t>2013/10/6</a:t>
            </a:fld>
            <a:endParaRPr lang="ja-JP" altLang="en-US" dirty="0">
              <a:solidFill>
                <a:prstClr val="black">
                  <a:tint val="75000"/>
                </a:prstClr>
              </a:solidFill>
            </a:endParaRPr>
          </a:p>
        </p:txBody>
      </p:sp>
      <p:sp>
        <p:nvSpPr>
          <p:cNvPr id="5" name="フッター プレースホルダー 4"/>
          <p:cNvSpPr>
            <a:spLocks noGrp="1"/>
          </p:cNvSpPr>
          <p:nvPr>
            <p:ph type="ftr" sz="quarter" idx="11"/>
          </p:nvPr>
        </p:nvSpPr>
        <p:spPr/>
        <p:txBody>
          <a:bodyPr/>
          <a:lstStyle/>
          <a:p>
            <a:endParaRPr lang="ja-JP" altLang="en-US" dirty="0">
              <a:solidFill>
                <a:prstClr val="black">
                  <a:tint val="75000"/>
                </a:prstClr>
              </a:solidFill>
            </a:endParaRPr>
          </a:p>
        </p:txBody>
      </p:sp>
      <p:sp>
        <p:nvSpPr>
          <p:cNvPr id="6" name="スライド番号プレースホルダー 5"/>
          <p:cNvSpPr>
            <a:spLocks noGrp="1"/>
          </p:cNvSpPr>
          <p:nvPr>
            <p:ph type="sldNum" sz="quarter" idx="12"/>
          </p:nvPr>
        </p:nvSpPr>
        <p:spPr/>
        <p:txBody>
          <a:bodyPr/>
          <a:lstStyle/>
          <a:p>
            <a:fld id="{D8C58238-56D9-4262-8DF7-9268417E109E}" type="slidenum">
              <a:rPr lang="ja-JP" altLang="en-US" smtClean="0">
                <a:solidFill>
                  <a:prstClr val="black">
                    <a:tint val="75000"/>
                  </a:prstClr>
                </a:solidFill>
              </a:rPr>
              <a:pPr/>
              <a:t>‹#›</a:t>
            </a:fld>
            <a:endParaRPr lang="ja-JP" altLang="en-US" dirty="0">
              <a:solidFill>
                <a:prstClr val="black">
                  <a:tint val="75000"/>
                </a:prstClr>
              </a:solidFill>
            </a:endParaRPr>
          </a:p>
        </p:txBody>
      </p:sp>
    </p:spTree>
    <p:extLst>
      <p:ext uri="{BB962C8B-B14F-4D97-AF65-F5344CB8AC3E}">
        <p14:creationId xmlns:p14="http://schemas.microsoft.com/office/powerpoint/2010/main" val="3738087818"/>
      </p:ext>
    </p:extLst>
  </p:cSld>
  <p:clrMapOvr>
    <a:masterClrMapping/>
  </p:clrMapOvr>
</p:sldLayout>
</file>

<file path=ppt/slideLayouts/slideLayout355.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543676" y="365125"/>
            <a:ext cx="1971675" cy="5811838"/>
          </a:xfrm>
        </p:spPr>
        <p:txBody>
          <a:bodyPr vert="eaVert"/>
          <a:lstStyle/>
          <a:p>
            <a:r>
              <a:rPr kumimoji="1" lang="ja-JP" altLang="en-US" smtClean="0"/>
              <a:t>マスター タイトルの書式設定</a:t>
            </a:r>
            <a:endParaRPr kumimoji="1" lang="ja-JP" altLang="en-US"/>
          </a:p>
        </p:txBody>
      </p:sp>
      <p:sp>
        <p:nvSpPr>
          <p:cNvPr id="3" name="縦書きテキスト プレースホルダー 2"/>
          <p:cNvSpPr>
            <a:spLocks noGrp="1"/>
          </p:cNvSpPr>
          <p:nvPr>
            <p:ph type="body" orient="vert" idx="1"/>
          </p:nvPr>
        </p:nvSpPr>
        <p:spPr>
          <a:xfrm>
            <a:off x="628651" y="365125"/>
            <a:ext cx="5800725" cy="5811838"/>
          </a:xfrm>
        </p:spPr>
        <p:txBody>
          <a:bodyPr vert="eaVert"/>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10"/>
          </p:nvPr>
        </p:nvSpPr>
        <p:spPr/>
        <p:txBody>
          <a:bodyPr/>
          <a:lstStyle/>
          <a:p>
            <a:fld id="{E015622F-CD66-42B1-BA2C-16A7D56E5622}" type="datetime1">
              <a:rPr lang="ja-JP" altLang="en-US" smtClean="0">
                <a:solidFill>
                  <a:prstClr val="black">
                    <a:tint val="75000"/>
                  </a:prstClr>
                </a:solidFill>
              </a:rPr>
              <a:pPr/>
              <a:t>2013/10/6</a:t>
            </a:fld>
            <a:endParaRPr lang="ja-JP" altLang="en-US" dirty="0">
              <a:solidFill>
                <a:prstClr val="black">
                  <a:tint val="75000"/>
                </a:prstClr>
              </a:solidFill>
            </a:endParaRPr>
          </a:p>
        </p:txBody>
      </p:sp>
      <p:sp>
        <p:nvSpPr>
          <p:cNvPr id="5" name="フッター プレースホルダー 4"/>
          <p:cNvSpPr>
            <a:spLocks noGrp="1"/>
          </p:cNvSpPr>
          <p:nvPr>
            <p:ph type="ftr" sz="quarter" idx="11"/>
          </p:nvPr>
        </p:nvSpPr>
        <p:spPr/>
        <p:txBody>
          <a:bodyPr/>
          <a:lstStyle/>
          <a:p>
            <a:endParaRPr lang="ja-JP" altLang="en-US" dirty="0">
              <a:solidFill>
                <a:prstClr val="black">
                  <a:tint val="75000"/>
                </a:prstClr>
              </a:solidFill>
            </a:endParaRPr>
          </a:p>
        </p:txBody>
      </p:sp>
      <p:sp>
        <p:nvSpPr>
          <p:cNvPr id="6" name="スライド番号プレースホルダー 5"/>
          <p:cNvSpPr>
            <a:spLocks noGrp="1"/>
          </p:cNvSpPr>
          <p:nvPr>
            <p:ph type="sldNum" sz="quarter" idx="12"/>
          </p:nvPr>
        </p:nvSpPr>
        <p:spPr/>
        <p:txBody>
          <a:bodyPr/>
          <a:lstStyle/>
          <a:p>
            <a:fld id="{D8C58238-56D9-4262-8DF7-9268417E109E}" type="slidenum">
              <a:rPr lang="ja-JP" altLang="en-US" smtClean="0">
                <a:solidFill>
                  <a:prstClr val="black">
                    <a:tint val="75000"/>
                  </a:prstClr>
                </a:solidFill>
              </a:rPr>
              <a:pPr/>
              <a:t>‹#›</a:t>
            </a:fld>
            <a:endParaRPr lang="ja-JP" altLang="en-US" dirty="0">
              <a:solidFill>
                <a:prstClr val="black">
                  <a:tint val="75000"/>
                </a:prstClr>
              </a:solidFill>
            </a:endParaRPr>
          </a:p>
        </p:txBody>
      </p:sp>
    </p:spTree>
    <p:extLst>
      <p:ext uri="{BB962C8B-B14F-4D97-AF65-F5344CB8AC3E}">
        <p14:creationId xmlns:p14="http://schemas.microsoft.com/office/powerpoint/2010/main" val="236760325"/>
      </p:ext>
    </p:extLst>
  </p:cSld>
  <p:clrMapOvr>
    <a:masterClrMapping/>
  </p:clrMapOvr>
</p:sldLayout>
</file>

<file path=ppt/slideLayouts/slideLayout356.xml><?xml version="1.0" encoding="utf-8"?>
<p:sldLayout xmlns:a="http://schemas.openxmlformats.org/drawingml/2006/main" xmlns:r="http://schemas.openxmlformats.org/officeDocument/2006/relationships" xmlns:p="http://schemas.openxmlformats.org/presentationml/2006/main" type="objOnly">
  <p:cSld name="コンテンツ">
    <p:spTree>
      <p:nvGrpSpPr>
        <p:cNvPr id="1" name=""/>
        <p:cNvGrpSpPr/>
        <p:nvPr/>
      </p:nvGrpSpPr>
      <p:grpSpPr>
        <a:xfrm>
          <a:off x="0" y="0"/>
          <a:ext cx="0" cy="0"/>
          <a:chOff x="0" y="0"/>
          <a:chExt cx="0" cy="0"/>
        </a:xfrm>
      </p:grpSpPr>
      <p:sp>
        <p:nvSpPr>
          <p:cNvPr id="2" name="コンテンツ プレースホルダ 1"/>
          <p:cNvSpPr>
            <a:spLocks noGrp="1"/>
          </p:cNvSpPr>
          <p:nvPr>
            <p:ph/>
          </p:nvPr>
        </p:nvSpPr>
        <p:spPr>
          <a:xfrm>
            <a:off x="457200" y="274642"/>
            <a:ext cx="8229600" cy="5851525"/>
          </a:xfrm>
        </p:spPr>
        <p:txBody>
          <a:body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3" name="Rectangle 4"/>
          <p:cNvSpPr>
            <a:spLocks noGrp="1" noChangeArrowheads="1"/>
          </p:cNvSpPr>
          <p:nvPr>
            <p:ph type="dt" sz="half" idx="10"/>
          </p:nvPr>
        </p:nvSpPr>
        <p:spPr>
          <a:ln/>
        </p:spPr>
        <p:txBody>
          <a:bodyPr/>
          <a:lstStyle>
            <a:lvl1pPr>
              <a:defRPr/>
            </a:lvl1pPr>
          </a:lstStyle>
          <a:p>
            <a:pPr>
              <a:defRPr/>
            </a:pPr>
            <a:fld id="{7F846A06-85A9-4430-B05E-ABC918E11E10}" type="datetime1">
              <a:rPr lang="ja-JP" altLang="en-US" smtClean="0">
                <a:solidFill>
                  <a:prstClr val="black">
                    <a:tint val="75000"/>
                  </a:prstClr>
                </a:solidFill>
              </a:rPr>
              <a:pPr>
                <a:defRPr/>
              </a:pPr>
              <a:t>2013/10/6</a:t>
            </a:fld>
            <a:endParaRPr lang="en-US" altLang="ja-JP" dirty="0">
              <a:solidFill>
                <a:prstClr val="black">
                  <a:tint val="75000"/>
                </a:prstClr>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en-US" altLang="ja-JP" dirty="0">
              <a:solidFill>
                <a:prstClr val="black">
                  <a:tint val="75000"/>
                </a:prstClr>
              </a:solidFill>
            </a:endParaRPr>
          </a:p>
        </p:txBody>
      </p:sp>
      <p:sp>
        <p:nvSpPr>
          <p:cNvPr id="5" name="Rectangle 6"/>
          <p:cNvSpPr>
            <a:spLocks noGrp="1" noChangeArrowheads="1"/>
          </p:cNvSpPr>
          <p:nvPr>
            <p:ph type="sldNum" sz="quarter" idx="12"/>
          </p:nvPr>
        </p:nvSpPr>
        <p:spPr>
          <a:ln/>
        </p:spPr>
        <p:txBody>
          <a:bodyPr/>
          <a:lstStyle>
            <a:lvl1pPr>
              <a:defRPr/>
            </a:lvl1pPr>
          </a:lstStyle>
          <a:p>
            <a:pPr>
              <a:defRPr/>
            </a:pPr>
            <a:fld id="{EC0D7875-69C2-4F94-8C06-39D37747DAA7}" type="slidenum">
              <a:rPr lang="en-US" altLang="ja-JP">
                <a:solidFill>
                  <a:prstClr val="black">
                    <a:tint val="75000"/>
                  </a:prstClr>
                </a:solidFill>
              </a:rPr>
              <a:pPr>
                <a:defRPr/>
              </a:pPr>
              <a:t>‹#›</a:t>
            </a:fld>
            <a:endParaRPr lang="en-US" altLang="ja-JP" dirty="0">
              <a:solidFill>
                <a:prstClr val="black">
                  <a:tint val="75000"/>
                </a:prstClr>
              </a:solidFill>
            </a:endParaRPr>
          </a:p>
        </p:txBody>
      </p:sp>
    </p:spTree>
    <p:extLst>
      <p:ext uri="{BB962C8B-B14F-4D97-AF65-F5344CB8AC3E}">
        <p14:creationId xmlns:p14="http://schemas.microsoft.com/office/powerpoint/2010/main" val="741851779"/>
      </p:ext>
    </p:extLst>
  </p:cSld>
  <p:clrMapOvr>
    <a:masterClrMapping/>
  </p:clrMapOvr>
</p:sldLayout>
</file>

<file path=ppt/slideLayouts/slideLayout357.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lstStyle/>
          <a:p>
            <a:r>
              <a:rPr lang="ja-JP" altLang="en-US" smtClean="0"/>
              <a:t>マスタ タイトルの書式設定</a:t>
            </a:r>
            <a:endParaRPr lang="ja-JP" altLang="en-US"/>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ja-JP" altLang="en-US" smtClean="0"/>
              <a:t>マスタ サブタイトルの書式設定</a:t>
            </a:r>
            <a:endParaRPr lang="ja-JP" altLang="en-US"/>
          </a:p>
        </p:txBody>
      </p:sp>
      <p:sp>
        <p:nvSpPr>
          <p:cNvPr id="4" name="Rectangle 4"/>
          <p:cNvSpPr>
            <a:spLocks noGrp="1" noChangeArrowheads="1"/>
          </p:cNvSpPr>
          <p:nvPr>
            <p:ph type="dt" sz="half" idx="10"/>
          </p:nvPr>
        </p:nvSpPr>
        <p:spPr>
          <a:ln/>
        </p:spPr>
        <p:txBody>
          <a:bodyPr/>
          <a:lstStyle>
            <a:lvl1pPr>
              <a:defRPr/>
            </a:lvl1pPr>
          </a:lstStyle>
          <a:p>
            <a:pPr>
              <a:defRPr/>
            </a:pPr>
            <a:fld id="{0B593F2B-E57B-40D6-AC77-34370038FADF}" type="datetime1">
              <a:rPr lang="ja-JP" altLang="en-US" smtClean="0">
                <a:solidFill>
                  <a:srgbClr val="000000"/>
                </a:solidFill>
              </a:rPr>
              <a:pPr>
                <a:defRPr/>
              </a:pPr>
              <a:t>2013/10/6</a:t>
            </a:fld>
            <a:endParaRPr lang="en-US" altLang="ja-JP">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ja-JP">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EACE192E-746F-4D0D-A37B-273D6A33165C}" type="slidenum">
              <a:rPr lang="en-US" altLang="ja-JP">
                <a:solidFill>
                  <a:srgbClr val="000000"/>
                </a:solidFill>
              </a:rPr>
              <a:pPr>
                <a:defRPr/>
              </a:pPr>
              <a:t>‹#›</a:t>
            </a:fld>
            <a:endParaRPr lang="en-US" altLang="ja-JP">
              <a:solidFill>
                <a:srgbClr val="000000"/>
              </a:solidFill>
            </a:endParaRPr>
          </a:p>
        </p:txBody>
      </p:sp>
    </p:spTree>
    <p:extLst>
      <p:ext uri="{BB962C8B-B14F-4D97-AF65-F5344CB8AC3E}">
        <p14:creationId xmlns:p14="http://schemas.microsoft.com/office/powerpoint/2010/main" val="1837840977"/>
      </p:ext>
    </p:extLst>
  </p:cSld>
  <p:clrMapOvr>
    <a:masterClrMapping/>
  </p:clrMapOvr>
</p:sldLayout>
</file>

<file path=ppt/slideLayouts/slideLayout358.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smtClean="0"/>
              <a:t>マスタ タイトルの書式設定</a:t>
            </a:r>
            <a:endParaRPr lang="ja-JP" altLang="en-US"/>
          </a:p>
        </p:txBody>
      </p:sp>
      <p:sp>
        <p:nvSpPr>
          <p:cNvPr id="3" name="コンテンツ プレースホルダ 2"/>
          <p:cNvSpPr>
            <a:spLocks noGrp="1"/>
          </p:cNvSpPr>
          <p:nvPr>
            <p:ph idx="1"/>
          </p:nvPr>
        </p:nvSpPr>
        <p:spPr/>
        <p:txBody>
          <a:body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Rectangle 4"/>
          <p:cNvSpPr>
            <a:spLocks noGrp="1" noChangeArrowheads="1"/>
          </p:cNvSpPr>
          <p:nvPr>
            <p:ph type="dt" sz="half" idx="10"/>
          </p:nvPr>
        </p:nvSpPr>
        <p:spPr>
          <a:ln/>
        </p:spPr>
        <p:txBody>
          <a:bodyPr/>
          <a:lstStyle>
            <a:lvl1pPr>
              <a:defRPr/>
            </a:lvl1pPr>
          </a:lstStyle>
          <a:p>
            <a:pPr>
              <a:defRPr/>
            </a:pPr>
            <a:fld id="{C325722A-1FB4-4BF1-BDDF-23395C467888}" type="datetime1">
              <a:rPr lang="ja-JP" altLang="en-US" smtClean="0">
                <a:solidFill>
                  <a:srgbClr val="000000"/>
                </a:solidFill>
              </a:rPr>
              <a:pPr>
                <a:defRPr/>
              </a:pPr>
              <a:t>2013/10/6</a:t>
            </a:fld>
            <a:endParaRPr lang="en-US" altLang="ja-JP">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ja-JP">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6A07B3AA-B233-4C9B-8535-FCA3F7EF9F86}" type="slidenum">
              <a:rPr lang="en-US" altLang="ja-JP">
                <a:solidFill>
                  <a:srgbClr val="000000"/>
                </a:solidFill>
              </a:rPr>
              <a:pPr>
                <a:defRPr/>
              </a:pPr>
              <a:t>‹#›</a:t>
            </a:fld>
            <a:endParaRPr lang="en-US" altLang="ja-JP">
              <a:solidFill>
                <a:srgbClr val="000000"/>
              </a:solidFill>
            </a:endParaRPr>
          </a:p>
        </p:txBody>
      </p:sp>
    </p:spTree>
    <p:extLst>
      <p:ext uri="{BB962C8B-B14F-4D97-AF65-F5344CB8AC3E}">
        <p14:creationId xmlns:p14="http://schemas.microsoft.com/office/powerpoint/2010/main" val="1715875291"/>
      </p:ext>
    </p:extLst>
  </p:cSld>
  <p:clrMapOvr>
    <a:masterClrMapping/>
  </p:clrMapOvr>
</p:sldLayout>
</file>

<file path=ppt/slideLayouts/slideLayout359.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r>
              <a:rPr lang="ja-JP" altLang="en-US" smtClean="0"/>
              <a:t>マスタ タイトルの書式設定</a:t>
            </a:r>
            <a:endParaRPr lang="ja-JP" altLang="en-US"/>
          </a:p>
        </p:txBody>
      </p:sp>
      <p:sp>
        <p:nvSpPr>
          <p:cNvPr id="3" name="テキスト プレースホルダ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ja-JP" altLang="en-US" smtClean="0"/>
              <a:t>マスタ テキストの書式設定</a:t>
            </a:r>
          </a:p>
        </p:txBody>
      </p:sp>
      <p:sp>
        <p:nvSpPr>
          <p:cNvPr id="4" name="Rectangle 4"/>
          <p:cNvSpPr>
            <a:spLocks noGrp="1" noChangeArrowheads="1"/>
          </p:cNvSpPr>
          <p:nvPr>
            <p:ph type="dt" sz="half" idx="10"/>
          </p:nvPr>
        </p:nvSpPr>
        <p:spPr>
          <a:ln/>
        </p:spPr>
        <p:txBody>
          <a:bodyPr/>
          <a:lstStyle>
            <a:lvl1pPr>
              <a:defRPr/>
            </a:lvl1pPr>
          </a:lstStyle>
          <a:p>
            <a:pPr>
              <a:defRPr/>
            </a:pPr>
            <a:fld id="{4DFA42E1-8FE3-46F9-84DF-6DD3769455B4}" type="datetime1">
              <a:rPr lang="ja-JP" altLang="en-US" smtClean="0">
                <a:solidFill>
                  <a:srgbClr val="000000"/>
                </a:solidFill>
              </a:rPr>
              <a:pPr>
                <a:defRPr/>
              </a:pPr>
              <a:t>2013/10/6</a:t>
            </a:fld>
            <a:endParaRPr lang="en-US" altLang="ja-JP">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ja-JP">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04B82A86-B6F1-4CB0-A5A5-2EBE8466143F}" type="slidenum">
              <a:rPr lang="en-US" altLang="ja-JP">
                <a:solidFill>
                  <a:srgbClr val="000000"/>
                </a:solidFill>
              </a:rPr>
              <a:pPr>
                <a:defRPr/>
              </a:pPr>
              <a:t>‹#›</a:t>
            </a:fld>
            <a:endParaRPr lang="en-US" altLang="ja-JP">
              <a:solidFill>
                <a:srgbClr val="000000"/>
              </a:solidFill>
            </a:endParaRPr>
          </a:p>
        </p:txBody>
      </p:sp>
    </p:spTree>
    <p:extLst>
      <p:ext uri="{BB962C8B-B14F-4D97-AF65-F5344CB8AC3E}">
        <p14:creationId xmlns:p14="http://schemas.microsoft.com/office/powerpoint/2010/main" val="1342137507"/>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lstStyle/>
          <a:p>
            <a:r>
              <a:rPr kumimoji="1" lang="ja-JP" altLang="en-US" smtClean="0"/>
              <a:t>マスター タイトルの書式設定</a:t>
            </a:r>
            <a:endParaRPr kumimoji="1" lang="ja-JP" altLang="en-US"/>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kumimoji="1" lang="ja-JP" altLang="en-US" smtClean="0"/>
              <a:t>マスター サブタイトルの書式設定</a:t>
            </a:r>
            <a:endParaRPr kumimoji="1" lang="ja-JP" altLang="en-US"/>
          </a:p>
        </p:txBody>
      </p:sp>
      <p:sp>
        <p:nvSpPr>
          <p:cNvPr id="4" name="日付プレースホルダー 3"/>
          <p:cNvSpPr>
            <a:spLocks noGrp="1"/>
          </p:cNvSpPr>
          <p:nvPr>
            <p:ph type="dt" sz="half" idx="10"/>
          </p:nvPr>
        </p:nvSpPr>
        <p:spPr/>
        <p:txBody>
          <a:bodyPr/>
          <a:lstStyle/>
          <a:p>
            <a:fld id="{25F2F441-07C9-4E0B-A9E4-A0003B91DFAC}" type="datetime1">
              <a:rPr lang="ja-JP" altLang="en-US" smtClean="0">
                <a:solidFill>
                  <a:prstClr val="black">
                    <a:tint val="75000"/>
                  </a:prstClr>
                </a:solidFill>
              </a:rPr>
              <a:pPr/>
              <a:t>2013/10/6</a:t>
            </a:fld>
            <a:endParaRPr lang="ja-JP" altLang="en-US">
              <a:solidFill>
                <a:prstClr val="black">
                  <a:tint val="75000"/>
                </a:prstClr>
              </a:solidFill>
            </a:endParaRPr>
          </a:p>
        </p:txBody>
      </p:sp>
      <p:sp>
        <p:nvSpPr>
          <p:cNvPr id="5" name="フッター プレースホルダー 4"/>
          <p:cNvSpPr>
            <a:spLocks noGrp="1"/>
          </p:cNvSpPr>
          <p:nvPr>
            <p:ph type="ftr" sz="quarter" idx="11"/>
          </p:nvPr>
        </p:nvSpPr>
        <p:spPr/>
        <p:txBody>
          <a:bodyPr/>
          <a:lstStyle/>
          <a:p>
            <a:endParaRPr lang="ja-JP" altLang="en-US">
              <a:solidFill>
                <a:prstClr val="black">
                  <a:tint val="75000"/>
                </a:prstClr>
              </a:solidFill>
            </a:endParaRPr>
          </a:p>
        </p:txBody>
      </p:sp>
      <p:sp>
        <p:nvSpPr>
          <p:cNvPr id="6" name="スライド番号プレースホルダー 5"/>
          <p:cNvSpPr>
            <a:spLocks noGrp="1"/>
          </p:cNvSpPr>
          <p:nvPr>
            <p:ph type="sldNum" sz="quarter" idx="12"/>
          </p:nvPr>
        </p:nvSpPr>
        <p:spPr/>
        <p:txBody>
          <a:bodyPr/>
          <a:lstStyle/>
          <a:p>
            <a:fld id="{FE69C169-3BDF-44AF-9C3C-BC0668A3D91D}"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1517283201"/>
      </p:ext>
    </p:extLst>
  </p:cSld>
  <p:clrMapOvr>
    <a:masterClrMapping/>
  </p:clrMapOvr>
</p:sldLayout>
</file>

<file path=ppt/slideLayouts/slideLayout360.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smtClean="0"/>
              <a:t>マスタ タイトルの書式設定</a:t>
            </a:r>
            <a:endParaRPr lang="ja-JP" altLang="en-US"/>
          </a:p>
        </p:txBody>
      </p:sp>
      <p:sp>
        <p:nvSpPr>
          <p:cNvPr id="3" name="コンテンツ プレースホルダ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コンテンツ プレースホルダ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5" name="Rectangle 4"/>
          <p:cNvSpPr>
            <a:spLocks noGrp="1" noChangeArrowheads="1"/>
          </p:cNvSpPr>
          <p:nvPr>
            <p:ph type="dt" sz="half" idx="10"/>
          </p:nvPr>
        </p:nvSpPr>
        <p:spPr>
          <a:ln/>
        </p:spPr>
        <p:txBody>
          <a:bodyPr/>
          <a:lstStyle>
            <a:lvl1pPr>
              <a:defRPr/>
            </a:lvl1pPr>
          </a:lstStyle>
          <a:p>
            <a:pPr>
              <a:defRPr/>
            </a:pPr>
            <a:fld id="{152F1909-635D-499C-B881-5808B7D7F300}" type="datetime1">
              <a:rPr lang="ja-JP" altLang="en-US" smtClean="0">
                <a:solidFill>
                  <a:srgbClr val="000000"/>
                </a:solidFill>
              </a:rPr>
              <a:pPr>
                <a:defRPr/>
              </a:pPr>
              <a:t>2013/10/6</a:t>
            </a:fld>
            <a:endParaRPr lang="en-US" altLang="ja-JP">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ja-JP">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04CB9660-E60D-48A5-B3BB-77487B1473D8}" type="slidenum">
              <a:rPr lang="en-US" altLang="ja-JP">
                <a:solidFill>
                  <a:srgbClr val="000000"/>
                </a:solidFill>
              </a:rPr>
              <a:pPr>
                <a:defRPr/>
              </a:pPr>
              <a:t>‹#›</a:t>
            </a:fld>
            <a:endParaRPr lang="en-US" altLang="ja-JP">
              <a:solidFill>
                <a:srgbClr val="000000"/>
              </a:solidFill>
            </a:endParaRPr>
          </a:p>
        </p:txBody>
      </p:sp>
    </p:spTree>
    <p:extLst>
      <p:ext uri="{BB962C8B-B14F-4D97-AF65-F5344CB8AC3E}">
        <p14:creationId xmlns:p14="http://schemas.microsoft.com/office/powerpoint/2010/main" val="2436057355"/>
      </p:ext>
    </p:extLst>
  </p:cSld>
  <p:clrMapOvr>
    <a:masterClrMapping/>
  </p:clrMapOvr>
</p:sldLayout>
</file>

<file path=ppt/slideLayouts/slideLayout361.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smtClean="0"/>
              <a:t>マスタ タイトルの書式設定</a:t>
            </a:r>
            <a:endParaRPr lang="ja-JP" altLang="en-US"/>
          </a:p>
        </p:txBody>
      </p:sp>
      <p:sp>
        <p:nvSpPr>
          <p:cNvPr id="3" name="テキスト プレースホルダ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smtClean="0"/>
              <a:t>マスタ テキストの書式設定</a:t>
            </a:r>
          </a:p>
        </p:txBody>
      </p:sp>
      <p:sp>
        <p:nvSpPr>
          <p:cNvPr id="4" name="コンテンツ プレースホルダ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5" name="テキスト プレースホルダ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smtClean="0"/>
              <a:t>マスタ テキストの書式設定</a:t>
            </a:r>
          </a:p>
        </p:txBody>
      </p:sp>
      <p:sp>
        <p:nvSpPr>
          <p:cNvPr id="6" name="コンテンツ プレースホルダ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7" name="Rectangle 4"/>
          <p:cNvSpPr>
            <a:spLocks noGrp="1" noChangeArrowheads="1"/>
          </p:cNvSpPr>
          <p:nvPr>
            <p:ph type="dt" sz="half" idx="10"/>
          </p:nvPr>
        </p:nvSpPr>
        <p:spPr>
          <a:ln/>
        </p:spPr>
        <p:txBody>
          <a:bodyPr/>
          <a:lstStyle>
            <a:lvl1pPr>
              <a:defRPr/>
            </a:lvl1pPr>
          </a:lstStyle>
          <a:p>
            <a:pPr>
              <a:defRPr/>
            </a:pPr>
            <a:fld id="{800E778A-AE26-4C36-82A8-F678F49C18FA}" type="datetime1">
              <a:rPr lang="ja-JP" altLang="en-US" smtClean="0">
                <a:solidFill>
                  <a:srgbClr val="000000"/>
                </a:solidFill>
              </a:rPr>
              <a:pPr>
                <a:defRPr/>
              </a:pPr>
              <a:t>2013/10/6</a:t>
            </a:fld>
            <a:endParaRPr lang="en-US" altLang="ja-JP">
              <a:solidFill>
                <a:srgbClr val="000000"/>
              </a:solidFill>
            </a:endParaRPr>
          </a:p>
        </p:txBody>
      </p:sp>
      <p:sp>
        <p:nvSpPr>
          <p:cNvPr id="8" name="Rectangle 5"/>
          <p:cNvSpPr>
            <a:spLocks noGrp="1" noChangeArrowheads="1"/>
          </p:cNvSpPr>
          <p:nvPr>
            <p:ph type="ftr" sz="quarter" idx="11"/>
          </p:nvPr>
        </p:nvSpPr>
        <p:spPr>
          <a:ln/>
        </p:spPr>
        <p:txBody>
          <a:bodyPr/>
          <a:lstStyle>
            <a:lvl1pPr>
              <a:defRPr/>
            </a:lvl1pPr>
          </a:lstStyle>
          <a:p>
            <a:pPr>
              <a:defRPr/>
            </a:pPr>
            <a:endParaRPr lang="en-US" altLang="ja-JP">
              <a:solidFill>
                <a:srgbClr val="000000"/>
              </a:solidFill>
            </a:endParaRPr>
          </a:p>
        </p:txBody>
      </p:sp>
      <p:sp>
        <p:nvSpPr>
          <p:cNvPr id="9" name="Rectangle 6"/>
          <p:cNvSpPr>
            <a:spLocks noGrp="1" noChangeArrowheads="1"/>
          </p:cNvSpPr>
          <p:nvPr>
            <p:ph type="sldNum" sz="quarter" idx="12"/>
          </p:nvPr>
        </p:nvSpPr>
        <p:spPr>
          <a:ln/>
        </p:spPr>
        <p:txBody>
          <a:bodyPr/>
          <a:lstStyle>
            <a:lvl1pPr>
              <a:defRPr/>
            </a:lvl1pPr>
          </a:lstStyle>
          <a:p>
            <a:pPr>
              <a:defRPr/>
            </a:pPr>
            <a:fld id="{275E3897-64AC-4B00-AC5E-D102F067CC58}" type="slidenum">
              <a:rPr lang="en-US" altLang="ja-JP">
                <a:solidFill>
                  <a:srgbClr val="000000"/>
                </a:solidFill>
              </a:rPr>
              <a:pPr>
                <a:defRPr/>
              </a:pPr>
              <a:t>‹#›</a:t>
            </a:fld>
            <a:endParaRPr lang="en-US" altLang="ja-JP">
              <a:solidFill>
                <a:srgbClr val="000000"/>
              </a:solidFill>
            </a:endParaRPr>
          </a:p>
        </p:txBody>
      </p:sp>
    </p:spTree>
    <p:extLst>
      <p:ext uri="{BB962C8B-B14F-4D97-AF65-F5344CB8AC3E}">
        <p14:creationId xmlns:p14="http://schemas.microsoft.com/office/powerpoint/2010/main" val="529781048"/>
      </p:ext>
    </p:extLst>
  </p:cSld>
  <p:clrMapOvr>
    <a:masterClrMapping/>
  </p:clrMapOvr>
</p:sldLayout>
</file>

<file path=ppt/slideLayouts/slideLayout362.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smtClean="0"/>
              <a:t>マスタ タイトルの書式設定</a:t>
            </a:r>
            <a:endParaRPr lang="ja-JP" altLang="en-US"/>
          </a:p>
        </p:txBody>
      </p:sp>
      <p:sp>
        <p:nvSpPr>
          <p:cNvPr id="3" name="Rectangle 4"/>
          <p:cNvSpPr>
            <a:spLocks noGrp="1" noChangeArrowheads="1"/>
          </p:cNvSpPr>
          <p:nvPr>
            <p:ph type="dt" sz="half" idx="10"/>
          </p:nvPr>
        </p:nvSpPr>
        <p:spPr>
          <a:ln/>
        </p:spPr>
        <p:txBody>
          <a:bodyPr/>
          <a:lstStyle>
            <a:lvl1pPr>
              <a:defRPr/>
            </a:lvl1pPr>
          </a:lstStyle>
          <a:p>
            <a:pPr>
              <a:defRPr/>
            </a:pPr>
            <a:fld id="{D8EBD0D5-69EE-42E3-8E37-3DF6ED7F3986}" type="datetime1">
              <a:rPr lang="ja-JP" altLang="en-US" smtClean="0">
                <a:solidFill>
                  <a:srgbClr val="000000"/>
                </a:solidFill>
              </a:rPr>
              <a:pPr>
                <a:defRPr/>
              </a:pPr>
              <a:t>2013/10/6</a:t>
            </a:fld>
            <a:endParaRPr lang="en-US" altLang="ja-JP">
              <a:solidFill>
                <a:srgbClr val="000000"/>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en-US" altLang="ja-JP">
              <a:solidFill>
                <a:srgbClr val="000000"/>
              </a:solidFill>
            </a:endParaRPr>
          </a:p>
        </p:txBody>
      </p:sp>
      <p:sp>
        <p:nvSpPr>
          <p:cNvPr id="5" name="Rectangle 6"/>
          <p:cNvSpPr>
            <a:spLocks noGrp="1" noChangeArrowheads="1"/>
          </p:cNvSpPr>
          <p:nvPr>
            <p:ph type="sldNum" sz="quarter" idx="12"/>
          </p:nvPr>
        </p:nvSpPr>
        <p:spPr>
          <a:ln/>
        </p:spPr>
        <p:txBody>
          <a:bodyPr/>
          <a:lstStyle>
            <a:lvl1pPr>
              <a:defRPr/>
            </a:lvl1pPr>
          </a:lstStyle>
          <a:p>
            <a:pPr>
              <a:defRPr/>
            </a:pPr>
            <a:fld id="{568FCFB4-D47D-45B5-8AB3-6C0FD33976FA}" type="slidenum">
              <a:rPr lang="en-US" altLang="ja-JP">
                <a:solidFill>
                  <a:srgbClr val="000000"/>
                </a:solidFill>
              </a:rPr>
              <a:pPr>
                <a:defRPr/>
              </a:pPr>
              <a:t>‹#›</a:t>
            </a:fld>
            <a:endParaRPr lang="en-US" altLang="ja-JP">
              <a:solidFill>
                <a:srgbClr val="000000"/>
              </a:solidFill>
            </a:endParaRPr>
          </a:p>
        </p:txBody>
      </p:sp>
    </p:spTree>
    <p:extLst>
      <p:ext uri="{BB962C8B-B14F-4D97-AF65-F5344CB8AC3E}">
        <p14:creationId xmlns:p14="http://schemas.microsoft.com/office/powerpoint/2010/main" val="3581695184"/>
      </p:ext>
    </p:extLst>
  </p:cSld>
  <p:clrMapOvr>
    <a:masterClrMapping/>
  </p:clrMapOvr>
</p:sldLayout>
</file>

<file path=ppt/slideLayouts/slideLayout363.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fld id="{6FAC2F06-C858-4B37-8336-B763568A0153}" type="datetime1">
              <a:rPr lang="ja-JP" altLang="en-US" smtClean="0">
                <a:solidFill>
                  <a:srgbClr val="000000"/>
                </a:solidFill>
              </a:rPr>
              <a:pPr>
                <a:defRPr/>
              </a:pPr>
              <a:t>2013/10/6</a:t>
            </a:fld>
            <a:endParaRPr lang="en-US" altLang="ja-JP">
              <a:solidFill>
                <a:srgbClr val="000000"/>
              </a:solidFill>
            </a:endParaRPr>
          </a:p>
        </p:txBody>
      </p:sp>
      <p:sp>
        <p:nvSpPr>
          <p:cNvPr id="3" name="Rectangle 5"/>
          <p:cNvSpPr>
            <a:spLocks noGrp="1" noChangeArrowheads="1"/>
          </p:cNvSpPr>
          <p:nvPr>
            <p:ph type="ftr" sz="quarter" idx="11"/>
          </p:nvPr>
        </p:nvSpPr>
        <p:spPr>
          <a:ln/>
        </p:spPr>
        <p:txBody>
          <a:bodyPr/>
          <a:lstStyle>
            <a:lvl1pPr>
              <a:defRPr/>
            </a:lvl1pPr>
          </a:lstStyle>
          <a:p>
            <a:pPr>
              <a:defRPr/>
            </a:pPr>
            <a:endParaRPr lang="en-US" altLang="ja-JP">
              <a:solidFill>
                <a:srgbClr val="000000"/>
              </a:solidFill>
            </a:endParaRPr>
          </a:p>
        </p:txBody>
      </p:sp>
      <p:sp>
        <p:nvSpPr>
          <p:cNvPr id="4" name="Rectangle 6"/>
          <p:cNvSpPr>
            <a:spLocks noGrp="1" noChangeArrowheads="1"/>
          </p:cNvSpPr>
          <p:nvPr>
            <p:ph type="sldNum" sz="quarter" idx="12"/>
          </p:nvPr>
        </p:nvSpPr>
        <p:spPr>
          <a:ln/>
        </p:spPr>
        <p:txBody>
          <a:bodyPr/>
          <a:lstStyle>
            <a:lvl1pPr>
              <a:defRPr/>
            </a:lvl1pPr>
          </a:lstStyle>
          <a:p>
            <a:pPr>
              <a:defRPr/>
            </a:pPr>
            <a:fld id="{0237B637-1F7B-4D74-92CB-5996431CDB1B}" type="slidenum">
              <a:rPr lang="en-US" altLang="ja-JP">
                <a:solidFill>
                  <a:srgbClr val="000000"/>
                </a:solidFill>
              </a:rPr>
              <a:pPr>
                <a:defRPr/>
              </a:pPr>
              <a:t>‹#›</a:t>
            </a:fld>
            <a:endParaRPr lang="en-US" altLang="ja-JP">
              <a:solidFill>
                <a:srgbClr val="000000"/>
              </a:solidFill>
            </a:endParaRPr>
          </a:p>
        </p:txBody>
      </p:sp>
    </p:spTree>
    <p:extLst>
      <p:ext uri="{BB962C8B-B14F-4D97-AF65-F5344CB8AC3E}">
        <p14:creationId xmlns:p14="http://schemas.microsoft.com/office/powerpoint/2010/main" val="657648466"/>
      </p:ext>
    </p:extLst>
  </p:cSld>
  <p:clrMapOvr>
    <a:masterClrMapping/>
  </p:clrMapOvr>
</p:sldLayout>
</file>

<file path=ppt/slideLayouts/slideLayout364.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r>
              <a:rPr lang="ja-JP" altLang="en-US" smtClean="0"/>
              <a:t>マスタ タイトルの書式設定</a:t>
            </a:r>
            <a:endParaRPr lang="ja-JP" altLang="en-US"/>
          </a:p>
        </p:txBody>
      </p:sp>
      <p:sp>
        <p:nvSpPr>
          <p:cNvPr id="3" name="コンテンツ プレースホルダ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テキスト プレースホルダ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smtClean="0"/>
              <a:t>マスタ テキストの書式設定</a:t>
            </a:r>
          </a:p>
        </p:txBody>
      </p:sp>
      <p:sp>
        <p:nvSpPr>
          <p:cNvPr id="5" name="Rectangle 4"/>
          <p:cNvSpPr>
            <a:spLocks noGrp="1" noChangeArrowheads="1"/>
          </p:cNvSpPr>
          <p:nvPr>
            <p:ph type="dt" sz="half" idx="10"/>
          </p:nvPr>
        </p:nvSpPr>
        <p:spPr>
          <a:ln/>
        </p:spPr>
        <p:txBody>
          <a:bodyPr/>
          <a:lstStyle>
            <a:lvl1pPr>
              <a:defRPr/>
            </a:lvl1pPr>
          </a:lstStyle>
          <a:p>
            <a:pPr>
              <a:defRPr/>
            </a:pPr>
            <a:fld id="{592F0E9D-1F86-4446-8380-04D54EFACC75}" type="datetime1">
              <a:rPr lang="ja-JP" altLang="en-US" smtClean="0">
                <a:solidFill>
                  <a:srgbClr val="000000"/>
                </a:solidFill>
              </a:rPr>
              <a:pPr>
                <a:defRPr/>
              </a:pPr>
              <a:t>2013/10/6</a:t>
            </a:fld>
            <a:endParaRPr lang="en-US" altLang="ja-JP">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ja-JP">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7BCC3883-C815-4668-8488-E81F99C7A944}" type="slidenum">
              <a:rPr lang="en-US" altLang="ja-JP">
                <a:solidFill>
                  <a:srgbClr val="000000"/>
                </a:solidFill>
              </a:rPr>
              <a:pPr>
                <a:defRPr/>
              </a:pPr>
              <a:t>‹#›</a:t>
            </a:fld>
            <a:endParaRPr lang="en-US" altLang="ja-JP">
              <a:solidFill>
                <a:srgbClr val="000000"/>
              </a:solidFill>
            </a:endParaRPr>
          </a:p>
        </p:txBody>
      </p:sp>
    </p:spTree>
    <p:extLst>
      <p:ext uri="{BB962C8B-B14F-4D97-AF65-F5344CB8AC3E}">
        <p14:creationId xmlns:p14="http://schemas.microsoft.com/office/powerpoint/2010/main" val="407013481"/>
      </p:ext>
    </p:extLst>
  </p:cSld>
  <p:clrMapOvr>
    <a:masterClrMapping/>
  </p:clrMapOvr>
</p:sldLayout>
</file>

<file path=ppt/slideLayouts/slideLayout365.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r>
              <a:rPr lang="ja-JP" altLang="en-US" smtClean="0"/>
              <a:t>マスタ タイトルの書式設定</a:t>
            </a:r>
            <a:endParaRPr lang="ja-JP" altLang="en-US"/>
          </a:p>
        </p:txBody>
      </p:sp>
      <p:sp>
        <p:nvSpPr>
          <p:cNvPr id="3" name="図プレースホルダ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ja-JP" altLang="en-US" noProof="0" smtClean="0"/>
          </a:p>
        </p:txBody>
      </p:sp>
      <p:sp>
        <p:nvSpPr>
          <p:cNvPr id="4" name="テキスト プレースホルダ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smtClean="0"/>
              <a:t>マスタ テキストの書式設定</a:t>
            </a:r>
          </a:p>
        </p:txBody>
      </p:sp>
      <p:sp>
        <p:nvSpPr>
          <p:cNvPr id="5" name="Rectangle 4"/>
          <p:cNvSpPr>
            <a:spLocks noGrp="1" noChangeArrowheads="1"/>
          </p:cNvSpPr>
          <p:nvPr>
            <p:ph type="dt" sz="half" idx="10"/>
          </p:nvPr>
        </p:nvSpPr>
        <p:spPr>
          <a:ln/>
        </p:spPr>
        <p:txBody>
          <a:bodyPr/>
          <a:lstStyle>
            <a:lvl1pPr>
              <a:defRPr/>
            </a:lvl1pPr>
          </a:lstStyle>
          <a:p>
            <a:pPr>
              <a:defRPr/>
            </a:pPr>
            <a:fld id="{34608561-A912-42CE-ADD9-F45DEB2D2D68}" type="datetime1">
              <a:rPr lang="ja-JP" altLang="en-US" smtClean="0">
                <a:solidFill>
                  <a:srgbClr val="000000"/>
                </a:solidFill>
              </a:rPr>
              <a:pPr>
                <a:defRPr/>
              </a:pPr>
              <a:t>2013/10/6</a:t>
            </a:fld>
            <a:endParaRPr lang="en-US" altLang="ja-JP">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ja-JP">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8E090078-9F9D-4162-B9DC-16073467B9FE}" type="slidenum">
              <a:rPr lang="en-US" altLang="ja-JP">
                <a:solidFill>
                  <a:srgbClr val="000000"/>
                </a:solidFill>
              </a:rPr>
              <a:pPr>
                <a:defRPr/>
              </a:pPr>
              <a:t>‹#›</a:t>
            </a:fld>
            <a:endParaRPr lang="en-US" altLang="ja-JP">
              <a:solidFill>
                <a:srgbClr val="000000"/>
              </a:solidFill>
            </a:endParaRPr>
          </a:p>
        </p:txBody>
      </p:sp>
    </p:spTree>
    <p:extLst>
      <p:ext uri="{BB962C8B-B14F-4D97-AF65-F5344CB8AC3E}">
        <p14:creationId xmlns:p14="http://schemas.microsoft.com/office/powerpoint/2010/main" val="3950491281"/>
      </p:ext>
    </p:extLst>
  </p:cSld>
  <p:clrMapOvr>
    <a:masterClrMapping/>
  </p:clrMapOvr>
</p:sldLayout>
</file>

<file path=ppt/slideLayouts/slideLayout366.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smtClean="0"/>
              <a:t>マスタ タイトルの書式設定</a:t>
            </a:r>
            <a:endParaRPr lang="ja-JP" altLang="en-US"/>
          </a:p>
        </p:txBody>
      </p:sp>
      <p:sp>
        <p:nvSpPr>
          <p:cNvPr id="3" name="縦書きテキスト プレースホルダ 2"/>
          <p:cNvSpPr>
            <a:spLocks noGrp="1"/>
          </p:cNvSpPr>
          <p:nvPr>
            <p:ph type="body" orient="vert" idx="1"/>
          </p:nvPr>
        </p:nvSpPr>
        <p:spPr/>
        <p:txBody>
          <a:bodyPr vert="eaVert"/>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Rectangle 4"/>
          <p:cNvSpPr>
            <a:spLocks noGrp="1" noChangeArrowheads="1"/>
          </p:cNvSpPr>
          <p:nvPr>
            <p:ph type="dt" sz="half" idx="10"/>
          </p:nvPr>
        </p:nvSpPr>
        <p:spPr>
          <a:ln/>
        </p:spPr>
        <p:txBody>
          <a:bodyPr/>
          <a:lstStyle>
            <a:lvl1pPr>
              <a:defRPr/>
            </a:lvl1pPr>
          </a:lstStyle>
          <a:p>
            <a:pPr>
              <a:defRPr/>
            </a:pPr>
            <a:fld id="{9C698602-A458-4B6E-85CF-4521419ED512}" type="datetime1">
              <a:rPr lang="ja-JP" altLang="en-US" smtClean="0">
                <a:solidFill>
                  <a:srgbClr val="000000"/>
                </a:solidFill>
              </a:rPr>
              <a:pPr>
                <a:defRPr/>
              </a:pPr>
              <a:t>2013/10/6</a:t>
            </a:fld>
            <a:endParaRPr lang="en-US" altLang="ja-JP">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ja-JP">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4C7E081F-8AB1-46FD-8CA0-913E210B3BB9}" type="slidenum">
              <a:rPr lang="en-US" altLang="ja-JP">
                <a:solidFill>
                  <a:srgbClr val="000000"/>
                </a:solidFill>
              </a:rPr>
              <a:pPr>
                <a:defRPr/>
              </a:pPr>
              <a:t>‹#›</a:t>
            </a:fld>
            <a:endParaRPr lang="en-US" altLang="ja-JP">
              <a:solidFill>
                <a:srgbClr val="000000"/>
              </a:solidFill>
            </a:endParaRPr>
          </a:p>
        </p:txBody>
      </p:sp>
    </p:spTree>
    <p:extLst>
      <p:ext uri="{BB962C8B-B14F-4D97-AF65-F5344CB8AC3E}">
        <p14:creationId xmlns:p14="http://schemas.microsoft.com/office/powerpoint/2010/main" val="1879476494"/>
      </p:ext>
    </p:extLst>
  </p:cSld>
  <p:clrMapOvr>
    <a:masterClrMapping/>
  </p:clrMapOvr>
</p:sldLayout>
</file>

<file path=ppt/slideLayouts/slideLayout367.xml><?xml version="1.0" encoding="utf-8"?>
<p:sldLayout xmlns:a="http://schemas.openxmlformats.org/drawingml/2006/main" xmlns:r="http://schemas.openxmlformats.org/officeDocument/2006/relationships" xmlns:p="http://schemas.openxmlformats.org/presentationml/2006/main" type="vertTitleAndTx" preserve="1">
  <p:cSld name="縦書きタイトルと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38"/>
            <a:ext cx="2057400" cy="5851525"/>
          </a:xfrm>
        </p:spPr>
        <p:txBody>
          <a:bodyPr vert="eaVert"/>
          <a:lstStyle/>
          <a:p>
            <a:r>
              <a:rPr lang="ja-JP" altLang="en-US" smtClean="0"/>
              <a:t>マスタ タイトルの書式設定</a:t>
            </a:r>
            <a:endParaRPr lang="ja-JP" altLang="en-US"/>
          </a:p>
        </p:txBody>
      </p:sp>
      <p:sp>
        <p:nvSpPr>
          <p:cNvPr id="3" name="縦書きテキスト プレースホルダ 2"/>
          <p:cNvSpPr>
            <a:spLocks noGrp="1"/>
          </p:cNvSpPr>
          <p:nvPr>
            <p:ph type="body" orient="vert" idx="1"/>
          </p:nvPr>
        </p:nvSpPr>
        <p:spPr>
          <a:xfrm>
            <a:off x="457200" y="274638"/>
            <a:ext cx="6019800" cy="5851525"/>
          </a:xfrm>
        </p:spPr>
        <p:txBody>
          <a:bodyPr vert="eaVert"/>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Rectangle 4"/>
          <p:cNvSpPr>
            <a:spLocks noGrp="1" noChangeArrowheads="1"/>
          </p:cNvSpPr>
          <p:nvPr>
            <p:ph type="dt" sz="half" idx="10"/>
          </p:nvPr>
        </p:nvSpPr>
        <p:spPr>
          <a:ln/>
        </p:spPr>
        <p:txBody>
          <a:bodyPr/>
          <a:lstStyle>
            <a:lvl1pPr>
              <a:defRPr/>
            </a:lvl1pPr>
          </a:lstStyle>
          <a:p>
            <a:pPr>
              <a:defRPr/>
            </a:pPr>
            <a:fld id="{4D79A255-1D77-4FD3-BD98-D6624F7D8445}" type="datetime1">
              <a:rPr lang="ja-JP" altLang="en-US" smtClean="0">
                <a:solidFill>
                  <a:srgbClr val="000000"/>
                </a:solidFill>
              </a:rPr>
              <a:pPr>
                <a:defRPr/>
              </a:pPr>
              <a:t>2013/10/6</a:t>
            </a:fld>
            <a:endParaRPr lang="en-US" altLang="ja-JP">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ja-JP">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33FB2D8F-F4AD-48C6-A13D-B1ADF60107DE}" type="slidenum">
              <a:rPr lang="en-US" altLang="ja-JP">
                <a:solidFill>
                  <a:srgbClr val="000000"/>
                </a:solidFill>
              </a:rPr>
              <a:pPr>
                <a:defRPr/>
              </a:pPr>
              <a:t>‹#›</a:t>
            </a:fld>
            <a:endParaRPr lang="en-US" altLang="ja-JP">
              <a:solidFill>
                <a:srgbClr val="000000"/>
              </a:solidFill>
            </a:endParaRPr>
          </a:p>
        </p:txBody>
      </p:sp>
    </p:spTree>
    <p:extLst>
      <p:ext uri="{BB962C8B-B14F-4D97-AF65-F5344CB8AC3E}">
        <p14:creationId xmlns:p14="http://schemas.microsoft.com/office/powerpoint/2010/main" val="2839823364"/>
      </p:ext>
    </p:extLst>
  </p:cSld>
  <p:clrMapOvr>
    <a:masterClrMapping/>
  </p:clrMapOvr>
</p:sldLayout>
</file>

<file path=ppt/slideLayouts/slideLayout368.xml><?xml version="1.0" encoding="utf-8"?>
<p:sldLayout xmlns:a="http://schemas.openxmlformats.org/drawingml/2006/main" xmlns:r="http://schemas.openxmlformats.org/officeDocument/2006/relationships" xmlns:p="http://schemas.openxmlformats.org/presentationml/2006/main" type="objAndTwoObj" preserve="1">
  <p:cSld name="タイトル、コンテンツ、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1143000"/>
          </a:xfrm>
        </p:spPr>
        <p:txBody>
          <a:bodyPr/>
          <a:lstStyle/>
          <a:p>
            <a:r>
              <a:rPr lang="ja-JP" altLang="en-US" smtClean="0"/>
              <a:t>マスタ タイトルの書式設定</a:t>
            </a:r>
            <a:endParaRPr lang="ja-JP" altLang="en-US"/>
          </a:p>
        </p:txBody>
      </p:sp>
      <p:sp>
        <p:nvSpPr>
          <p:cNvPr id="3" name="コンテンツ プレースホルダ 2"/>
          <p:cNvSpPr>
            <a:spLocks noGrp="1"/>
          </p:cNvSpPr>
          <p:nvPr>
            <p:ph sz="half" idx="1"/>
          </p:nvPr>
        </p:nvSpPr>
        <p:spPr>
          <a:xfrm>
            <a:off x="457200" y="1600200"/>
            <a:ext cx="4038600" cy="4525963"/>
          </a:xfrm>
        </p:spPr>
        <p:txBody>
          <a:body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コンテンツ プレースホルダ 3"/>
          <p:cNvSpPr>
            <a:spLocks noGrp="1"/>
          </p:cNvSpPr>
          <p:nvPr>
            <p:ph sz="quarter" idx="2"/>
          </p:nvPr>
        </p:nvSpPr>
        <p:spPr>
          <a:xfrm>
            <a:off x="4648200" y="1600200"/>
            <a:ext cx="4038600" cy="2185988"/>
          </a:xfrm>
        </p:spPr>
        <p:txBody>
          <a:body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5" name="コンテンツ プレースホルダ 4"/>
          <p:cNvSpPr>
            <a:spLocks noGrp="1"/>
          </p:cNvSpPr>
          <p:nvPr>
            <p:ph sz="quarter" idx="3"/>
          </p:nvPr>
        </p:nvSpPr>
        <p:spPr>
          <a:xfrm>
            <a:off x="4648200" y="3938588"/>
            <a:ext cx="4038600" cy="2187575"/>
          </a:xfrm>
        </p:spPr>
        <p:txBody>
          <a:body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6" name="Rectangle 4"/>
          <p:cNvSpPr>
            <a:spLocks noGrp="1" noChangeArrowheads="1"/>
          </p:cNvSpPr>
          <p:nvPr>
            <p:ph type="dt" sz="half" idx="10"/>
          </p:nvPr>
        </p:nvSpPr>
        <p:spPr>
          <a:ln/>
        </p:spPr>
        <p:txBody>
          <a:bodyPr/>
          <a:lstStyle>
            <a:lvl1pPr>
              <a:defRPr/>
            </a:lvl1pPr>
          </a:lstStyle>
          <a:p>
            <a:pPr>
              <a:defRPr/>
            </a:pPr>
            <a:fld id="{EC940573-FD3E-4292-A597-E0FB9DE2A290}" type="datetime1">
              <a:rPr lang="ja-JP" altLang="en-US" smtClean="0">
                <a:solidFill>
                  <a:srgbClr val="000000"/>
                </a:solidFill>
              </a:rPr>
              <a:pPr>
                <a:defRPr/>
              </a:pPr>
              <a:t>2013/10/6</a:t>
            </a:fld>
            <a:endParaRPr lang="en-US" altLang="ja-JP">
              <a:solidFill>
                <a:srgbClr val="000000"/>
              </a:solidFill>
            </a:endParaRPr>
          </a:p>
        </p:txBody>
      </p:sp>
      <p:sp>
        <p:nvSpPr>
          <p:cNvPr id="7" name="Rectangle 5"/>
          <p:cNvSpPr>
            <a:spLocks noGrp="1" noChangeArrowheads="1"/>
          </p:cNvSpPr>
          <p:nvPr>
            <p:ph type="ftr" sz="quarter" idx="11"/>
          </p:nvPr>
        </p:nvSpPr>
        <p:spPr>
          <a:ln/>
        </p:spPr>
        <p:txBody>
          <a:bodyPr/>
          <a:lstStyle>
            <a:lvl1pPr>
              <a:defRPr/>
            </a:lvl1pPr>
          </a:lstStyle>
          <a:p>
            <a:pPr>
              <a:defRPr/>
            </a:pPr>
            <a:endParaRPr lang="en-US" altLang="ja-JP">
              <a:solidFill>
                <a:srgbClr val="000000"/>
              </a:solidFill>
            </a:endParaRPr>
          </a:p>
        </p:txBody>
      </p:sp>
      <p:sp>
        <p:nvSpPr>
          <p:cNvPr id="8" name="Rectangle 6"/>
          <p:cNvSpPr>
            <a:spLocks noGrp="1" noChangeArrowheads="1"/>
          </p:cNvSpPr>
          <p:nvPr>
            <p:ph type="sldNum" sz="quarter" idx="12"/>
          </p:nvPr>
        </p:nvSpPr>
        <p:spPr>
          <a:ln/>
        </p:spPr>
        <p:txBody>
          <a:bodyPr/>
          <a:lstStyle>
            <a:lvl1pPr>
              <a:defRPr/>
            </a:lvl1pPr>
          </a:lstStyle>
          <a:p>
            <a:pPr>
              <a:defRPr/>
            </a:pPr>
            <a:fld id="{BA3EC686-9DB7-4DC5-979F-6787F6CD8F9B}" type="slidenum">
              <a:rPr lang="en-US" altLang="ja-JP">
                <a:solidFill>
                  <a:srgbClr val="000000"/>
                </a:solidFill>
              </a:rPr>
              <a:pPr>
                <a:defRPr/>
              </a:pPr>
              <a:t>‹#›</a:t>
            </a:fld>
            <a:endParaRPr lang="en-US" altLang="ja-JP">
              <a:solidFill>
                <a:srgbClr val="000000"/>
              </a:solidFill>
            </a:endParaRPr>
          </a:p>
        </p:txBody>
      </p:sp>
    </p:spTree>
    <p:extLst>
      <p:ext uri="{BB962C8B-B14F-4D97-AF65-F5344CB8AC3E}">
        <p14:creationId xmlns:p14="http://schemas.microsoft.com/office/powerpoint/2010/main" val="454238913"/>
      </p:ext>
    </p:extLst>
  </p:cSld>
  <p:clrMapOvr>
    <a:masterClrMapping/>
  </p:clrMapOvr>
</p:sldLayout>
</file>

<file path=ppt/slideLayouts/slideLayout369.xml><?xml version="1.0" encoding="utf-8"?>
<p:sldLayout xmlns:a="http://schemas.openxmlformats.org/drawingml/2006/main" xmlns:r="http://schemas.openxmlformats.org/officeDocument/2006/relationships" xmlns:p="http://schemas.openxmlformats.org/presentationml/2006/main" type="txAndObj" preserve="1">
  <p:cSld name="タイトル、テキスト、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1143000"/>
          </a:xfrm>
        </p:spPr>
        <p:txBody>
          <a:bodyPr/>
          <a:lstStyle/>
          <a:p>
            <a:r>
              <a:rPr lang="ja-JP" altLang="en-US" smtClean="0"/>
              <a:t>マスタ タイトルの書式設定</a:t>
            </a:r>
            <a:endParaRPr lang="ja-JP" altLang="en-US"/>
          </a:p>
        </p:txBody>
      </p:sp>
      <p:sp>
        <p:nvSpPr>
          <p:cNvPr id="3" name="テキスト プレースホルダ 2"/>
          <p:cNvSpPr>
            <a:spLocks noGrp="1"/>
          </p:cNvSpPr>
          <p:nvPr>
            <p:ph type="body" sz="half" idx="1"/>
          </p:nvPr>
        </p:nvSpPr>
        <p:spPr>
          <a:xfrm>
            <a:off x="457200" y="1600200"/>
            <a:ext cx="4038600" cy="4525963"/>
          </a:xfrm>
        </p:spPr>
        <p:txBody>
          <a:body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コンテンツ プレースホルダ 3"/>
          <p:cNvSpPr>
            <a:spLocks noGrp="1"/>
          </p:cNvSpPr>
          <p:nvPr>
            <p:ph sz="half" idx="2"/>
          </p:nvPr>
        </p:nvSpPr>
        <p:spPr>
          <a:xfrm>
            <a:off x="4648200" y="1600200"/>
            <a:ext cx="4038600" cy="4525963"/>
          </a:xfrm>
        </p:spPr>
        <p:txBody>
          <a:body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5" name="Rectangle 4"/>
          <p:cNvSpPr>
            <a:spLocks noGrp="1" noChangeArrowheads="1"/>
          </p:cNvSpPr>
          <p:nvPr>
            <p:ph type="dt" sz="half" idx="10"/>
          </p:nvPr>
        </p:nvSpPr>
        <p:spPr>
          <a:ln/>
        </p:spPr>
        <p:txBody>
          <a:bodyPr/>
          <a:lstStyle>
            <a:lvl1pPr>
              <a:defRPr/>
            </a:lvl1pPr>
          </a:lstStyle>
          <a:p>
            <a:pPr>
              <a:defRPr/>
            </a:pPr>
            <a:fld id="{0A882BB7-1EAD-4FDD-907C-A12B7501F783}" type="datetime1">
              <a:rPr lang="ja-JP" altLang="en-US" smtClean="0">
                <a:solidFill>
                  <a:srgbClr val="000000"/>
                </a:solidFill>
              </a:rPr>
              <a:pPr>
                <a:defRPr/>
              </a:pPr>
              <a:t>2013/10/6</a:t>
            </a:fld>
            <a:endParaRPr lang="en-US" altLang="ja-JP">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ja-JP">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61CA4B13-5E36-4346-98C8-5A4DB4D0535E}" type="slidenum">
              <a:rPr lang="en-US" altLang="ja-JP">
                <a:solidFill>
                  <a:srgbClr val="000000"/>
                </a:solidFill>
              </a:rPr>
              <a:pPr>
                <a:defRPr/>
              </a:pPr>
              <a:t>‹#›</a:t>
            </a:fld>
            <a:endParaRPr lang="en-US" altLang="ja-JP">
              <a:solidFill>
                <a:srgbClr val="000000"/>
              </a:solidFill>
            </a:endParaRPr>
          </a:p>
        </p:txBody>
      </p:sp>
    </p:spTree>
    <p:extLst>
      <p:ext uri="{BB962C8B-B14F-4D97-AF65-F5344CB8AC3E}">
        <p14:creationId xmlns:p14="http://schemas.microsoft.com/office/powerpoint/2010/main" val="978813485"/>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コンテンツ プレースホルダー 2"/>
          <p:cNvSpPr>
            <a:spLocks noGrp="1"/>
          </p:cNvSpPr>
          <p:nvPr>
            <p:ph idx="1"/>
          </p:nvPr>
        </p:nvSpPr>
        <p:spPr/>
        <p:txBody>
          <a:body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10"/>
          </p:nvPr>
        </p:nvSpPr>
        <p:spPr/>
        <p:txBody>
          <a:bodyPr/>
          <a:lstStyle/>
          <a:p>
            <a:fld id="{1B5DB45D-BC9E-46CB-80B3-EADB0983EC36}" type="datetime1">
              <a:rPr lang="ja-JP" altLang="en-US" smtClean="0">
                <a:solidFill>
                  <a:prstClr val="black">
                    <a:tint val="75000"/>
                  </a:prstClr>
                </a:solidFill>
              </a:rPr>
              <a:pPr/>
              <a:t>2013/10/6</a:t>
            </a:fld>
            <a:endParaRPr lang="ja-JP" altLang="en-US">
              <a:solidFill>
                <a:prstClr val="black">
                  <a:tint val="75000"/>
                </a:prstClr>
              </a:solidFill>
            </a:endParaRPr>
          </a:p>
        </p:txBody>
      </p:sp>
      <p:sp>
        <p:nvSpPr>
          <p:cNvPr id="5" name="フッター プレースホルダー 4"/>
          <p:cNvSpPr>
            <a:spLocks noGrp="1"/>
          </p:cNvSpPr>
          <p:nvPr>
            <p:ph type="ftr" sz="quarter" idx="11"/>
          </p:nvPr>
        </p:nvSpPr>
        <p:spPr/>
        <p:txBody>
          <a:bodyPr/>
          <a:lstStyle/>
          <a:p>
            <a:endParaRPr lang="ja-JP" altLang="en-US">
              <a:solidFill>
                <a:prstClr val="black">
                  <a:tint val="75000"/>
                </a:prstClr>
              </a:solidFill>
            </a:endParaRPr>
          </a:p>
        </p:txBody>
      </p:sp>
      <p:sp>
        <p:nvSpPr>
          <p:cNvPr id="6" name="スライド番号プレースホルダー 5"/>
          <p:cNvSpPr>
            <a:spLocks noGrp="1"/>
          </p:cNvSpPr>
          <p:nvPr>
            <p:ph type="sldNum" sz="quarter" idx="12"/>
          </p:nvPr>
        </p:nvSpPr>
        <p:spPr/>
        <p:txBody>
          <a:bodyPr/>
          <a:lstStyle/>
          <a:p>
            <a:fld id="{FE69C169-3BDF-44AF-9C3C-BC0668A3D91D}"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4273316962"/>
      </p:ext>
    </p:extLst>
  </p:cSld>
  <p:clrMapOvr>
    <a:masterClrMapping/>
  </p:clrMapOvr>
</p:sldLayout>
</file>

<file path=ppt/slideLayouts/slideLayout370.xml><?xml version="1.0" encoding="utf-8"?>
<p:sldLayout xmlns:a="http://schemas.openxmlformats.org/drawingml/2006/main" xmlns:r="http://schemas.openxmlformats.org/officeDocument/2006/relationships" xmlns:p="http://schemas.openxmlformats.org/presentationml/2006/main" type="fourObj" preserve="1">
  <p:cSld name="タイトルと 4 つのコンテンツ">
    <p:spTree>
      <p:nvGrpSpPr>
        <p:cNvPr id="1" name=""/>
        <p:cNvGrpSpPr/>
        <p:nvPr/>
      </p:nvGrpSpPr>
      <p:grpSpPr>
        <a:xfrm>
          <a:off x="0" y="0"/>
          <a:ext cx="0" cy="0"/>
          <a:chOff x="0" y="0"/>
          <a:chExt cx="0" cy="0"/>
        </a:xfrm>
      </p:grpSpPr>
      <p:sp>
        <p:nvSpPr>
          <p:cNvPr id="2" name="タイトル 1"/>
          <p:cNvSpPr>
            <a:spLocks noGrp="1"/>
          </p:cNvSpPr>
          <p:nvPr>
            <p:ph type="title" sz="quarter"/>
          </p:nvPr>
        </p:nvSpPr>
        <p:spPr>
          <a:xfrm>
            <a:off x="457200" y="274638"/>
            <a:ext cx="8229600" cy="1143000"/>
          </a:xfrm>
        </p:spPr>
        <p:txBody>
          <a:bodyPr/>
          <a:lstStyle/>
          <a:p>
            <a:r>
              <a:rPr lang="ja-JP" altLang="en-US" smtClean="0"/>
              <a:t>マスタ タイトルの書式設定</a:t>
            </a:r>
            <a:endParaRPr lang="ja-JP" altLang="en-US"/>
          </a:p>
        </p:txBody>
      </p:sp>
      <p:sp>
        <p:nvSpPr>
          <p:cNvPr id="3" name="コンテンツ プレースホルダ 2"/>
          <p:cNvSpPr>
            <a:spLocks noGrp="1"/>
          </p:cNvSpPr>
          <p:nvPr>
            <p:ph sz="quarter" idx="1"/>
          </p:nvPr>
        </p:nvSpPr>
        <p:spPr>
          <a:xfrm>
            <a:off x="457200" y="1600200"/>
            <a:ext cx="4038600" cy="2185988"/>
          </a:xfrm>
        </p:spPr>
        <p:txBody>
          <a:body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コンテンツ プレースホルダ 3"/>
          <p:cNvSpPr>
            <a:spLocks noGrp="1"/>
          </p:cNvSpPr>
          <p:nvPr>
            <p:ph sz="quarter" idx="2"/>
          </p:nvPr>
        </p:nvSpPr>
        <p:spPr>
          <a:xfrm>
            <a:off x="4648200" y="1600200"/>
            <a:ext cx="4038600" cy="2185988"/>
          </a:xfrm>
        </p:spPr>
        <p:txBody>
          <a:body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5" name="コンテンツ プレースホルダ 4"/>
          <p:cNvSpPr>
            <a:spLocks noGrp="1"/>
          </p:cNvSpPr>
          <p:nvPr>
            <p:ph sz="quarter" idx="3"/>
          </p:nvPr>
        </p:nvSpPr>
        <p:spPr>
          <a:xfrm>
            <a:off x="457200" y="3938588"/>
            <a:ext cx="4038600" cy="2187575"/>
          </a:xfrm>
        </p:spPr>
        <p:txBody>
          <a:body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6" name="コンテンツ プレースホルダ 5"/>
          <p:cNvSpPr>
            <a:spLocks noGrp="1"/>
          </p:cNvSpPr>
          <p:nvPr>
            <p:ph sz="quarter" idx="4"/>
          </p:nvPr>
        </p:nvSpPr>
        <p:spPr>
          <a:xfrm>
            <a:off x="4648200" y="3938588"/>
            <a:ext cx="4038600" cy="2187575"/>
          </a:xfrm>
        </p:spPr>
        <p:txBody>
          <a:body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7" name="Rectangle 4"/>
          <p:cNvSpPr>
            <a:spLocks noGrp="1" noChangeArrowheads="1"/>
          </p:cNvSpPr>
          <p:nvPr>
            <p:ph type="dt" sz="half" idx="10"/>
          </p:nvPr>
        </p:nvSpPr>
        <p:spPr>
          <a:ln/>
        </p:spPr>
        <p:txBody>
          <a:bodyPr/>
          <a:lstStyle>
            <a:lvl1pPr>
              <a:defRPr/>
            </a:lvl1pPr>
          </a:lstStyle>
          <a:p>
            <a:pPr>
              <a:defRPr/>
            </a:pPr>
            <a:fld id="{2C22AF12-E7F7-4FC7-BA1C-CD704BA5A0D7}" type="datetime1">
              <a:rPr lang="ja-JP" altLang="en-US" smtClean="0">
                <a:solidFill>
                  <a:srgbClr val="000000"/>
                </a:solidFill>
              </a:rPr>
              <a:pPr>
                <a:defRPr/>
              </a:pPr>
              <a:t>2013/10/6</a:t>
            </a:fld>
            <a:endParaRPr lang="en-US" altLang="ja-JP">
              <a:solidFill>
                <a:srgbClr val="000000"/>
              </a:solidFill>
            </a:endParaRPr>
          </a:p>
        </p:txBody>
      </p:sp>
      <p:sp>
        <p:nvSpPr>
          <p:cNvPr id="8" name="Rectangle 5"/>
          <p:cNvSpPr>
            <a:spLocks noGrp="1" noChangeArrowheads="1"/>
          </p:cNvSpPr>
          <p:nvPr>
            <p:ph type="ftr" sz="quarter" idx="11"/>
          </p:nvPr>
        </p:nvSpPr>
        <p:spPr>
          <a:ln/>
        </p:spPr>
        <p:txBody>
          <a:bodyPr/>
          <a:lstStyle>
            <a:lvl1pPr>
              <a:defRPr/>
            </a:lvl1pPr>
          </a:lstStyle>
          <a:p>
            <a:pPr>
              <a:defRPr/>
            </a:pPr>
            <a:endParaRPr lang="en-US" altLang="ja-JP">
              <a:solidFill>
                <a:srgbClr val="000000"/>
              </a:solidFill>
            </a:endParaRPr>
          </a:p>
        </p:txBody>
      </p:sp>
      <p:sp>
        <p:nvSpPr>
          <p:cNvPr id="9" name="Rectangle 6"/>
          <p:cNvSpPr>
            <a:spLocks noGrp="1" noChangeArrowheads="1"/>
          </p:cNvSpPr>
          <p:nvPr>
            <p:ph type="sldNum" sz="quarter" idx="12"/>
          </p:nvPr>
        </p:nvSpPr>
        <p:spPr>
          <a:ln/>
        </p:spPr>
        <p:txBody>
          <a:bodyPr/>
          <a:lstStyle>
            <a:lvl1pPr>
              <a:defRPr/>
            </a:lvl1pPr>
          </a:lstStyle>
          <a:p>
            <a:pPr>
              <a:defRPr/>
            </a:pPr>
            <a:fld id="{A2FE2574-40C5-4877-93A5-BC0F39D665A6}" type="slidenum">
              <a:rPr lang="en-US" altLang="ja-JP">
                <a:solidFill>
                  <a:srgbClr val="000000"/>
                </a:solidFill>
              </a:rPr>
              <a:pPr>
                <a:defRPr/>
              </a:pPr>
              <a:t>‹#›</a:t>
            </a:fld>
            <a:endParaRPr lang="en-US" altLang="ja-JP">
              <a:solidFill>
                <a:srgbClr val="000000"/>
              </a:solidFill>
            </a:endParaRPr>
          </a:p>
        </p:txBody>
      </p:sp>
    </p:spTree>
    <p:extLst>
      <p:ext uri="{BB962C8B-B14F-4D97-AF65-F5344CB8AC3E}">
        <p14:creationId xmlns:p14="http://schemas.microsoft.com/office/powerpoint/2010/main" val="1068361418"/>
      </p:ext>
    </p:extLst>
  </p:cSld>
  <p:clrMapOvr>
    <a:masterClrMapping/>
  </p:clrMapOvr>
</p:sldLayout>
</file>

<file path=ppt/slideLayouts/slideLayout371.xml><?xml version="1.0" encoding="utf-8"?>
<p:sldLayout xmlns:a="http://schemas.openxmlformats.org/drawingml/2006/main" xmlns:r="http://schemas.openxmlformats.org/officeDocument/2006/relationships" xmlns:p="http://schemas.openxmlformats.org/presentationml/2006/main" type="objOnly" preserve="1">
  <p:cSld name="コンテンツ">
    <p:spTree>
      <p:nvGrpSpPr>
        <p:cNvPr id="1" name=""/>
        <p:cNvGrpSpPr/>
        <p:nvPr/>
      </p:nvGrpSpPr>
      <p:grpSpPr>
        <a:xfrm>
          <a:off x="0" y="0"/>
          <a:ext cx="0" cy="0"/>
          <a:chOff x="0" y="0"/>
          <a:chExt cx="0" cy="0"/>
        </a:xfrm>
      </p:grpSpPr>
      <p:sp>
        <p:nvSpPr>
          <p:cNvPr id="2" name="コンテンツ プレースホルダ 1"/>
          <p:cNvSpPr>
            <a:spLocks noGrp="1"/>
          </p:cNvSpPr>
          <p:nvPr>
            <p:ph/>
          </p:nvPr>
        </p:nvSpPr>
        <p:spPr>
          <a:xfrm>
            <a:off x="457200" y="274638"/>
            <a:ext cx="8229600" cy="5851525"/>
          </a:xfrm>
        </p:spPr>
        <p:txBody>
          <a:body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3" name="Rectangle 4"/>
          <p:cNvSpPr>
            <a:spLocks noGrp="1" noChangeArrowheads="1"/>
          </p:cNvSpPr>
          <p:nvPr>
            <p:ph type="dt" sz="half" idx="10"/>
          </p:nvPr>
        </p:nvSpPr>
        <p:spPr>
          <a:ln/>
        </p:spPr>
        <p:txBody>
          <a:bodyPr/>
          <a:lstStyle>
            <a:lvl1pPr>
              <a:defRPr/>
            </a:lvl1pPr>
          </a:lstStyle>
          <a:p>
            <a:pPr>
              <a:defRPr/>
            </a:pPr>
            <a:fld id="{7D521896-DC66-472A-B839-29F186B44196}" type="datetime1">
              <a:rPr lang="ja-JP" altLang="en-US" smtClean="0">
                <a:solidFill>
                  <a:srgbClr val="000000"/>
                </a:solidFill>
              </a:rPr>
              <a:pPr>
                <a:defRPr/>
              </a:pPr>
              <a:t>2013/10/6</a:t>
            </a:fld>
            <a:endParaRPr lang="en-US" altLang="ja-JP">
              <a:solidFill>
                <a:srgbClr val="000000"/>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en-US" altLang="ja-JP">
              <a:solidFill>
                <a:srgbClr val="000000"/>
              </a:solidFill>
            </a:endParaRPr>
          </a:p>
        </p:txBody>
      </p:sp>
      <p:sp>
        <p:nvSpPr>
          <p:cNvPr id="5" name="Rectangle 6"/>
          <p:cNvSpPr>
            <a:spLocks noGrp="1" noChangeArrowheads="1"/>
          </p:cNvSpPr>
          <p:nvPr>
            <p:ph type="sldNum" sz="quarter" idx="12"/>
          </p:nvPr>
        </p:nvSpPr>
        <p:spPr>
          <a:ln/>
        </p:spPr>
        <p:txBody>
          <a:bodyPr/>
          <a:lstStyle>
            <a:lvl1pPr>
              <a:defRPr/>
            </a:lvl1pPr>
          </a:lstStyle>
          <a:p>
            <a:pPr>
              <a:defRPr/>
            </a:pPr>
            <a:fld id="{EC0D7875-69C2-4F94-8C06-39D37747DAA7}" type="slidenum">
              <a:rPr lang="en-US" altLang="ja-JP">
                <a:solidFill>
                  <a:srgbClr val="000000"/>
                </a:solidFill>
              </a:rPr>
              <a:pPr>
                <a:defRPr/>
              </a:pPr>
              <a:t>‹#›</a:t>
            </a:fld>
            <a:endParaRPr lang="en-US" altLang="ja-JP">
              <a:solidFill>
                <a:srgbClr val="000000"/>
              </a:solidFill>
            </a:endParaRPr>
          </a:p>
        </p:txBody>
      </p:sp>
    </p:spTree>
    <p:extLst>
      <p:ext uri="{BB962C8B-B14F-4D97-AF65-F5344CB8AC3E}">
        <p14:creationId xmlns:p14="http://schemas.microsoft.com/office/powerpoint/2010/main" val="1483475475"/>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r>
              <a:rPr kumimoji="1" lang="ja-JP" altLang="en-US" smtClean="0"/>
              <a:t>マスター タイトルの書式設定</a:t>
            </a:r>
            <a:endParaRPr kumimoji="1" lang="ja-JP" altLang="en-US"/>
          </a:p>
        </p:txBody>
      </p:sp>
      <p:sp>
        <p:nvSpPr>
          <p:cNvPr id="3" name="テキスト プレースホルダー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kumimoji="1" lang="ja-JP" altLang="en-US" smtClean="0"/>
              <a:t>マスター テキストの書式設定</a:t>
            </a:r>
          </a:p>
        </p:txBody>
      </p:sp>
      <p:sp>
        <p:nvSpPr>
          <p:cNvPr id="4" name="日付プレースホルダー 3"/>
          <p:cNvSpPr>
            <a:spLocks noGrp="1"/>
          </p:cNvSpPr>
          <p:nvPr>
            <p:ph type="dt" sz="half" idx="10"/>
          </p:nvPr>
        </p:nvSpPr>
        <p:spPr/>
        <p:txBody>
          <a:bodyPr/>
          <a:lstStyle/>
          <a:p>
            <a:fld id="{0C9ED019-0083-41D4-BBAD-B3AD3BD32389}" type="datetime1">
              <a:rPr lang="ja-JP" altLang="en-US" smtClean="0">
                <a:solidFill>
                  <a:prstClr val="black">
                    <a:tint val="75000"/>
                  </a:prstClr>
                </a:solidFill>
              </a:rPr>
              <a:pPr/>
              <a:t>2013/10/6</a:t>
            </a:fld>
            <a:endParaRPr lang="ja-JP" altLang="en-US">
              <a:solidFill>
                <a:prstClr val="black">
                  <a:tint val="75000"/>
                </a:prstClr>
              </a:solidFill>
            </a:endParaRPr>
          </a:p>
        </p:txBody>
      </p:sp>
      <p:sp>
        <p:nvSpPr>
          <p:cNvPr id="5" name="フッター プレースホルダー 4"/>
          <p:cNvSpPr>
            <a:spLocks noGrp="1"/>
          </p:cNvSpPr>
          <p:nvPr>
            <p:ph type="ftr" sz="quarter" idx="11"/>
          </p:nvPr>
        </p:nvSpPr>
        <p:spPr/>
        <p:txBody>
          <a:bodyPr/>
          <a:lstStyle/>
          <a:p>
            <a:endParaRPr lang="ja-JP" altLang="en-US">
              <a:solidFill>
                <a:prstClr val="black">
                  <a:tint val="75000"/>
                </a:prstClr>
              </a:solidFill>
            </a:endParaRPr>
          </a:p>
        </p:txBody>
      </p:sp>
      <p:sp>
        <p:nvSpPr>
          <p:cNvPr id="6" name="スライド番号プレースホルダー 5"/>
          <p:cNvSpPr>
            <a:spLocks noGrp="1"/>
          </p:cNvSpPr>
          <p:nvPr>
            <p:ph type="sldNum" sz="quarter" idx="12"/>
          </p:nvPr>
        </p:nvSpPr>
        <p:spPr/>
        <p:txBody>
          <a:bodyPr/>
          <a:lstStyle/>
          <a:p>
            <a:fld id="{FE69C169-3BDF-44AF-9C3C-BC0668A3D91D}"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3087337540"/>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コンテンツ プレースホルダー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コンテンツ プレースホルダー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5" name="日付プレースホルダー 4"/>
          <p:cNvSpPr>
            <a:spLocks noGrp="1"/>
          </p:cNvSpPr>
          <p:nvPr>
            <p:ph type="dt" sz="half" idx="10"/>
          </p:nvPr>
        </p:nvSpPr>
        <p:spPr/>
        <p:txBody>
          <a:bodyPr/>
          <a:lstStyle/>
          <a:p>
            <a:fld id="{776C411B-A9CB-4D4C-B6CD-84A171D905D8}" type="datetime1">
              <a:rPr lang="ja-JP" altLang="en-US" smtClean="0">
                <a:solidFill>
                  <a:prstClr val="black">
                    <a:tint val="75000"/>
                  </a:prstClr>
                </a:solidFill>
              </a:rPr>
              <a:pPr/>
              <a:t>2013/10/6</a:t>
            </a:fld>
            <a:endParaRPr lang="ja-JP" altLang="en-US">
              <a:solidFill>
                <a:prstClr val="black">
                  <a:tint val="75000"/>
                </a:prstClr>
              </a:solidFill>
            </a:endParaRPr>
          </a:p>
        </p:txBody>
      </p:sp>
      <p:sp>
        <p:nvSpPr>
          <p:cNvPr id="6" name="フッター プレースホルダー 5"/>
          <p:cNvSpPr>
            <a:spLocks noGrp="1"/>
          </p:cNvSpPr>
          <p:nvPr>
            <p:ph type="ftr" sz="quarter" idx="11"/>
          </p:nvPr>
        </p:nvSpPr>
        <p:spPr/>
        <p:txBody>
          <a:bodyPr/>
          <a:lstStyle/>
          <a:p>
            <a:endParaRPr lang="ja-JP" altLang="en-US">
              <a:solidFill>
                <a:prstClr val="black">
                  <a:tint val="75000"/>
                </a:prstClr>
              </a:solidFill>
            </a:endParaRPr>
          </a:p>
        </p:txBody>
      </p:sp>
      <p:sp>
        <p:nvSpPr>
          <p:cNvPr id="7" name="スライド番号プレースホルダー 6"/>
          <p:cNvSpPr>
            <a:spLocks noGrp="1"/>
          </p:cNvSpPr>
          <p:nvPr>
            <p:ph type="sldNum" sz="quarter" idx="12"/>
          </p:nvPr>
        </p:nvSpPr>
        <p:spPr/>
        <p:txBody>
          <a:bodyPr/>
          <a:lstStyle/>
          <a:p>
            <a:fld id="{FE69C169-3BDF-44AF-9C3C-BC0668A3D91D}"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354669347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コンテンツ プレースホルダー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コンテンツ プレースホルダー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5" name="日付プレースホルダー 4"/>
          <p:cNvSpPr>
            <a:spLocks noGrp="1"/>
          </p:cNvSpPr>
          <p:nvPr>
            <p:ph type="dt" sz="half" idx="10"/>
          </p:nvPr>
        </p:nvSpPr>
        <p:spPr/>
        <p:txBody>
          <a:bodyPr/>
          <a:lstStyle/>
          <a:p>
            <a:fld id="{48CD5528-DEC2-4734-947A-984897BDBCD6}" type="datetime1">
              <a:rPr kumimoji="1" lang="ja-JP" altLang="en-US" smtClean="0"/>
              <a:t>2013/10/6</a:t>
            </a:fld>
            <a:endParaRPr kumimoji="1" lang="ja-JP" altLang="en-US" dirty="0"/>
          </a:p>
        </p:txBody>
      </p:sp>
      <p:sp>
        <p:nvSpPr>
          <p:cNvPr id="6" name="フッター プレースホルダー 5"/>
          <p:cNvSpPr>
            <a:spLocks noGrp="1"/>
          </p:cNvSpPr>
          <p:nvPr>
            <p:ph type="ftr" sz="quarter" idx="11"/>
          </p:nvPr>
        </p:nvSpPr>
        <p:spPr/>
        <p:txBody>
          <a:bodyPr/>
          <a:lstStyle/>
          <a:p>
            <a:endParaRPr kumimoji="1" lang="ja-JP" altLang="en-US" dirty="0"/>
          </a:p>
        </p:txBody>
      </p:sp>
      <p:sp>
        <p:nvSpPr>
          <p:cNvPr id="7" name="スライド番号プレースホルダー 6"/>
          <p:cNvSpPr>
            <a:spLocks noGrp="1"/>
          </p:cNvSpPr>
          <p:nvPr>
            <p:ph type="sldNum" sz="quarter" idx="12"/>
          </p:nvPr>
        </p:nvSpPr>
        <p:spPr/>
        <p:txBody>
          <a:bodyPr/>
          <a:lstStyle/>
          <a:p>
            <a:fld id="{54FC1471-9611-4F70-BB03-7F8E6079736B}" type="slidenum">
              <a:rPr kumimoji="1" lang="ja-JP" altLang="en-US" smtClean="0"/>
              <a:pPr/>
              <a:t>‹#›</a:t>
            </a:fld>
            <a:endParaRPr kumimoji="1" lang="ja-JP" altLang="en-US" dirty="0"/>
          </a:p>
        </p:txBody>
      </p:sp>
    </p:spTree>
    <p:extLst>
      <p:ext uri="{BB962C8B-B14F-4D97-AF65-F5344CB8AC3E}">
        <p14:creationId xmlns:p14="http://schemas.microsoft.com/office/powerpoint/2010/main" val="2216435995"/>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kumimoji="1" lang="ja-JP" altLang="en-US" smtClean="0"/>
              <a:t>マスター タイトルの書式設定</a:t>
            </a:r>
            <a:endParaRPr kumimoji="1" lang="ja-JP" altLang="en-US"/>
          </a:p>
        </p:txBody>
      </p:sp>
      <p:sp>
        <p:nvSpPr>
          <p:cNvPr id="3" name="テキスト プレースホルダー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smtClean="0"/>
              <a:t>マスター テキストの書式設定</a:t>
            </a:r>
          </a:p>
        </p:txBody>
      </p:sp>
      <p:sp>
        <p:nvSpPr>
          <p:cNvPr id="4" name="コンテンツ プレースホルダー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5" name="テキスト プレースホルダー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smtClean="0"/>
              <a:t>マスター テキストの書式設定</a:t>
            </a:r>
          </a:p>
        </p:txBody>
      </p:sp>
      <p:sp>
        <p:nvSpPr>
          <p:cNvPr id="6" name="コンテンツ プレースホルダー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7" name="日付プレースホルダー 6"/>
          <p:cNvSpPr>
            <a:spLocks noGrp="1"/>
          </p:cNvSpPr>
          <p:nvPr>
            <p:ph type="dt" sz="half" idx="10"/>
          </p:nvPr>
        </p:nvSpPr>
        <p:spPr/>
        <p:txBody>
          <a:bodyPr/>
          <a:lstStyle/>
          <a:p>
            <a:fld id="{9901A962-6251-4975-B750-A9DD54CAAF9D}" type="datetime1">
              <a:rPr lang="ja-JP" altLang="en-US" smtClean="0">
                <a:solidFill>
                  <a:prstClr val="black">
                    <a:tint val="75000"/>
                  </a:prstClr>
                </a:solidFill>
              </a:rPr>
              <a:pPr/>
              <a:t>2013/10/6</a:t>
            </a:fld>
            <a:endParaRPr lang="ja-JP" altLang="en-US">
              <a:solidFill>
                <a:prstClr val="black">
                  <a:tint val="75000"/>
                </a:prstClr>
              </a:solidFill>
            </a:endParaRPr>
          </a:p>
        </p:txBody>
      </p:sp>
      <p:sp>
        <p:nvSpPr>
          <p:cNvPr id="8" name="フッター プレースホルダー 7"/>
          <p:cNvSpPr>
            <a:spLocks noGrp="1"/>
          </p:cNvSpPr>
          <p:nvPr>
            <p:ph type="ftr" sz="quarter" idx="11"/>
          </p:nvPr>
        </p:nvSpPr>
        <p:spPr/>
        <p:txBody>
          <a:bodyPr/>
          <a:lstStyle/>
          <a:p>
            <a:endParaRPr lang="ja-JP" altLang="en-US">
              <a:solidFill>
                <a:prstClr val="black">
                  <a:tint val="75000"/>
                </a:prstClr>
              </a:solidFill>
            </a:endParaRPr>
          </a:p>
        </p:txBody>
      </p:sp>
      <p:sp>
        <p:nvSpPr>
          <p:cNvPr id="9" name="スライド番号プレースホルダー 8"/>
          <p:cNvSpPr>
            <a:spLocks noGrp="1"/>
          </p:cNvSpPr>
          <p:nvPr>
            <p:ph type="sldNum" sz="quarter" idx="12"/>
          </p:nvPr>
        </p:nvSpPr>
        <p:spPr/>
        <p:txBody>
          <a:bodyPr/>
          <a:lstStyle/>
          <a:p>
            <a:fld id="{FE69C169-3BDF-44AF-9C3C-BC0668A3D91D}"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3141224767"/>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日付プレースホルダー 2"/>
          <p:cNvSpPr>
            <a:spLocks noGrp="1"/>
          </p:cNvSpPr>
          <p:nvPr>
            <p:ph type="dt" sz="half" idx="10"/>
          </p:nvPr>
        </p:nvSpPr>
        <p:spPr/>
        <p:txBody>
          <a:bodyPr/>
          <a:lstStyle/>
          <a:p>
            <a:fld id="{2414FAA4-5EB5-464B-87D7-E9C2B16F36FD}" type="datetime1">
              <a:rPr lang="ja-JP" altLang="en-US" smtClean="0">
                <a:solidFill>
                  <a:prstClr val="black">
                    <a:tint val="75000"/>
                  </a:prstClr>
                </a:solidFill>
              </a:rPr>
              <a:pPr/>
              <a:t>2013/10/6</a:t>
            </a:fld>
            <a:endParaRPr lang="ja-JP" altLang="en-US">
              <a:solidFill>
                <a:prstClr val="black">
                  <a:tint val="75000"/>
                </a:prstClr>
              </a:solidFill>
            </a:endParaRPr>
          </a:p>
        </p:txBody>
      </p:sp>
      <p:sp>
        <p:nvSpPr>
          <p:cNvPr id="4" name="フッター プレースホルダー 3"/>
          <p:cNvSpPr>
            <a:spLocks noGrp="1"/>
          </p:cNvSpPr>
          <p:nvPr>
            <p:ph type="ftr" sz="quarter" idx="11"/>
          </p:nvPr>
        </p:nvSpPr>
        <p:spPr/>
        <p:txBody>
          <a:bodyPr/>
          <a:lstStyle/>
          <a:p>
            <a:endParaRPr lang="ja-JP" altLang="en-US">
              <a:solidFill>
                <a:prstClr val="black">
                  <a:tint val="75000"/>
                </a:prstClr>
              </a:solidFill>
            </a:endParaRPr>
          </a:p>
        </p:txBody>
      </p:sp>
      <p:sp>
        <p:nvSpPr>
          <p:cNvPr id="5" name="スライド番号プレースホルダー 4"/>
          <p:cNvSpPr>
            <a:spLocks noGrp="1"/>
          </p:cNvSpPr>
          <p:nvPr>
            <p:ph type="sldNum" sz="quarter" idx="12"/>
          </p:nvPr>
        </p:nvSpPr>
        <p:spPr/>
        <p:txBody>
          <a:bodyPr/>
          <a:lstStyle/>
          <a:p>
            <a:fld id="{FE69C169-3BDF-44AF-9C3C-BC0668A3D91D}"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3738652537"/>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ー 1"/>
          <p:cNvSpPr>
            <a:spLocks noGrp="1"/>
          </p:cNvSpPr>
          <p:nvPr>
            <p:ph type="dt" sz="half" idx="10"/>
          </p:nvPr>
        </p:nvSpPr>
        <p:spPr/>
        <p:txBody>
          <a:bodyPr/>
          <a:lstStyle/>
          <a:p>
            <a:fld id="{EEC2CBE8-B301-4BE4-A063-02C3945D59AB}" type="datetime1">
              <a:rPr lang="ja-JP" altLang="en-US" smtClean="0">
                <a:solidFill>
                  <a:prstClr val="black">
                    <a:tint val="75000"/>
                  </a:prstClr>
                </a:solidFill>
              </a:rPr>
              <a:pPr/>
              <a:t>2013/10/6</a:t>
            </a:fld>
            <a:endParaRPr lang="ja-JP" altLang="en-US">
              <a:solidFill>
                <a:prstClr val="black">
                  <a:tint val="75000"/>
                </a:prstClr>
              </a:solidFill>
            </a:endParaRPr>
          </a:p>
        </p:txBody>
      </p:sp>
      <p:sp>
        <p:nvSpPr>
          <p:cNvPr id="3" name="フッター プレースホルダー 2"/>
          <p:cNvSpPr>
            <a:spLocks noGrp="1"/>
          </p:cNvSpPr>
          <p:nvPr>
            <p:ph type="ftr" sz="quarter" idx="11"/>
          </p:nvPr>
        </p:nvSpPr>
        <p:spPr/>
        <p:txBody>
          <a:bodyPr/>
          <a:lstStyle/>
          <a:p>
            <a:endParaRPr lang="ja-JP" altLang="en-US">
              <a:solidFill>
                <a:prstClr val="black">
                  <a:tint val="75000"/>
                </a:prstClr>
              </a:solidFill>
            </a:endParaRPr>
          </a:p>
        </p:txBody>
      </p:sp>
      <p:sp>
        <p:nvSpPr>
          <p:cNvPr id="4" name="スライド番号プレースホルダー 3"/>
          <p:cNvSpPr>
            <a:spLocks noGrp="1"/>
          </p:cNvSpPr>
          <p:nvPr>
            <p:ph type="sldNum" sz="quarter" idx="12"/>
          </p:nvPr>
        </p:nvSpPr>
        <p:spPr/>
        <p:txBody>
          <a:bodyPr/>
          <a:lstStyle/>
          <a:p>
            <a:fld id="{FE69C169-3BDF-44AF-9C3C-BC0668A3D91D}"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1168986932"/>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r>
              <a:rPr kumimoji="1" lang="ja-JP" altLang="en-US" smtClean="0"/>
              <a:t>マスター タイトルの書式設定</a:t>
            </a:r>
            <a:endParaRPr kumimoji="1" lang="ja-JP" altLang="en-US"/>
          </a:p>
        </p:txBody>
      </p:sp>
      <p:sp>
        <p:nvSpPr>
          <p:cNvPr id="3" name="コンテンツ プレースホルダー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テキスト プレースホルダー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smtClean="0"/>
              <a:t>マスター テキストの書式設定</a:t>
            </a:r>
          </a:p>
        </p:txBody>
      </p:sp>
      <p:sp>
        <p:nvSpPr>
          <p:cNvPr id="5" name="日付プレースホルダー 4"/>
          <p:cNvSpPr>
            <a:spLocks noGrp="1"/>
          </p:cNvSpPr>
          <p:nvPr>
            <p:ph type="dt" sz="half" idx="10"/>
          </p:nvPr>
        </p:nvSpPr>
        <p:spPr/>
        <p:txBody>
          <a:bodyPr/>
          <a:lstStyle/>
          <a:p>
            <a:fld id="{A62F47F4-2D62-471A-B9E5-715454881C1B}" type="datetime1">
              <a:rPr lang="ja-JP" altLang="en-US" smtClean="0">
                <a:solidFill>
                  <a:prstClr val="black">
                    <a:tint val="75000"/>
                  </a:prstClr>
                </a:solidFill>
              </a:rPr>
              <a:pPr/>
              <a:t>2013/10/6</a:t>
            </a:fld>
            <a:endParaRPr lang="ja-JP" altLang="en-US">
              <a:solidFill>
                <a:prstClr val="black">
                  <a:tint val="75000"/>
                </a:prstClr>
              </a:solidFill>
            </a:endParaRPr>
          </a:p>
        </p:txBody>
      </p:sp>
      <p:sp>
        <p:nvSpPr>
          <p:cNvPr id="6" name="フッター プレースホルダー 5"/>
          <p:cNvSpPr>
            <a:spLocks noGrp="1"/>
          </p:cNvSpPr>
          <p:nvPr>
            <p:ph type="ftr" sz="quarter" idx="11"/>
          </p:nvPr>
        </p:nvSpPr>
        <p:spPr/>
        <p:txBody>
          <a:bodyPr/>
          <a:lstStyle/>
          <a:p>
            <a:endParaRPr lang="ja-JP" altLang="en-US">
              <a:solidFill>
                <a:prstClr val="black">
                  <a:tint val="75000"/>
                </a:prstClr>
              </a:solidFill>
            </a:endParaRPr>
          </a:p>
        </p:txBody>
      </p:sp>
      <p:sp>
        <p:nvSpPr>
          <p:cNvPr id="7" name="スライド番号プレースホルダー 6"/>
          <p:cNvSpPr>
            <a:spLocks noGrp="1"/>
          </p:cNvSpPr>
          <p:nvPr>
            <p:ph type="sldNum" sz="quarter" idx="12"/>
          </p:nvPr>
        </p:nvSpPr>
        <p:spPr/>
        <p:txBody>
          <a:bodyPr/>
          <a:lstStyle/>
          <a:p>
            <a:fld id="{FE69C169-3BDF-44AF-9C3C-BC0668A3D91D}"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558688354"/>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r>
              <a:rPr kumimoji="1" lang="ja-JP" altLang="en-US" smtClean="0"/>
              <a:t>マスター タイトルの書式設定</a:t>
            </a:r>
            <a:endParaRPr kumimoji="1" lang="ja-JP" altLang="en-US"/>
          </a:p>
        </p:txBody>
      </p:sp>
      <p:sp>
        <p:nvSpPr>
          <p:cNvPr id="3" name="図プレースホルダー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ja-JP" altLang="en-US"/>
          </a:p>
        </p:txBody>
      </p:sp>
      <p:sp>
        <p:nvSpPr>
          <p:cNvPr id="4" name="テキスト プレースホルダー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smtClean="0"/>
              <a:t>マスター テキストの書式設定</a:t>
            </a:r>
          </a:p>
        </p:txBody>
      </p:sp>
      <p:sp>
        <p:nvSpPr>
          <p:cNvPr id="5" name="日付プレースホルダー 4"/>
          <p:cNvSpPr>
            <a:spLocks noGrp="1"/>
          </p:cNvSpPr>
          <p:nvPr>
            <p:ph type="dt" sz="half" idx="10"/>
          </p:nvPr>
        </p:nvSpPr>
        <p:spPr/>
        <p:txBody>
          <a:bodyPr/>
          <a:lstStyle/>
          <a:p>
            <a:fld id="{E5D66CF1-C1F8-4C7B-AFC1-8E894DE672C8}" type="datetime1">
              <a:rPr lang="ja-JP" altLang="en-US" smtClean="0">
                <a:solidFill>
                  <a:prstClr val="black">
                    <a:tint val="75000"/>
                  </a:prstClr>
                </a:solidFill>
              </a:rPr>
              <a:pPr/>
              <a:t>2013/10/6</a:t>
            </a:fld>
            <a:endParaRPr lang="ja-JP" altLang="en-US">
              <a:solidFill>
                <a:prstClr val="black">
                  <a:tint val="75000"/>
                </a:prstClr>
              </a:solidFill>
            </a:endParaRPr>
          </a:p>
        </p:txBody>
      </p:sp>
      <p:sp>
        <p:nvSpPr>
          <p:cNvPr id="6" name="フッター プレースホルダー 5"/>
          <p:cNvSpPr>
            <a:spLocks noGrp="1"/>
          </p:cNvSpPr>
          <p:nvPr>
            <p:ph type="ftr" sz="quarter" idx="11"/>
          </p:nvPr>
        </p:nvSpPr>
        <p:spPr/>
        <p:txBody>
          <a:bodyPr/>
          <a:lstStyle/>
          <a:p>
            <a:endParaRPr lang="ja-JP" altLang="en-US">
              <a:solidFill>
                <a:prstClr val="black">
                  <a:tint val="75000"/>
                </a:prstClr>
              </a:solidFill>
            </a:endParaRPr>
          </a:p>
        </p:txBody>
      </p:sp>
      <p:sp>
        <p:nvSpPr>
          <p:cNvPr id="7" name="スライド番号プレースホルダー 6"/>
          <p:cNvSpPr>
            <a:spLocks noGrp="1"/>
          </p:cNvSpPr>
          <p:nvPr>
            <p:ph type="sldNum" sz="quarter" idx="12"/>
          </p:nvPr>
        </p:nvSpPr>
        <p:spPr/>
        <p:txBody>
          <a:bodyPr/>
          <a:lstStyle/>
          <a:p>
            <a:fld id="{FE69C169-3BDF-44AF-9C3C-BC0668A3D91D}"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3738590308"/>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縦書きテキスト プレースホルダー 2"/>
          <p:cNvSpPr>
            <a:spLocks noGrp="1"/>
          </p:cNvSpPr>
          <p:nvPr>
            <p:ph type="body" orient="vert" idx="1"/>
          </p:nvPr>
        </p:nvSpPr>
        <p:spPr/>
        <p:txBody>
          <a:bodyPr vert="eaVert"/>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10"/>
          </p:nvPr>
        </p:nvSpPr>
        <p:spPr/>
        <p:txBody>
          <a:bodyPr/>
          <a:lstStyle/>
          <a:p>
            <a:fld id="{30259F3B-AE49-4A2F-BCD6-A6DA22119F85}" type="datetime1">
              <a:rPr lang="ja-JP" altLang="en-US" smtClean="0">
                <a:solidFill>
                  <a:prstClr val="black">
                    <a:tint val="75000"/>
                  </a:prstClr>
                </a:solidFill>
              </a:rPr>
              <a:pPr/>
              <a:t>2013/10/6</a:t>
            </a:fld>
            <a:endParaRPr lang="ja-JP" altLang="en-US">
              <a:solidFill>
                <a:prstClr val="black">
                  <a:tint val="75000"/>
                </a:prstClr>
              </a:solidFill>
            </a:endParaRPr>
          </a:p>
        </p:txBody>
      </p:sp>
      <p:sp>
        <p:nvSpPr>
          <p:cNvPr id="5" name="フッター プレースホルダー 4"/>
          <p:cNvSpPr>
            <a:spLocks noGrp="1"/>
          </p:cNvSpPr>
          <p:nvPr>
            <p:ph type="ftr" sz="quarter" idx="11"/>
          </p:nvPr>
        </p:nvSpPr>
        <p:spPr/>
        <p:txBody>
          <a:bodyPr/>
          <a:lstStyle/>
          <a:p>
            <a:endParaRPr lang="ja-JP" altLang="en-US">
              <a:solidFill>
                <a:prstClr val="black">
                  <a:tint val="75000"/>
                </a:prstClr>
              </a:solidFill>
            </a:endParaRPr>
          </a:p>
        </p:txBody>
      </p:sp>
      <p:sp>
        <p:nvSpPr>
          <p:cNvPr id="6" name="スライド番号プレースホルダー 5"/>
          <p:cNvSpPr>
            <a:spLocks noGrp="1"/>
          </p:cNvSpPr>
          <p:nvPr>
            <p:ph type="sldNum" sz="quarter" idx="12"/>
          </p:nvPr>
        </p:nvSpPr>
        <p:spPr/>
        <p:txBody>
          <a:bodyPr/>
          <a:lstStyle/>
          <a:p>
            <a:fld id="{FE69C169-3BDF-44AF-9C3C-BC0668A3D91D}"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617676658"/>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38"/>
            <a:ext cx="2057400" cy="5851525"/>
          </a:xfrm>
        </p:spPr>
        <p:txBody>
          <a:bodyPr vert="eaVert"/>
          <a:lstStyle/>
          <a:p>
            <a:r>
              <a:rPr kumimoji="1" lang="ja-JP" altLang="en-US" smtClean="0"/>
              <a:t>マスター タイトルの書式設定</a:t>
            </a:r>
            <a:endParaRPr kumimoji="1" lang="ja-JP" altLang="en-US"/>
          </a:p>
        </p:txBody>
      </p:sp>
      <p:sp>
        <p:nvSpPr>
          <p:cNvPr id="3" name="縦書きテキスト プレースホルダー 2"/>
          <p:cNvSpPr>
            <a:spLocks noGrp="1"/>
          </p:cNvSpPr>
          <p:nvPr>
            <p:ph type="body" orient="vert" idx="1"/>
          </p:nvPr>
        </p:nvSpPr>
        <p:spPr>
          <a:xfrm>
            <a:off x="457200" y="274638"/>
            <a:ext cx="6019800" cy="5851525"/>
          </a:xfrm>
        </p:spPr>
        <p:txBody>
          <a:bodyPr vert="eaVert"/>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10"/>
          </p:nvPr>
        </p:nvSpPr>
        <p:spPr/>
        <p:txBody>
          <a:bodyPr/>
          <a:lstStyle/>
          <a:p>
            <a:fld id="{6EAFA72B-BF75-47AC-ACE6-AC0F8FBAA8A4}" type="datetime1">
              <a:rPr lang="ja-JP" altLang="en-US" smtClean="0">
                <a:solidFill>
                  <a:prstClr val="black">
                    <a:tint val="75000"/>
                  </a:prstClr>
                </a:solidFill>
              </a:rPr>
              <a:pPr/>
              <a:t>2013/10/6</a:t>
            </a:fld>
            <a:endParaRPr lang="ja-JP" altLang="en-US">
              <a:solidFill>
                <a:prstClr val="black">
                  <a:tint val="75000"/>
                </a:prstClr>
              </a:solidFill>
            </a:endParaRPr>
          </a:p>
        </p:txBody>
      </p:sp>
      <p:sp>
        <p:nvSpPr>
          <p:cNvPr id="5" name="フッター プレースホルダー 4"/>
          <p:cNvSpPr>
            <a:spLocks noGrp="1"/>
          </p:cNvSpPr>
          <p:nvPr>
            <p:ph type="ftr" sz="quarter" idx="11"/>
          </p:nvPr>
        </p:nvSpPr>
        <p:spPr/>
        <p:txBody>
          <a:bodyPr/>
          <a:lstStyle/>
          <a:p>
            <a:endParaRPr lang="ja-JP" altLang="en-US">
              <a:solidFill>
                <a:prstClr val="black">
                  <a:tint val="75000"/>
                </a:prstClr>
              </a:solidFill>
            </a:endParaRPr>
          </a:p>
        </p:txBody>
      </p:sp>
      <p:sp>
        <p:nvSpPr>
          <p:cNvPr id="6" name="スライド番号プレースホルダー 5"/>
          <p:cNvSpPr>
            <a:spLocks noGrp="1"/>
          </p:cNvSpPr>
          <p:nvPr>
            <p:ph type="sldNum" sz="quarter" idx="12"/>
          </p:nvPr>
        </p:nvSpPr>
        <p:spPr/>
        <p:txBody>
          <a:bodyPr/>
          <a:lstStyle/>
          <a:p>
            <a:fld id="{FE69C169-3BDF-44AF-9C3C-BC0668A3D91D}"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2982448821"/>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lstStyle/>
          <a:p>
            <a:r>
              <a:rPr kumimoji="1" lang="ja-JP" altLang="en-US" smtClean="0"/>
              <a:t>マスター タイトルの書式設定</a:t>
            </a:r>
            <a:endParaRPr kumimoji="1" lang="ja-JP" altLang="en-US"/>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kumimoji="1" lang="ja-JP" altLang="en-US" smtClean="0"/>
              <a:t>マスター サブタイトルの書式設定</a:t>
            </a:r>
            <a:endParaRPr kumimoji="1" lang="ja-JP" altLang="en-US"/>
          </a:p>
        </p:txBody>
      </p:sp>
      <p:sp>
        <p:nvSpPr>
          <p:cNvPr id="4" name="日付プレースホルダー 3"/>
          <p:cNvSpPr>
            <a:spLocks noGrp="1"/>
          </p:cNvSpPr>
          <p:nvPr>
            <p:ph type="dt" sz="half" idx="10"/>
          </p:nvPr>
        </p:nvSpPr>
        <p:spPr/>
        <p:txBody>
          <a:bodyPr/>
          <a:lstStyle/>
          <a:p>
            <a:fld id="{C8684299-295D-48B2-8C9C-7D06981A16FC}" type="datetime1">
              <a:rPr lang="ja-JP" altLang="en-US" smtClean="0">
                <a:solidFill>
                  <a:prstClr val="black">
                    <a:tint val="75000"/>
                  </a:prstClr>
                </a:solidFill>
              </a:rPr>
              <a:pPr/>
              <a:t>2013/10/6</a:t>
            </a:fld>
            <a:endParaRPr lang="ja-JP" altLang="en-US">
              <a:solidFill>
                <a:prstClr val="black">
                  <a:tint val="75000"/>
                </a:prstClr>
              </a:solidFill>
            </a:endParaRPr>
          </a:p>
        </p:txBody>
      </p:sp>
      <p:sp>
        <p:nvSpPr>
          <p:cNvPr id="5" name="フッター プレースホルダー 4"/>
          <p:cNvSpPr>
            <a:spLocks noGrp="1"/>
          </p:cNvSpPr>
          <p:nvPr>
            <p:ph type="ftr" sz="quarter" idx="11"/>
          </p:nvPr>
        </p:nvSpPr>
        <p:spPr/>
        <p:txBody>
          <a:bodyPr/>
          <a:lstStyle/>
          <a:p>
            <a:endParaRPr lang="ja-JP" altLang="en-US">
              <a:solidFill>
                <a:prstClr val="black">
                  <a:tint val="75000"/>
                </a:prstClr>
              </a:solidFill>
            </a:endParaRPr>
          </a:p>
        </p:txBody>
      </p:sp>
      <p:sp>
        <p:nvSpPr>
          <p:cNvPr id="6" name="スライド番号プレースホルダー 5"/>
          <p:cNvSpPr>
            <a:spLocks noGrp="1"/>
          </p:cNvSpPr>
          <p:nvPr>
            <p:ph type="sldNum" sz="quarter" idx="12"/>
          </p:nvPr>
        </p:nvSpPr>
        <p:spPr/>
        <p:txBody>
          <a:bodyPr/>
          <a:lstStyle/>
          <a:p>
            <a:fld id="{FE69C169-3BDF-44AF-9C3C-BC0668A3D91D}"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3063160010"/>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コンテンツ プレースホルダー 2"/>
          <p:cNvSpPr>
            <a:spLocks noGrp="1"/>
          </p:cNvSpPr>
          <p:nvPr>
            <p:ph idx="1"/>
          </p:nvPr>
        </p:nvSpPr>
        <p:spPr/>
        <p:txBody>
          <a:body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10"/>
          </p:nvPr>
        </p:nvSpPr>
        <p:spPr/>
        <p:txBody>
          <a:bodyPr/>
          <a:lstStyle/>
          <a:p>
            <a:fld id="{9AC29940-0D1F-4C04-8868-182FF041CA64}" type="datetime1">
              <a:rPr lang="ja-JP" altLang="en-US" smtClean="0">
                <a:solidFill>
                  <a:prstClr val="black">
                    <a:tint val="75000"/>
                  </a:prstClr>
                </a:solidFill>
              </a:rPr>
              <a:pPr/>
              <a:t>2013/10/6</a:t>
            </a:fld>
            <a:endParaRPr lang="ja-JP" altLang="en-US">
              <a:solidFill>
                <a:prstClr val="black">
                  <a:tint val="75000"/>
                </a:prstClr>
              </a:solidFill>
            </a:endParaRPr>
          </a:p>
        </p:txBody>
      </p:sp>
      <p:sp>
        <p:nvSpPr>
          <p:cNvPr id="5" name="フッター プレースホルダー 4"/>
          <p:cNvSpPr>
            <a:spLocks noGrp="1"/>
          </p:cNvSpPr>
          <p:nvPr>
            <p:ph type="ftr" sz="quarter" idx="11"/>
          </p:nvPr>
        </p:nvSpPr>
        <p:spPr/>
        <p:txBody>
          <a:bodyPr/>
          <a:lstStyle/>
          <a:p>
            <a:endParaRPr lang="ja-JP" altLang="en-US">
              <a:solidFill>
                <a:prstClr val="black">
                  <a:tint val="75000"/>
                </a:prstClr>
              </a:solidFill>
            </a:endParaRPr>
          </a:p>
        </p:txBody>
      </p:sp>
      <p:sp>
        <p:nvSpPr>
          <p:cNvPr id="6" name="スライド番号プレースホルダー 5"/>
          <p:cNvSpPr>
            <a:spLocks noGrp="1"/>
          </p:cNvSpPr>
          <p:nvPr>
            <p:ph type="sldNum" sz="quarter" idx="12"/>
          </p:nvPr>
        </p:nvSpPr>
        <p:spPr/>
        <p:txBody>
          <a:bodyPr/>
          <a:lstStyle/>
          <a:p>
            <a:fld id="{FE69C169-3BDF-44AF-9C3C-BC0668A3D91D}"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3126965508"/>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r>
              <a:rPr kumimoji="1" lang="ja-JP" altLang="en-US" smtClean="0"/>
              <a:t>マスター タイトルの書式設定</a:t>
            </a:r>
            <a:endParaRPr kumimoji="1" lang="ja-JP" altLang="en-US"/>
          </a:p>
        </p:txBody>
      </p:sp>
      <p:sp>
        <p:nvSpPr>
          <p:cNvPr id="3" name="テキスト プレースホルダー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kumimoji="1" lang="ja-JP" altLang="en-US" smtClean="0"/>
              <a:t>マスター テキストの書式設定</a:t>
            </a:r>
          </a:p>
        </p:txBody>
      </p:sp>
      <p:sp>
        <p:nvSpPr>
          <p:cNvPr id="4" name="日付プレースホルダー 3"/>
          <p:cNvSpPr>
            <a:spLocks noGrp="1"/>
          </p:cNvSpPr>
          <p:nvPr>
            <p:ph type="dt" sz="half" idx="10"/>
          </p:nvPr>
        </p:nvSpPr>
        <p:spPr/>
        <p:txBody>
          <a:bodyPr/>
          <a:lstStyle/>
          <a:p>
            <a:fld id="{DBDE3519-79F7-41AA-80FF-A2F6D574CF71}" type="datetime1">
              <a:rPr lang="ja-JP" altLang="en-US" smtClean="0">
                <a:solidFill>
                  <a:prstClr val="black">
                    <a:tint val="75000"/>
                  </a:prstClr>
                </a:solidFill>
              </a:rPr>
              <a:pPr/>
              <a:t>2013/10/6</a:t>
            </a:fld>
            <a:endParaRPr lang="ja-JP" altLang="en-US">
              <a:solidFill>
                <a:prstClr val="black">
                  <a:tint val="75000"/>
                </a:prstClr>
              </a:solidFill>
            </a:endParaRPr>
          </a:p>
        </p:txBody>
      </p:sp>
      <p:sp>
        <p:nvSpPr>
          <p:cNvPr id="5" name="フッター プレースホルダー 4"/>
          <p:cNvSpPr>
            <a:spLocks noGrp="1"/>
          </p:cNvSpPr>
          <p:nvPr>
            <p:ph type="ftr" sz="quarter" idx="11"/>
          </p:nvPr>
        </p:nvSpPr>
        <p:spPr/>
        <p:txBody>
          <a:bodyPr/>
          <a:lstStyle/>
          <a:p>
            <a:endParaRPr lang="ja-JP" altLang="en-US">
              <a:solidFill>
                <a:prstClr val="black">
                  <a:tint val="75000"/>
                </a:prstClr>
              </a:solidFill>
            </a:endParaRPr>
          </a:p>
        </p:txBody>
      </p:sp>
      <p:sp>
        <p:nvSpPr>
          <p:cNvPr id="6" name="スライド番号プレースホルダー 5"/>
          <p:cNvSpPr>
            <a:spLocks noGrp="1"/>
          </p:cNvSpPr>
          <p:nvPr>
            <p:ph type="sldNum" sz="quarter" idx="12"/>
          </p:nvPr>
        </p:nvSpPr>
        <p:spPr/>
        <p:txBody>
          <a:bodyPr/>
          <a:lstStyle/>
          <a:p>
            <a:fld id="{FE69C169-3BDF-44AF-9C3C-BC0668A3D91D}"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293018635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kumimoji="1" lang="ja-JP" altLang="en-US" smtClean="0"/>
              <a:t>マスター タイトルの書式設定</a:t>
            </a:r>
            <a:endParaRPr kumimoji="1" lang="ja-JP" altLang="en-US"/>
          </a:p>
        </p:txBody>
      </p:sp>
      <p:sp>
        <p:nvSpPr>
          <p:cNvPr id="3" name="テキスト プレースホルダー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smtClean="0"/>
              <a:t>マスター テキストの書式設定</a:t>
            </a:r>
          </a:p>
        </p:txBody>
      </p:sp>
      <p:sp>
        <p:nvSpPr>
          <p:cNvPr id="4" name="コンテンツ プレースホルダー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5" name="テキスト プレースホルダー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smtClean="0"/>
              <a:t>マスター テキストの書式設定</a:t>
            </a:r>
          </a:p>
        </p:txBody>
      </p:sp>
      <p:sp>
        <p:nvSpPr>
          <p:cNvPr id="6" name="コンテンツ プレースホルダー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7" name="日付プレースホルダー 6"/>
          <p:cNvSpPr>
            <a:spLocks noGrp="1"/>
          </p:cNvSpPr>
          <p:nvPr>
            <p:ph type="dt" sz="half" idx="10"/>
          </p:nvPr>
        </p:nvSpPr>
        <p:spPr/>
        <p:txBody>
          <a:bodyPr/>
          <a:lstStyle/>
          <a:p>
            <a:fld id="{6E25B9B4-F491-4C3D-B4DC-94DFC177CB6E}" type="datetime1">
              <a:rPr kumimoji="1" lang="ja-JP" altLang="en-US" smtClean="0"/>
              <a:t>2013/10/6</a:t>
            </a:fld>
            <a:endParaRPr kumimoji="1" lang="ja-JP" altLang="en-US" dirty="0"/>
          </a:p>
        </p:txBody>
      </p:sp>
      <p:sp>
        <p:nvSpPr>
          <p:cNvPr id="8" name="フッター プレースホルダー 7"/>
          <p:cNvSpPr>
            <a:spLocks noGrp="1"/>
          </p:cNvSpPr>
          <p:nvPr>
            <p:ph type="ftr" sz="quarter" idx="11"/>
          </p:nvPr>
        </p:nvSpPr>
        <p:spPr/>
        <p:txBody>
          <a:bodyPr/>
          <a:lstStyle/>
          <a:p>
            <a:endParaRPr kumimoji="1" lang="ja-JP" altLang="en-US" dirty="0"/>
          </a:p>
        </p:txBody>
      </p:sp>
      <p:sp>
        <p:nvSpPr>
          <p:cNvPr id="9" name="スライド番号プレースホルダー 8"/>
          <p:cNvSpPr>
            <a:spLocks noGrp="1"/>
          </p:cNvSpPr>
          <p:nvPr>
            <p:ph type="sldNum" sz="quarter" idx="12"/>
          </p:nvPr>
        </p:nvSpPr>
        <p:spPr/>
        <p:txBody>
          <a:bodyPr/>
          <a:lstStyle/>
          <a:p>
            <a:fld id="{54FC1471-9611-4F70-BB03-7F8E6079736B}" type="slidenum">
              <a:rPr kumimoji="1" lang="ja-JP" altLang="en-US" smtClean="0"/>
              <a:pPr/>
              <a:t>‹#›</a:t>
            </a:fld>
            <a:endParaRPr kumimoji="1" lang="ja-JP" altLang="en-US" dirty="0"/>
          </a:p>
        </p:txBody>
      </p:sp>
    </p:spTree>
    <p:extLst>
      <p:ext uri="{BB962C8B-B14F-4D97-AF65-F5344CB8AC3E}">
        <p14:creationId xmlns:p14="http://schemas.microsoft.com/office/powerpoint/2010/main" val="2332984721"/>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コンテンツ プレースホルダー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コンテンツ プレースホルダー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5" name="日付プレースホルダー 4"/>
          <p:cNvSpPr>
            <a:spLocks noGrp="1"/>
          </p:cNvSpPr>
          <p:nvPr>
            <p:ph type="dt" sz="half" idx="10"/>
          </p:nvPr>
        </p:nvSpPr>
        <p:spPr/>
        <p:txBody>
          <a:bodyPr/>
          <a:lstStyle/>
          <a:p>
            <a:fld id="{32466FC2-3055-490F-93B4-4964046FFC78}" type="datetime1">
              <a:rPr lang="ja-JP" altLang="en-US" smtClean="0">
                <a:solidFill>
                  <a:prstClr val="black">
                    <a:tint val="75000"/>
                  </a:prstClr>
                </a:solidFill>
              </a:rPr>
              <a:pPr/>
              <a:t>2013/10/6</a:t>
            </a:fld>
            <a:endParaRPr lang="ja-JP" altLang="en-US">
              <a:solidFill>
                <a:prstClr val="black">
                  <a:tint val="75000"/>
                </a:prstClr>
              </a:solidFill>
            </a:endParaRPr>
          </a:p>
        </p:txBody>
      </p:sp>
      <p:sp>
        <p:nvSpPr>
          <p:cNvPr id="6" name="フッター プレースホルダー 5"/>
          <p:cNvSpPr>
            <a:spLocks noGrp="1"/>
          </p:cNvSpPr>
          <p:nvPr>
            <p:ph type="ftr" sz="quarter" idx="11"/>
          </p:nvPr>
        </p:nvSpPr>
        <p:spPr/>
        <p:txBody>
          <a:bodyPr/>
          <a:lstStyle/>
          <a:p>
            <a:endParaRPr lang="ja-JP" altLang="en-US">
              <a:solidFill>
                <a:prstClr val="black">
                  <a:tint val="75000"/>
                </a:prstClr>
              </a:solidFill>
            </a:endParaRPr>
          </a:p>
        </p:txBody>
      </p:sp>
      <p:sp>
        <p:nvSpPr>
          <p:cNvPr id="7" name="スライド番号プレースホルダー 6"/>
          <p:cNvSpPr>
            <a:spLocks noGrp="1"/>
          </p:cNvSpPr>
          <p:nvPr>
            <p:ph type="sldNum" sz="quarter" idx="12"/>
          </p:nvPr>
        </p:nvSpPr>
        <p:spPr/>
        <p:txBody>
          <a:bodyPr/>
          <a:lstStyle/>
          <a:p>
            <a:fld id="{FE69C169-3BDF-44AF-9C3C-BC0668A3D91D}"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2659469771"/>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kumimoji="1" lang="ja-JP" altLang="en-US" smtClean="0"/>
              <a:t>マスター タイトルの書式設定</a:t>
            </a:r>
            <a:endParaRPr kumimoji="1" lang="ja-JP" altLang="en-US"/>
          </a:p>
        </p:txBody>
      </p:sp>
      <p:sp>
        <p:nvSpPr>
          <p:cNvPr id="3" name="テキスト プレースホルダー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smtClean="0"/>
              <a:t>マスター テキストの書式設定</a:t>
            </a:r>
          </a:p>
        </p:txBody>
      </p:sp>
      <p:sp>
        <p:nvSpPr>
          <p:cNvPr id="4" name="コンテンツ プレースホルダー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5" name="テキスト プレースホルダー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smtClean="0"/>
              <a:t>マスター テキストの書式設定</a:t>
            </a:r>
          </a:p>
        </p:txBody>
      </p:sp>
      <p:sp>
        <p:nvSpPr>
          <p:cNvPr id="6" name="コンテンツ プレースホルダー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7" name="日付プレースホルダー 6"/>
          <p:cNvSpPr>
            <a:spLocks noGrp="1"/>
          </p:cNvSpPr>
          <p:nvPr>
            <p:ph type="dt" sz="half" idx="10"/>
          </p:nvPr>
        </p:nvSpPr>
        <p:spPr/>
        <p:txBody>
          <a:bodyPr/>
          <a:lstStyle/>
          <a:p>
            <a:fld id="{A32532AE-1940-4918-BB8F-783CF96FE032}" type="datetime1">
              <a:rPr lang="ja-JP" altLang="en-US" smtClean="0">
                <a:solidFill>
                  <a:prstClr val="black">
                    <a:tint val="75000"/>
                  </a:prstClr>
                </a:solidFill>
              </a:rPr>
              <a:pPr/>
              <a:t>2013/10/6</a:t>
            </a:fld>
            <a:endParaRPr lang="ja-JP" altLang="en-US">
              <a:solidFill>
                <a:prstClr val="black">
                  <a:tint val="75000"/>
                </a:prstClr>
              </a:solidFill>
            </a:endParaRPr>
          </a:p>
        </p:txBody>
      </p:sp>
      <p:sp>
        <p:nvSpPr>
          <p:cNvPr id="8" name="フッター プレースホルダー 7"/>
          <p:cNvSpPr>
            <a:spLocks noGrp="1"/>
          </p:cNvSpPr>
          <p:nvPr>
            <p:ph type="ftr" sz="quarter" idx="11"/>
          </p:nvPr>
        </p:nvSpPr>
        <p:spPr/>
        <p:txBody>
          <a:bodyPr/>
          <a:lstStyle/>
          <a:p>
            <a:endParaRPr lang="ja-JP" altLang="en-US">
              <a:solidFill>
                <a:prstClr val="black">
                  <a:tint val="75000"/>
                </a:prstClr>
              </a:solidFill>
            </a:endParaRPr>
          </a:p>
        </p:txBody>
      </p:sp>
      <p:sp>
        <p:nvSpPr>
          <p:cNvPr id="9" name="スライド番号プレースホルダー 8"/>
          <p:cNvSpPr>
            <a:spLocks noGrp="1"/>
          </p:cNvSpPr>
          <p:nvPr>
            <p:ph type="sldNum" sz="quarter" idx="12"/>
          </p:nvPr>
        </p:nvSpPr>
        <p:spPr/>
        <p:txBody>
          <a:bodyPr/>
          <a:lstStyle/>
          <a:p>
            <a:fld id="{FE69C169-3BDF-44AF-9C3C-BC0668A3D91D}"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1386272469"/>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日付プレースホルダー 2"/>
          <p:cNvSpPr>
            <a:spLocks noGrp="1"/>
          </p:cNvSpPr>
          <p:nvPr>
            <p:ph type="dt" sz="half" idx="10"/>
          </p:nvPr>
        </p:nvSpPr>
        <p:spPr/>
        <p:txBody>
          <a:bodyPr/>
          <a:lstStyle/>
          <a:p>
            <a:fld id="{78ADB8A4-4D59-48B7-9497-60AD3D2834B8}" type="datetime1">
              <a:rPr lang="ja-JP" altLang="en-US" smtClean="0">
                <a:solidFill>
                  <a:prstClr val="black">
                    <a:tint val="75000"/>
                  </a:prstClr>
                </a:solidFill>
              </a:rPr>
              <a:pPr/>
              <a:t>2013/10/6</a:t>
            </a:fld>
            <a:endParaRPr lang="ja-JP" altLang="en-US">
              <a:solidFill>
                <a:prstClr val="black">
                  <a:tint val="75000"/>
                </a:prstClr>
              </a:solidFill>
            </a:endParaRPr>
          </a:p>
        </p:txBody>
      </p:sp>
      <p:sp>
        <p:nvSpPr>
          <p:cNvPr id="4" name="フッター プレースホルダー 3"/>
          <p:cNvSpPr>
            <a:spLocks noGrp="1"/>
          </p:cNvSpPr>
          <p:nvPr>
            <p:ph type="ftr" sz="quarter" idx="11"/>
          </p:nvPr>
        </p:nvSpPr>
        <p:spPr/>
        <p:txBody>
          <a:bodyPr/>
          <a:lstStyle/>
          <a:p>
            <a:endParaRPr lang="ja-JP" altLang="en-US">
              <a:solidFill>
                <a:prstClr val="black">
                  <a:tint val="75000"/>
                </a:prstClr>
              </a:solidFill>
            </a:endParaRPr>
          </a:p>
        </p:txBody>
      </p:sp>
      <p:sp>
        <p:nvSpPr>
          <p:cNvPr id="5" name="スライド番号プレースホルダー 4"/>
          <p:cNvSpPr>
            <a:spLocks noGrp="1"/>
          </p:cNvSpPr>
          <p:nvPr>
            <p:ph type="sldNum" sz="quarter" idx="12"/>
          </p:nvPr>
        </p:nvSpPr>
        <p:spPr/>
        <p:txBody>
          <a:bodyPr/>
          <a:lstStyle/>
          <a:p>
            <a:fld id="{FE69C169-3BDF-44AF-9C3C-BC0668A3D91D}"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2240010813"/>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ー 1"/>
          <p:cNvSpPr>
            <a:spLocks noGrp="1"/>
          </p:cNvSpPr>
          <p:nvPr>
            <p:ph type="dt" sz="half" idx="10"/>
          </p:nvPr>
        </p:nvSpPr>
        <p:spPr/>
        <p:txBody>
          <a:bodyPr/>
          <a:lstStyle/>
          <a:p>
            <a:fld id="{34E5DE6C-5C52-4D4D-B81D-453BF55828C5}" type="datetime1">
              <a:rPr lang="ja-JP" altLang="en-US" smtClean="0">
                <a:solidFill>
                  <a:prstClr val="black">
                    <a:tint val="75000"/>
                  </a:prstClr>
                </a:solidFill>
              </a:rPr>
              <a:pPr/>
              <a:t>2013/10/6</a:t>
            </a:fld>
            <a:endParaRPr lang="ja-JP" altLang="en-US">
              <a:solidFill>
                <a:prstClr val="black">
                  <a:tint val="75000"/>
                </a:prstClr>
              </a:solidFill>
            </a:endParaRPr>
          </a:p>
        </p:txBody>
      </p:sp>
      <p:sp>
        <p:nvSpPr>
          <p:cNvPr id="3" name="フッター プレースホルダー 2"/>
          <p:cNvSpPr>
            <a:spLocks noGrp="1"/>
          </p:cNvSpPr>
          <p:nvPr>
            <p:ph type="ftr" sz="quarter" idx="11"/>
          </p:nvPr>
        </p:nvSpPr>
        <p:spPr/>
        <p:txBody>
          <a:bodyPr/>
          <a:lstStyle/>
          <a:p>
            <a:endParaRPr lang="ja-JP" altLang="en-US">
              <a:solidFill>
                <a:prstClr val="black">
                  <a:tint val="75000"/>
                </a:prstClr>
              </a:solidFill>
            </a:endParaRPr>
          </a:p>
        </p:txBody>
      </p:sp>
      <p:sp>
        <p:nvSpPr>
          <p:cNvPr id="4" name="スライド番号プレースホルダー 3"/>
          <p:cNvSpPr>
            <a:spLocks noGrp="1"/>
          </p:cNvSpPr>
          <p:nvPr>
            <p:ph type="sldNum" sz="quarter" idx="12"/>
          </p:nvPr>
        </p:nvSpPr>
        <p:spPr/>
        <p:txBody>
          <a:bodyPr/>
          <a:lstStyle/>
          <a:p>
            <a:fld id="{FE69C169-3BDF-44AF-9C3C-BC0668A3D91D}"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1775374626"/>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r>
              <a:rPr kumimoji="1" lang="ja-JP" altLang="en-US" smtClean="0"/>
              <a:t>マスター タイトルの書式設定</a:t>
            </a:r>
            <a:endParaRPr kumimoji="1" lang="ja-JP" altLang="en-US"/>
          </a:p>
        </p:txBody>
      </p:sp>
      <p:sp>
        <p:nvSpPr>
          <p:cNvPr id="3" name="コンテンツ プレースホルダー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テキスト プレースホルダー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smtClean="0"/>
              <a:t>マスター テキストの書式設定</a:t>
            </a:r>
          </a:p>
        </p:txBody>
      </p:sp>
      <p:sp>
        <p:nvSpPr>
          <p:cNvPr id="5" name="日付プレースホルダー 4"/>
          <p:cNvSpPr>
            <a:spLocks noGrp="1"/>
          </p:cNvSpPr>
          <p:nvPr>
            <p:ph type="dt" sz="half" idx="10"/>
          </p:nvPr>
        </p:nvSpPr>
        <p:spPr/>
        <p:txBody>
          <a:bodyPr/>
          <a:lstStyle/>
          <a:p>
            <a:fld id="{092E2B5D-528F-4078-8DB3-C1DFA7DDFE43}" type="datetime1">
              <a:rPr lang="ja-JP" altLang="en-US" smtClean="0">
                <a:solidFill>
                  <a:prstClr val="black">
                    <a:tint val="75000"/>
                  </a:prstClr>
                </a:solidFill>
              </a:rPr>
              <a:pPr/>
              <a:t>2013/10/6</a:t>
            </a:fld>
            <a:endParaRPr lang="ja-JP" altLang="en-US">
              <a:solidFill>
                <a:prstClr val="black">
                  <a:tint val="75000"/>
                </a:prstClr>
              </a:solidFill>
            </a:endParaRPr>
          </a:p>
        </p:txBody>
      </p:sp>
      <p:sp>
        <p:nvSpPr>
          <p:cNvPr id="6" name="フッター プレースホルダー 5"/>
          <p:cNvSpPr>
            <a:spLocks noGrp="1"/>
          </p:cNvSpPr>
          <p:nvPr>
            <p:ph type="ftr" sz="quarter" idx="11"/>
          </p:nvPr>
        </p:nvSpPr>
        <p:spPr/>
        <p:txBody>
          <a:bodyPr/>
          <a:lstStyle/>
          <a:p>
            <a:endParaRPr lang="ja-JP" altLang="en-US">
              <a:solidFill>
                <a:prstClr val="black">
                  <a:tint val="75000"/>
                </a:prstClr>
              </a:solidFill>
            </a:endParaRPr>
          </a:p>
        </p:txBody>
      </p:sp>
      <p:sp>
        <p:nvSpPr>
          <p:cNvPr id="7" name="スライド番号プレースホルダー 6"/>
          <p:cNvSpPr>
            <a:spLocks noGrp="1"/>
          </p:cNvSpPr>
          <p:nvPr>
            <p:ph type="sldNum" sz="quarter" idx="12"/>
          </p:nvPr>
        </p:nvSpPr>
        <p:spPr/>
        <p:txBody>
          <a:bodyPr/>
          <a:lstStyle/>
          <a:p>
            <a:fld id="{FE69C169-3BDF-44AF-9C3C-BC0668A3D91D}"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2108515468"/>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r>
              <a:rPr kumimoji="1" lang="ja-JP" altLang="en-US" smtClean="0"/>
              <a:t>マスター タイトルの書式設定</a:t>
            </a:r>
            <a:endParaRPr kumimoji="1" lang="ja-JP" altLang="en-US"/>
          </a:p>
        </p:txBody>
      </p:sp>
      <p:sp>
        <p:nvSpPr>
          <p:cNvPr id="3" name="図プレースホルダー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ja-JP" altLang="en-US"/>
          </a:p>
        </p:txBody>
      </p:sp>
      <p:sp>
        <p:nvSpPr>
          <p:cNvPr id="4" name="テキスト プレースホルダー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smtClean="0"/>
              <a:t>マスター テキストの書式設定</a:t>
            </a:r>
          </a:p>
        </p:txBody>
      </p:sp>
      <p:sp>
        <p:nvSpPr>
          <p:cNvPr id="5" name="日付プレースホルダー 4"/>
          <p:cNvSpPr>
            <a:spLocks noGrp="1"/>
          </p:cNvSpPr>
          <p:nvPr>
            <p:ph type="dt" sz="half" idx="10"/>
          </p:nvPr>
        </p:nvSpPr>
        <p:spPr/>
        <p:txBody>
          <a:bodyPr/>
          <a:lstStyle/>
          <a:p>
            <a:fld id="{F0248789-701F-4F03-B83B-E451752BEEBB}" type="datetime1">
              <a:rPr lang="ja-JP" altLang="en-US" smtClean="0">
                <a:solidFill>
                  <a:prstClr val="black">
                    <a:tint val="75000"/>
                  </a:prstClr>
                </a:solidFill>
              </a:rPr>
              <a:pPr/>
              <a:t>2013/10/6</a:t>
            </a:fld>
            <a:endParaRPr lang="ja-JP" altLang="en-US">
              <a:solidFill>
                <a:prstClr val="black">
                  <a:tint val="75000"/>
                </a:prstClr>
              </a:solidFill>
            </a:endParaRPr>
          </a:p>
        </p:txBody>
      </p:sp>
      <p:sp>
        <p:nvSpPr>
          <p:cNvPr id="6" name="フッター プレースホルダー 5"/>
          <p:cNvSpPr>
            <a:spLocks noGrp="1"/>
          </p:cNvSpPr>
          <p:nvPr>
            <p:ph type="ftr" sz="quarter" idx="11"/>
          </p:nvPr>
        </p:nvSpPr>
        <p:spPr/>
        <p:txBody>
          <a:bodyPr/>
          <a:lstStyle/>
          <a:p>
            <a:endParaRPr lang="ja-JP" altLang="en-US">
              <a:solidFill>
                <a:prstClr val="black">
                  <a:tint val="75000"/>
                </a:prstClr>
              </a:solidFill>
            </a:endParaRPr>
          </a:p>
        </p:txBody>
      </p:sp>
      <p:sp>
        <p:nvSpPr>
          <p:cNvPr id="7" name="スライド番号プレースホルダー 6"/>
          <p:cNvSpPr>
            <a:spLocks noGrp="1"/>
          </p:cNvSpPr>
          <p:nvPr>
            <p:ph type="sldNum" sz="quarter" idx="12"/>
          </p:nvPr>
        </p:nvSpPr>
        <p:spPr/>
        <p:txBody>
          <a:bodyPr/>
          <a:lstStyle/>
          <a:p>
            <a:fld id="{FE69C169-3BDF-44AF-9C3C-BC0668A3D91D}"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2944067970"/>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縦書きテキスト プレースホルダー 2"/>
          <p:cNvSpPr>
            <a:spLocks noGrp="1"/>
          </p:cNvSpPr>
          <p:nvPr>
            <p:ph type="body" orient="vert" idx="1"/>
          </p:nvPr>
        </p:nvSpPr>
        <p:spPr/>
        <p:txBody>
          <a:bodyPr vert="eaVert"/>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10"/>
          </p:nvPr>
        </p:nvSpPr>
        <p:spPr/>
        <p:txBody>
          <a:bodyPr/>
          <a:lstStyle/>
          <a:p>
            <a:fld id="{EEF15D24-013A-4628-BB62-7944498DFD64}" type="datetime1">
              <a:rPr lang="ja-JP" altLang="en-US" smtClean="0">
                <a:solidFill>
                  <a:prstClr val="black">
                    <a:tint val="75000"/>
                  </a:prstClr>
                </a:solidFill>
              </a:rPr>
              <a:pPr/>
              <a:t>2013/10/6</a:t>
            </a:fld>
            <a:endParaRPr lang="ja-JP" altLang="en-US">
              <a:solidFill>
                <a:prstClr val="black">
                  <a:tint val="75000"/>
                </a:prstClr>
              </a:solidFill>
            </a:endParaRPr>
          </a:p>
        </p:txBody>
      </p:sp>
      <p:sp>
        <p:nvSpPr>
          <p:cNvPr id="5" name="フッター プレースホルダー 4"/>
          <p:cNvSpPr>
            <a:spLocks noGrp="1"/>
          </p:cNvSpPr>
          <p:nvPr>
            <p:ph type="ftr" sz="quarter" idx="11"/>
          </p:nvPr>
        </p:nvSpPr>
        <p:spPr/>
        <p:txBody>
          <a:bodyPr/>
          <a:lstStyle/>
          <a:p>
            <a:endParaRPr lang="ja-JP" altLang="en-US">
              <a:solidFill>
                <a:prstClr val="black">
                  <a:tint val="75000"/>
                </a:prstClr>
              </a:solidFill>
            </a:endParaRPr>
          </a:p>
        </p:txBody>
      </p:sp>
      <p:sp>
        <p:nvSpPr>
          <p:cNvPr id="6" name="スライド番号プレースホルダー 5"/>
          <p:cNvSpPr>
            <a:spLocks noGrp="1"/>
          </p:cNvSpPr>
          <p:nvPr>
            <p:ph type="sldNum" sz="quarter" idx="12"/>
          </p:nvPr>
        </p:nvSpPr>
        <p:spPr/>
        <p:txBody>
          <a:bodyPr/>
          <a:lstStyle/>
          <a:p>
            <a:fld id="{FE69C169-3BDF-44AF-9C3C-BC0668A3D91D}"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1345871518"/>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38"/>
            <a:ext cx="2057400" cy="5851525"/>
          </a:xfrm>
        </p:spPr>
        <p:txBody>
          <a:bodyPr vert="eaVert"/>
          <a:lstStyle/>
          <a:p>
            <a:r>
              <a:rPr kumimoji="1" lang="ja-JP" altLang="en-US" smtClean="0"/>
              <a:t>マスター タイトルの書式設定</a:t>
            </a:r>
            <a:endParaRPr kumimoji="1" lang="ja-JP" altLang="en-US"/>
          </a:p>
        </p:txBody>
      </p:sp>
      <p:sp>
        <p:nvSpPr>
          <p:cNvPr id="3" name="縦書きテキスト プレースホルダー 2"/>
          <p:cNvSpPr>
            <a:spLocks noGrp="1"/>
          </p:cNvSpPr>
          <p:nvPr>
            <p:ph type="body" orient="vert" idx="1"/>
          </p:nvPr>
        </p:nvSpPr>
        <p:spPr>
          <a:xfrm>
            <a:off x="457200" y="274638"/>
            <a:ext cx="6019800" cy="5851525"/>
          </a:xfrm>
        </p:spPr>
        <p:txBody>
          <a:bodyPr vert="eaVert"/>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10"/>
          </p:nvPr>
        </p:nvSpPr>
        <p:spPr/>
        <p:txBody>
          <a:bodyPr/>
          <a:lstStyle/>
          <a:p>
            <a:fld id="{816E762A-71C3-447B-9B02-7049FB15C3DF}" type="datetime1">
              <a:rPr lang="ja-JP" altLang="en-US" smtClean="0">
                <a:solidFill>
                  <a:prstClr val="black">
                    <a:tint val="75000"/>
                  </a:prstClr>
                </a:solidFill>
              </a:rPr>
              <a:pPr/>
              <a:t>2013/10/6</a:t>
            </a:fld>
            <a:endParaRPr lang="ja-JP" altLang="en-US">
              <a:solidFill>
                <a:prstClr val="black">
                  <a:tint val="75000"/>
                </a:prstClr>
              </a:solidFill>
            </a:endParaRPr>
          </a:p>
        </p:txBody>
      </p:sp>
      <p:sp>
        <p:nvSpPr>
          <p:cNvPr id="5" name="フッター プレースホルダー 4"/>
          <p:cNvSpPr>
            <a:spLocks noGrp="1"/>
          </p:cNvSpPr>
          <p:nvPr>
            <p:ph type="ftr" sz="quarter" idx="11"/>
          </p:nvPr>
        </p:nvSpPr>
        <p:spPr/>
        <p:txBody>
          <a:bodyPr/>
          <a:lstStyle/>
          <a:p>
            <a:endParaRPr lang="ja-JP" altLang="en-US">
              <a:solidFill>
                <a:prstClr val="black">
                  <a:tint val="75000"/>
                </a:prstClr>
              </a:solidFill>
            </a:endParaRPr>
          </a:p>
        </p:txBody>
      </p:sp>
      <p:sp>
        <p:nvSpPr>
          <p:cNvPr id="6" name="スライド番号プレースホルダー 5"/>
          <p:cNvSpPr>
            <a:spLocks noGrp="1"/>
          </p:cNvSpPr>
          <p:nvPr>
            <p:ph type="sldNum" sz="quarter" idx="12"/>
          </p:nvPr>
        </p:nvSpPr>
        <p:spPr/>
        <p:txBody>
          <a:bodyPr/>
          <a:lstStyle/>
          <a:p>
            <a:fld id="{FE69C169-3BDF-44AF-9C3C-BC0668A3D91D}"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2269159308"/>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lstStyle/>
          <a:p>
            <a:r>
              <a:rPr kumimoji="1" lang="ja-JP" altLang="en-US" smtClean="0"/>
              <a:t>マスター タイトルの書式設定</a:t>
            </a:r>
            <a:endParaRPr kumimoji="1" lang="ja-JP" altLang="en-US"/>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kumimoji="1" lang="ja-JP" altLang="en-US" smtClean="0"/>
              <a:t>マスター サブタイトルの書式設定</a:t>
            </a:r>
            <a:endParaRPr kumimoji="1" lang="ja-JP" altLang="en-US"/>
          </a:p>
        </p:txBody>
      </p:sp>
      <p:sp>
        <p:nvSpPr>
          <p:cNvPr id="4" name="日付プレースホルダー 3"/>
          <p:cNvSpPr>
            <a:spLocks noGrp="1"/>
          </p:cNvSpPr>
          <p:nvPr>
            <p:ph type="dt" sz="half" idx="10"/>
          </p:nvPr>
        </p:nvSpPr>
        <p:spPr/>
        <p:txBody>
          <a:bodyPr/>
          <a:lstStyle/>
          <a:p>
            <a:fld id="{61933977-A29F-4D1B-89C2-04964A0AACF4}" type="datetime1">
              <a:rPr lang="ja-JP" altLang="en-US" smtClean="0">
                <a:solidFill>
                  <a:prstClr val="black">
                    <a:tint val="75000"/>
                  </a:prstClr>
                </a:solidFill>
              </a:rPr>
              <a:pPr/>
              <a:t>2013/10/6</a:t>
            </a:fld>
            <a:endParaRPr lang="ja-JP" altLang="en-US">
              <a:solidFill>
                <a:prstClr val="black">
                  <a:tint val="75000"/>
                </a:prstClr>
              </a:solidFill>
            </a:endParaRPr>
          </a:p>
        </p:txBody>
      </p:sp>
      <p:sp>
        <p:nvSpPr>
          <p:cNvPr id="5" name="フッター プレースホルダー 4"/>
          <p:cNvSpPr>
            <a:spLocks noGrp="1"/>
          </p:cNvSpPr>
          <p:nvPr>
            <p:ph type="ftr" sz="quarter" idx="11"/>
          </p:nvPr>
        </p:nvSpPr>
        <p:spPr/>
        <p:txBody>
          <a:bodyPr/>
          <a:lstStyle/>
          <a:p>
            <a:endParaRPr lang="ja-JP" altLang="en-US">
              <a:solidFill>
                <a:prstClr val="black">
                  <a:tint val="75000"/>
                </a:prstClr>
              </a:solidFill>
            </a:endParaRPr>
          </a:p>
        </p:txBody>
      </p:sp>
      <p:sp>
        <p:nvSpPr>
          <p:cNvPr id="6" name="スライド番号プレースホルダー 5"/>
          <p:cNvSpPr>
            <a:spLocks noGrp="1"/>
          </p:cNvSpPr>
          <p:nvPr>
            <p:ph type="sldNum" sz="quarter" idx="12"/>
          </p:nvPr>
        </p:nvSpPr>
        <p:spPr/>
        <p:txBody>
          <a:bodyPr/>
          <a:lstStyle/>
          <a:p>
            <a:fld id="{FE69C169-3BDF-44AF-9C3C-BC0668A3D91D}"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2359835471"/>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コンテンツ プレースホルダー 2"/>
          <p:cNvSpPr>
            <a:spLocks noGrp="1"/>
          </p:cNvSpPr>
          <p:nvPr>
            <p:ph idx="1"/>
          </p:nvPr>
        </p:nvSpPr>
        <p:spPr/>
        <p:txBody>
          <a:body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10"/>
          </p:nvPr>
        </p:nvSpPr>
        <p:spPr/>
        <p:txBody>
          <a:bodyPr/>
          <a:lstStyle/>
          <a:p>
            <a:fld id="{EF4FA523-38BD-448D-92CA-8C16894E3FB9}" type="datetime1">
              <a:rPr lang="ja-JP" altLang="en-US" smtClean="0">
                <a:solidFill>
                  <a:prstClr val="black">
                    <a:tint val="75000"/>
                  </a:prstClr>
                </a:solidFill>
              </a:rPr>
              <a:pPr/>
              <a:t>2013/10/6</a:t>
            </a:fld>
            <a:endParaRPr lang="ja-JP" altLang="en-US">
              <a:solidFill>
                <a:prstClr val="black">
                  <a:tint val="75000"/>
                </a:prstClr>
              </a:solidFill>
            </a:endParaRPr>
          </a:p>
        </p:txBody>
      </p:sp>
      <p:sp>
        <p:nvSpPr>
          <p:cNvPr id="5" name="フッター プレースホルダー 4"/>
          <p:cNvSpPr>
            <a:spLocks noGrp="1"/>
          </p:cNvSpPr>
          <p:nvPr>
            <p:ph type="ftr" sz="quarter" idx="11"/>
          </p:nvPr>
        </p:nvSpPr>
        <p:spPr/>
        <p:txBody>
          <a:bodyPr/>
          <a:lstStyle/>
          <a:p>
            <a:endParaRPr lang="ja-JP" altLang="en-US">
              <a:solidFill>
                <a:prstClr val="black">
                  <a:tint val="75000"/>
                </a:prstClr>
              </a:solidFill>
            </a:endParaRPr>
          </a:p>
        </p:txBody>
      </p:sp>
      <p:sp>
        <p:nvSpPr>
          <p:cNvPr id="6" name="スライド番号プレースホルダー 5"/>
          <p:cNvSpPr>
            <a:spLocks noGrp="1"/>
          </p:cNvSpPr>
          <p:nvPr>
            <p:ph type="sldNum" sz="quarter" idx="12"/>
          </p:nvPr>
        </p:nvSpPr>
        <p:spPr/>
        <p:txBody>
          <a:bodyPr/>
          <a:lstStyle/>
          <a:p>
            <a:fld id="{FE69C169-3BDF-44AF-9C3C-BC0668A3D91D}"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98734753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日付プレースホルダー 2"/>
          <p:cNvSpPr>
            <a:spLocks noGrp="1"/>
          </p:cNvSpPr>
          <p:nvPr>
            <p:ph type="dt" sz="half" idx="10"/>
          </p:nvPr>
        </p:nvSpPr>
        <p:spPr/>
        <p:txBody>
          <a:bodyPr/>
          <a:lstStyle/>
          <a:p>
            <a:fld id="{1602F973-E7BE-4EF3-9541-E7365AE81AAD}" type="datetime1">
              <a:rPr kumimoji="1" lang="ja-JP" altLang="en-US" smtClean="0"/>
              <a:t>2013/10/6</a:t>
            </a:fld>
            <a:endParaRPr kumimoji="1" lang="ja-JP" altLang="en-US" dirty="0"/>
          </a:p>
        </p:txBody>
      </p:sp>
      <p:sp>
        <p:nvSpPr>
          <p:cNvPr id="4" name="フッター プレースホルダー 3"/>
          <p:cNvSpPr>
            <a:spLocks noGrp="1"/>
          </p:cNvSpPr>
          <p:nvPr>
            <p:ph type="ftr" sz="quarter" idx="11"/>
          </p:nvPr>
        </p:nvSpPr>
        <p:spPr/>
        <p:txBody>
          <a:bodyPr/>
          <a:lstStyle/>
          <a:p>
            <a:endParaRPr kumimoji="1" lang="ja-JP" altLang="en-US" dirty="0"/>
          </a:p>
        </p:txBody>
      </p:sp>
      <p:sp>
        <p:nvSpPr>
          <p:cNvPr id="5" name="スライド番号プレースホルダー 4"/>
          <p:cNvSpPr>
            <a:spLocks noGrp="1"/>
          </p:cNvSpPr>
          <p:nvPr>
            <p:ph type="sldNum" sz="quarter" idx="12"/>
          </p:nvPr>
        </p:nvSpPr>
        <p:spPr/>
        <p:txBody>
          <a:bodyPr/>
          <a:lstStyle/>
          <a:p>
            <a:fld id="{54FC1471-9611-4F70-BB03-7F8E6079736B}" type="slidenum">
              <a:rPr kumimoji="1" lang="ja-JP" altLang="en-US" smtClean="0"/>
              <a:pPr/>
              <a:t>‹#›</a:t>
            </a:fld>
            <a:endParaRPr kumimoji="1" lang="ja-JP" altLang="en-US" dirty="0"/>
          </a:p>
        </p:txBody>
      </p:sp>
    </p:spTree>
    <p:extLst>
      <p:ext uri="{BB962C8B-B14F-4D97-AF65-F5344CB8AC3E}">
        <p14:creationId xmlns:p14="http://schemas.microsoft.com/office/powerpoint/2010/main" val="2594848870"/>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r>
              <a:rPr kumimoji="1" lang="ja-JP" altLang="en-US" smtClean="0"/>
              <a:t>マスター タイトルの書式設定</a:t>
            </a:r>
            <a:endParaRPr kumimoji="1" lang="ja-JP" altLang="en-US"/>
          </a:p>
        </p:txBody>
      </p:sp>
      <p:sp>
        <p:nvSpPr>
          <p:cNvPr id="3" name="テキスト プレースホルダー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kumimoji="1" lang="ja-JP" altLang="en-US" smtClean="0"/>
              <a:t>マスター テキストの書式設定</a:t>
            </a:r>
          </a:p>
        </p:txBody>
      </p:sp>
      <p:sp>
        <p:nvSpPr>
          <p:cNvPr id="4" name="日付プレースホルダー 3"/>
          <p:cNvSpPr>
            <a:spLocks noGrp="1"/>
          </p:cNvSpPr>
          <p:nvPr>
            <p:ph type="dt" sz="half" idx="10"/>
          </p:nvPr>
        </p:nvSpPr>
        <p:spPr/>
        <p:txBody>
          <a:bodyPr/>
          <a:lstStyle/>
          <a:p>
            <a:fld id="{FC7D1470-CCE7-4DCE-A022-EE39E10D12F8}" type="datetime1">
              <a:rPr lang="ja-JP" altLang="en-US" smtClean="0">
                <a:solidFill>
                  <a:prstClr val="black">
                    <a:tint val="75000"/>
                  </a:prstClr>
                </a:solidFill>
              </a:rPr>
              <a:pPr/>
              <a:t>2013/10/6</a:t>
            </a:fld>
            <a:endParaRPr lang="ja-JP" altLang="en-US">
              <a:solidFill>
                <a:prstClr val="black">
                  <a:tint val="75000"/>
                </a:prstClr>
              </a:solidFill>
            </a:endParaRPr>
          </a:p>
        </p:txBody>
      </p:sp>
      <p:sp>
        <p:nvSpPr>
          <p:cNvPr id="5" name="フッター プレースホルダー 4"/>
          <p:cNvSpPr>
            <a:spLocks noGrp="1"/>
          </p:cNvSpPr>
          <p:nvPr>
            <p:ph type="ftr" sz="quarter" idx="11"/>
          </p:nvPr>
        </p:nvSpPr>
        <p:spPr/>
        <p:txBody>
          <a:bodyPr/>
          <a:lstStyle/>
          <a:p>
            <a:endParaRPr lang="ja-JP" altLang="en-US">
              <a:solidFill>
                <a:prstClr val="black">
                  <a:tint val="75000"/>
                </a:prstClr>
              </a:solidFill>
            </a:endParaRPr>
          </a:p>
        </p:txBody>
      </p:sp>
      <p:sp>
        <p:nvSpPr>
          <p:cNvPr id="6" name="スライド番号プレースホルダー 5"/>
          <p:cNvSpPr>
            <a:spLocks noGrp="1"/>
          </p:cNvSpPr>
          <p:nvPr>
            <p:ph type="sldNum" sz="quarter" idx="12"/>
          </p:nvPr>
        </p:nvSpPr>
        <p:spPr/>
        <p:txBody>
          <a:bodyPr/>
          <a:lstStyle/>
          <a:p>
            <a:fld id="{FE69C169-3BDF-44AF-9C3C-BC0668A3D91D}"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3815816821"/>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コンテンツ プレースホルダー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コンテンツ プレースホルダー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5" name="日付プレースホルダー 4"/>
          <p:cNvSpPr>
            <a:spLocks noGrp="1"/>
          </p:cNvSpPr>
          <p:nvPr>
            <p:ph type="dt" sz="half" idx="10"/>
          </p:nvPr>
        </p:nvSpPr>
        <p:spPr/>
        <p:txBody>
          <a:bodyPr/>
          <a:lstStyle/>
          <a:p>
            <a:fld id="{CD235FE6-F990-4128-A185-F93DA40FD3A1}" type="datetime1">
              <a:rPr lang="ja-JP" altLang="en-US" smtClean="0">
                <a:solidFill>
                  <a:prstClr val="black">
                    <a:tint val="75000"/>
                  </a:prstClr>
                </a:solidFill>
              </a:rPr>
              <a:pPr/>
              <a:t>2013/10/6</a:t>
            </a:fld>
            <a:endParaRPr lang="ja-JP" altLang="en-US">
              <a:solidFill>
                <a:prstClr val="black">
                  <a:tint val="75000"/>
                </a:prstClr>
              </a:solidFill>
            </a:endParaRPr>
          </a:p>
        </p:txBody>
      </p:sp>
      <p:sp>
        <p:nvSpPr>
          <p:cNvPr id="6" name="フッター プレースホルダー 5"/>
          <p:cNvSpPr>
            <a:spLocks noGrp="1"/>
          </p:cNvSpPr>
          <p:nvPr>
            <p:ph type="ftr" sz="quarter" idx="11"/>
          </p:nvPr>
        </p:nvSpPr>
        <p:spPr/>
        <p:txBody>
          <a:bodyPr/>
          <a:lstStyle/>
          <a:p>
            <a:endParaRPr lang="ja-JP" altLang="en-US">
              <a:solidFill>
                <a:prstClr val="black">
                  <a:tint val="75000"/>
                </a:prstClr>
              </a:solidFill>
            </a:endParaRPr>
          </a:p>
        </p:txBody>
      </p:sp>
      <p:sp>
        <p:nvSpPr>
          <p:cNvPr id="7" name="スライド番号プレースホルダー 6"/>
          <p:cNvSpPr>
            <a:spLocks noGrp="1"/>
          </p:cNvSpPr>
          <p:nvPr>
            <p:ph type="sldNum" sz="quarter" idx="12"/>
          </p:nvPr>
        </p:nvSpPr>
        <p:spPr/>
        <p:txBody>
          <a:bodyPr/>
          <a:lstStyle/>
          <a:p>
            <a:fld id="{FE69C169-3BDF-44AF-9C3C-BC0668A3D91D}"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117275581"/>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kumimoji="1" lang="ja-JP" altLang="en-US" smtClean="0"/>
              <a:t>マスター タイトルの書式設定</a:t>
            </a:r>
            <a:endParaRPr kumimoji="1" lang="ja-JP" altLang="en-US"/>
          </a:p>
        </p:txBody>
      </p:sp>
      <p:sp>
        <p:nvSpPr>
          <p:cNvPr id="3" name="テキスト プレースホルダー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smtClean="0"/>
              <a:t>マスター テキストの書式設定</a:t>
            </a:r>
          </a:p>
        </p:txBody>
      </p:sp>
      <p:sp>
        <p:nvSpPr>
          <p:cNvPr id="4" name="コンテンツ プレースホルダー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5" name="テキスト プレースホルダー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smtClean="0"/>
              <a:t>マスター テキストの書式設定</a:t>
            </a:r>
          </a:p>
        </p:txBody>
      </p:sp>
      <p:sp>
        <p:nvSpPr>
          <p:cNvPr id="6" name="コンテンツ プレースホルダー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7" name="日付プレースホルダー 6"/>
          <p:cNvSpPr>
            <a:spLocks noGrp="1"/>
          </p:cNvSpPr>
          <p:nvPr>
            <p:ph type="dt" sz="half" idx="10"/>
          </p:nvPr>
        </p:nvSpPr>
        <p:spPr/>
        <p:txBody>
          <a:bodyPr/>
          <a:lstStyle/>
          <a:p>
            <a:fld id="{5760C3C5-BD56-4F76-AD56-FFDDADDB4B77}" type="datetime1">
              <a:rPr lang="ja-JP" altLang="en-US" smtClean="0">
                <a:solidFill>
                  <a:prstClr val="black">
                    <a:tint val="75000"/>
                  </a:prstClr>
                </a:solidFill>
              </a:rPr>
              <a:pPr/>
              <a:t>2013/10/6</a:t>
            </a:fld>
            <a:endParaRPr lang="ja-JP" altLang="en-US">
              <a:solidFill>
                <a:prstClr val="black">
                  <a:tint val="75000"/>
                </a:prstClr>
              </a:solidFill>
            </a:endParaRPr>
          </a:p>
        </p:txBody>
      </p:sp>
      <p:sp>
        <p:nvSpPr>
          <p:cNvPr id="8" name="フッター プレースホルダー 7"/>
          <p:cNvSpPr>
            <a:spLocks noGrp="1"/>
          </p:cNvSpPr>
          <p:nvPr>
            <p:ph type="ftr" sz="quarter" idx="11"/>
          </p:nvPr>
        </p:nvSpPr>
        <p:spPr/>
        <p:txBody>
          <a:bodyPr/>
          <a:lstStyle/>
          <a:p>
            <a:endParaRPr lang="ja-JP" altLang="en-US">
              <a:solidFill>
                <a:prstClr val="black">
                  <a:tint val="75000"/>
                </a:prstClr>
              </a:solidFill>
            </a:endParaRPr>
          </a:p>
        </p:txBody>
      </p:sp>
      <p:sp>
        <p:nvSpPr>
          <p:cNvPr id="9" name="スライド番号プレースホルダー 8"/>
          <p:cNvSpPr>
            <a:spLocks noGrp="1"/>
          </p:cNvSpPr>
          <p:nvPr>
            <p:ph type="sldNum" sz="quarter" idx="12"/>
          </p:nvPr>
        </p:nvSpPr>
        <p:spPr/>
        <p:txBody>
          <a:bodyPr/>
          <a:lstStyle/>
          <a:p>
            <a:fld id="{FE69C169-3BDF-44AF-9C3C-BC0668A3D91D}"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1499192037"/>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日付プレースホルダー 2"/>
          <p:cNvSpPr>
            <a:spLocks noGrp="1"/>
          </p:cNvSpPr>
          <p:nvPr>
            <p:ph type="dt" sz="half" idx="10"/>
          </p:nvPr>
        </p:nvSpPr>
        <p:spPr/>
        <p:txBody>
          <a:bodyPr/>
          <a:lstStyle/>
          <a:p>
            <a:fld id="{77A2F351-EAB6-48D1-AD21-DB1663DBA5F4}" type="datetime1">
              <a:rPr lang="ja-JP" altLang="en-US" smtClean="0">
                <a:solidFill>
                  <a:prstClr val="black">
                    <a:tint val="75000"/>
                  </a:prstClr>
                </a:solidFill>
              </a:rPr>
              <a:pPr/>
              <a:t>2013/10/6</a:t>
            </a:fld>
            <a:endParaRPr lang="ja-JP" altLang="en-US">
              <a:solidFill>
                <a:prstClr val="black">
                  <a:tint val="75000"/>
                </a:prstClr>
              </a:solidFill>
            </a:endParaRPr>
          </a:p>
        </p:txBody>
      </p:sp>
      <p:sp>
        <p:nvSpPr>
          <p:cNvPr id="4" name="フッター プレースホルダー 3"/>
          <p:cNvSpPr>
            <a:spLocks noGrp="1"/>
          </p:cNvSpPr>
          <p:nvPr>
            <p:ph type="ftr" sz="quarter" idx="11"/>
          </p:nvPr>
        </p:nvSpPr>
        <p:spPr/>
        <p:txBody>
          <a:bodyPr/>
          <a:lstStyle/>
          <a:p>
            <a:endParaRPr lang="ja-JP" altLang="en-US">
              <a:solidFill>
                <a:prstClr val="black">
                  <a:tint val="75000"/>
                </a:prstClr>
              </a:solidFill>
            </a:endParaRPr>
          </a:p>
        </p:txBody>
      </p:sp>
      <p:sp>
        <p:nvSpPr>
          <p:cNvPr id="5" name="スライド番号プレースホルダー 4"/>
          <p:cNvSpPr>
            <a:spLocks noGrp="1"/>
          </p:cNvSpPr>
          <p:nvPr>
            <p:ph type="sldNum" sz="quarter" idx="12"/>
          </p:nvPr>
        </p:nvSpPr>
        <p:spPr/>
        <p:txBody>
          <a:bodyPr/>
          <a:lstStyle/>
          <a:p>
            <a:fld id="{FE69C169-3BDF-44AF-9C3C-BC0668A3D91D}"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3930961641"/>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ー 1"/>
          <p:cNvSpPr>
            <a:spLocks noGrp="1"/>
          </p:cNvSpPr>
          <p:nvPr>
            <p:ph type="dt" sz="half" idx="10"/>
          </p:nvPr>
        </p:nvSpPr>
        <p:spPr/>
        <p:txBody>
          <a:bodyPr/>
          <a:lstStyle/>
          <a:p>
            <a:fld id="{C625C6FA-B8E8-4B59-9009-A67DDDE9B187}" type="datetime1">
              <a:rPr lang="ja-JP" altLang="en-US" smtClean="0">
                <a:solidFill>
                  <a:prstClr val="black">
                    <a:tint val="75000"/>
                  </a:prstClr>
                </a:solidFill>
              </a:rPr>
              <a:pPr/>
              <a:t>2013/10/6</a:t>
            </a:fld>
            <a:endParaRPr lang="ja-JP" altLang="en-US">
              <a:solidFill>
                <a:prstClr val="black">
                  <a:tint val="75000"/>
                </a:prstClr>
              </a:solidFill>
            </a:endParaRPr>
          </a:p>
        </p:txBody>
      </p:sp>
      <p:sp>
        <p:nvSpPr>
          <p:cNvPr id="3" name="フッター プレースホルダー 2"/>
          <p:cNvSpPr>
            <a:spLocks noGrp="1"/>
          </p:cNvSpPr>
          <p:nvPr>
            <p:ph type="ftr" sz="quarter" idx="11"/>
          </p:nvPr>
        </p:nvSpPr>
        <p:spPr/>
        <p:txBody>
          <a:bodyPr/>
          <a:lstStyle/>
          <a:p>
            <a:endParaRPr lang="ja-JP" altLang="en-US">
              <a:solidFill>
                <a:prstClr val="black">
                  <a:tint val="75000"/>
                </a:prstClr>
              </a:solidFill>
            </a:endParaRPr>
          </a:p>
        </p:txBody>
      </p:sp>
      <p:sp>
        <p:nvSpPr>
          <p:cNvPr id="4" name="スライド番号プレースホルダー 3"/>
          <p:cNvSpPr>
            <a:spLocks noGrp="1"/>
          </p:cNvSpPr>
          <p:nvPr>
            <p:ph type="sldNum" sz="quarter" idx="12"/>
          </p:nvPr>
        </p:nvSpPr>
        <p:spPr/>
        <p:txBody>
          <a:bodyPr/>
          <a:lstStyle/>
          <a:p>
            <a:fld id="{FE69C169-3BDF-44AF-9C3C-BC0668A3D91D}"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2412039089"/>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r>
              <a:rPr kumimoji="1" lang="ja-JP" altLang="en-US" smtClean="0"/>
              <a:t>マスター タイトルの書式設定</a:t>
            </a:r>
            <a:endParaRPr kumimoji="1" lang="ja-JP" altLang="en-US"/>
          </a:p>
        </p:txBody>
      </p:sp>
      <p:sp>
        <p:nvSpPr>
          <p:cNvPr id="3" name="コンテンツ プレースホルダー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テキスト プレースホルダー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smtClean="0"/>
              <a:t>マスター テキストの書式設定</a:t>
            </a:r>
          </a:p>
        </p:txBody>
      </p:sp>
      <p:sp>
        <p:nvSpPr>
          <p:cNvPr id="5" name="日付プレースホルダー 4"/>
          <p:cNvSpPr>
            <a:spLocks noGrp="1"/>
          </p:cNvSpPr>
          <p:nvPr>
            <p:ph type="dt" sz="half" idx="10"/>
          </p:nvPr>
        </p:nvSpPr>
        <p:spPr/>
        <p:txBody>
          <a:bodyPr/>
          <a:lstStyle/>
          <a:p>
            <a:fld id="{172EEBEB-75C0-4584-A7F4-7D0129D64B27}" type="datetime1">
              <a:rPr lang="ja-JP" altLang="en-US" smtClean="0">
                <a:solidFill>
                  <a:prstClr val="black">
                    <a:tint val="75000"/>
                  </a:prstClr>
                </a:solidFill>
              </a:rPr>
              <a:pPr/>
              <a:t>2013/10/6</a:t>
            </a:fld>
            <a:endParaRPr lang="ja-JP" altLang="en-US">
              <a:solidFill>
                <a:prstClr val="black">
                  <a:tint val="75000"/>
                </a:prstClr>
              </a:solidFill>
            </a:endParaRPr>
          </a:p>
        </p:txBody>
      </p:sp>
      <p:sp>
        <p:nvSpPr>
          <p:cNvPr id="6" name="フッター プレースホルダー 5"/>
          <p:cNvSpPr>
            <a:spLocks noGrp="1"/>
          </p:cNvSpPr>
          <p:nvPr>
            <p:ph type="ftr" sz="quarter" idx="11"/>
          </p:nvPr>
        </p:nvSpPr>
        <p:spPr/>
        <p:txBody>
          <a:bodyPr/>
          <a:lstStyle/>
          <a:p>
            <a:endParaRPr lang="ja-JP" altLang="en-US">
              <a:solidFill>
                <a:prstClr val="black">
                  <a:tint val="75000"/>
                </a:prstClr>
              </a:solidFill>
            </a:endParaRPr>
          </a:p>
        </p:txBody>
      </p:sp>
      <p:sp>
        <p:nvSpPr>
          <p:cNvPr id="7" name="スライド番号プレースホルダー 6"/>
          <p:cNvSpPr>
            <a:spLocks noGrp="1"/>
          </p:cNvSpPr>
          <p:nvPr>
            <p:ph type="sldNum" sz="quarter" idx="12"/>
          </p:nvPr>
        </p:nvSpPr>
        <p:spPr/>
        <p:txBody>
          <a:bodyPr/>
          <a:lstStyle/>
          <a:p>
            <a:fld id="{FE69C169-3BDF-44AF-9C3C-BC0668A3D91D}"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3808073631"/>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r>
              <a:rPr kumimoji="1" lang="ja-JP" altLang="en-US" smtClean="0"/>
              <a:t>マスター タイトルの書式設定</a:t>
            </a:r>
            <a:endParaRPr kumimoji="1" lang="ja-JP" altLang="en-US"/>
          </a:p>
        </p:txBody>
      </p:sp>
      <p:sp>
        <p:nvSpPr>
          <p:cNvPr id="3" name="図プレースホルダー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ja-JP" altLang="en-US"/>
          </a:p>
        </p:txBody>
      </p:sp>
      <p:sp>
        <p:nvSpPr>
          <p:cNvPr id="4" name="テキスト プレースホルダー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smtClean="0"/>
              <a:t>マスター テキストの書式設定</a:t>
            </a:r>
          </a:p>
        </p:txBody>
      </p:sp>
      <p:sp>
        <p:nvSpPr>
          <p:cNvPr id="5" name="日付プレースホルダー 4"/>
          <p:cNvSpPr>
            <a:spLocks noGrp="1"/>
          </p:cNvSpPr>
          <p:nvPr>
            <p:ph type="dt" sz="half" idx="10"/>
          </p:nvPr>
        </p:nvSpPr>
        <p:spPr/>
        <p:txBody>
          <a:bodyPr/>
          <a:lstStyle/>
          <a:p>
            <a:fld id="{C34D7F26-A71D-4B44-A203-D713FB0F4B44}" type="datetime1">
              <a:rPr lang="ja-JP" altLang="en-US" smtClean="0">
                <a:solidFill>
                  <a:prstClr val="black">
                    <a:tint val="75000"/>
                  </a:prstClr>
                </a:solidFill>
              </a:rPr>
              <a:pPr/>
              <a:t>2013/10/6</a:t>
            </a:fld>
            <a:endParaRPr lang="ja-JP" altLang="en-US">
              <a:solidFill>
                <a:prstClr val="black">
                  <a:tint val="75000"/>
                </a:prstClr>
              </a:solidFill>
            </a:endParaRPr>
          </a:p>
        </p:txBody>
      </p:sp>
      <p:sp>
        <p:nvSpPr>
          <p:cNvPr id="6" name="フッター プレースホルダー 5"/>
          <p:cNvSpPr>
            <a:spLocks noGrp="1"/>
          </p:cNvSpPr>
          <p:nvPr>
            <p:ph type="ftr" sz="quarter" idx="11"/>
          </p:nvPr>
        </p:nvSpPr>
        <p:spPr/>
        <p:txBody>
          <a:bodyPr/>
          <a:lstStyle/>
          <a:p>
            <a:endParaRPr lang="ja-JP" altLang="en-US">
              <a:solidFill>
                <a:prstClr val="black">
                  <a:tint val="75000"/>
                </a:prstClr>
              </a:solidFill>
            </a:endParaRPr>
          </a:p>
        </p:txBody>
      </p:sp>
      <p:sp>
        <p:nvSpPr>
          <p:cNvPr id="7" name="スライド番号プレースホルダー 6"/>
          <p:cNvSpPr>
            <a:spLocks noGrp="1"/>
          </p:cNvSpPr>
          <p:nvPr>
            <p:ph type="sldNum" sz="quarter" idx="12"/>
          </p:nvPr>
        </p:nvSpPr>
        <p:spPr/>
        <p:txBody>
          <a:bodyPr/>
          <a:lstStyle/>
          <a:p>
            <a:fld id="{FE69C169-3BDF-44AF-9C3C-BC0668A3D91D}"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4134253305"/>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縦書きテキスト プレースホルダー 2"/>
          <p:cNvSpPr>
            <a:spLocks noGrp="1"/>
          </p:cNvSpPr>
          <p:nvPr>
            <p:ph type="body" orient="vert" idx="1"/>
          </p:nvPr>
        </p:nvSpPr>
        <p:spPr/>
        <p:txBody>
          <a:bodyPr vert="eaVert"/>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10"/>
          </p:nvPr>
        </p:nvSpPr>
        <p:spPr/>
        <p:txBody>
          <a:bodyPr/>
          <a:lstStyle/>
          <a:p>
            <a:fld id="{61BE0BEB-84F2-4AA2-BED8-C51D0D77F447}" type="datetime1">
              <a:rPr lang="ja-JP" altLang="en-US" smtClean="0">
                <a:solidFill>
                  <a:prstClr val="black">
                    <a:tint val="75000"/>
                  </a:prstClr>
                </a:solidFill>
              </a:rPr>
              <a:pPr/>
              <a:t>2013/10/6</a:t>
            </a:fld>
            <a:endParaRPr lang="ja-JP" altLang="en-US">
              <a:solidFill>
                <a:prstClr val="black">
                  <a:tint val="75000"/>
                </a:prstClr>
              </a:solidFill>
            </a:endParaRPr>
          </a:p>
        </p:txBody>
      </p:sp>
      <p:sp>
        <p:nvSpPr>
          <p:cNvPr id="5" name="フッター プレースホルダー 4"/>
          <p:cNvSpPr>
            <a:spLocks noGrp="1"/>
          </p:cNvSpPr>
          <p:nvPr>
            <p:ph type="ftr" sz="quarter" idx="11"/>
          </p:nvPr>
        </p:nvSpPr>
        <p:spPr/>
        <p:txBody>
          <a:bodyPr/>
          <a:lstStyle/>
          <a:p>
            <a:endParaRPr lang="ja-JP" altLang="en-US">
              <a:solidFill>
                <a:prstClr val="black">
                  <a:tint val="75000"/>
                </a:prstClr>
              </a:solidFill>
            </a:endParaRPr>
          </a:p>
        </p:txBody>
      </p:sp>
      <p:sp>
        <p:nvSpPr>
          <p:cNvPr id="6" name="スライド番号プレースホルダー 5"/>
          <p:cNvSpPr>
            <a:spLocks noGrp="1"/>
          </p:cNvSpPr>
          <p:nvPr>
            <p:ph type="sldNum" sz="quarter" idx="12"/>
          </p:nvPr>
        </p:nvSpPr>
        <p:spPr/>
        <p:txBody>
          <a:bodyPr/>
          <a:lstStyle/>
          <a:p>
            <a:fld id="{FE69C169-3BDF-44AF-9C3C-BC0668A3D91D}"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2608736302"/>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38"/>
            <a:ext cx="2057400" cy="5851525"/>
          </a:xfrm>
        </p:spPr>
        <p:txBody>
          <a:bodyPr vert="eaVert"/>
          <a:lstStyle/>
          <a:p>
            <a:r>
              <a:rPr kumimoji="1" lang="ja-JP" altLang="en-US" smtClean="0"/>
              <a:t>マスター タイトルの書式設定</a:t>
            </a:r>
            <a:endParaRPr kumimoji="1" lang="ja-JP" altLang="en-US"/>
          </a:p>
        </p:txBody>
      </p:sp>
      <p:sp>
        <p:nvSpPr>
          <p:cNvPr id="3" name="縦書きテキスト プレースホルダー 2"/>
          <p:cNvSpPr>
            <a:spLocks noGrp="1"/>
          </p:cNvSpPr>
          <p:nvPr>
            <p:ph type="body" orient="vert" idx="1"/>
          </p:nvPr>
        </p:nvSpPr>
        <p:spPr>
          <a:xfrm>
            <a:off x="457200" y="274638"/>
            <a:ext cx="6019800" cy="5851525"/>
          </a:xfrm>
        </p:spPr>
        <p:txBody>
          <a:bodyPr vert="eaVert"/>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10"/>
          </p:nvPr>
        </p:nvSpPr>
        <p:spPr/>
        <p:txBody>
          <a:bodyPr/>
          <a:lstStyle/>
          <a:p>
            <a:fld id="{9D72AA26-5657-4726-BABF-AA03655B6CB3}" type="datetime1">
              <a:rPr lang="ja-JP" altLang="en-US" smtClean="0">
                <a:solidFill>
                  <a:prstClr val="black">
                    <a:tint val="75000"/>
                  </a:prstClr>
                </a:solidFill>
              </a:rPr>
              <a:pPr/>
              <a:t>2013/10/6</a:t>
            </a:fld>
            <a:endParaRPr lang="ja-JP" altLang="en-US">
              <a:solidFill>
                <a:prstClr val="black">
                  <a:tint val="75000"/>
                </a:prstClr>
              </a:solidFill>
            </a:endParaRPr>
          </a:p>
        </p:txBody>
      </p:sp>
      <p:sp>
        <p:nvSpPr>
          <p:cNvPr id="5" name="フッター プレースホルダー 4"/>
          <p:cNvSpPr>
            <a:spLocks noGrp="1"/>
          </p:cNvSpPr>
          <p:nvPr>
            <p:ph type="ftr" sz="quarter" idx="11"/>
          </p:nvPr>
        </p:nvSpPr>
        <p:spPr/>
        <p:txBody>
          <a:bodyPr/>
          <a:lstStyle/>
          <a:p>
            <a:endParaRPr lang="ja-JP" altLang="en-US">
              <a:solidFill>
                <a:prstClr val="black">
                  <a:tint val="75000"/>
                </a:prstClr>
              </a:solidFill>
            </a:endParaRPr>
          </a:p>
        </p:txBody>
      </p:sp>
      <p:sp>
        <p:nvSpPr>
          <p:cNvPr id="6" name="スライド番号プレースホルダー 5"/>
          <p:cNvSpPr>
            <a:spLocks noGrp="1"/>
          </p:cNvSpPr>
          <p:nvPr>
            <p:ph type="sldNum" sz="quarter" idx="12"/>
          </p:nvPr>
        </p:nvSpPr>
        <p:spPr/>
        <p:txBody>
          <a:bodyPr/>
          <a:lstStyle/>
          <a:p>
            <a:fld id="{FE69C169-3BDF-44AF-9C3C-BC0668A3D91D}"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1773855300"/>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lstStyle/>
          <a:p>
            <a:r>
              <a:rPr kumimoji="1" lang="ja-JP" altLang="en-US" smtClean="0"/>
              <a:t>マスター タイトルの書式設定</a:t>
            </a:r>
            <a:endParaRPr kumimoji="1" lang="ja-JP" altLang="en-US"/>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kumimoji="1" lang="ja-JP" altLang="en-US" smtClean="0"/>
              <a:t>マスター サブタイトルの書式設定</a:t>
            </a:r>
            <a:endParaRPr kumimoji="1" lang="ja-JP" altLang="en-US"/>
          </a:p>
        </p:txBody>
      </p:sp>
      <p:sp>
        <p:nvSpPr>
          <p:cNvPr id="4" name="日付プレースホルダー 3"/>
          <p:cNvSpPr>
            <a:spLocks noGrp="1"/>
          </p:cNvSpPr>
          <p:nvPr>
            <p:ph type="dt" sz="half" idx="10"/>
          </p:nvPr>
        </p:nvSpPr>
        <p:spPr/>
        <p:txBody>
          <a:bodyPr/>
          <a:lstStyle/>
          <a:p>
            <a:fld id="{A96C18F7-68F1-43C0-B7F1-0E65B6901039}" type="datetime1">
              <a:rPr lang="ja-JP" altLang="en-US" smtClean="0">
                <a:solidFill>
                  <a:prstClr val="black">
                    <a:tint val="75000"/>
                  </a:prstClr>
                </a:solidFill>
              </a:rPr>
              <a:pPr/>
              <a:t>2013/10/6</a:t>
            </a:fld>
            <a:endParaRPr lang="ja-JP" altLang="en-US">
              <a:solidFill>
                <a:prstClr val="black">
                  <a:tint val="75000"/>
                </a:prstClr>
              </a:solidFill>
            </a:endParaRPr>
          </a:p>
        </p:txBody>
      </p:sp>
      <p:sp>
        <p:nvSpPr>
          <p:cNvPr id="5" name="フッター プレースホルダー 4"/>
          <p:cNvSpPr>
            <a:spLocks noGrp="1"/>
          </p:cNvSpPr>
          <p:nvPr>
            <p:ph type="ftr" sz="quarter" idx="11"/>
          </p:nvPr>
        </p:nvSpPr>
        <p:spPr/>
        <p:txBody>
          <a:bodyPr/>
          <a:lstStyle/>
          <a:p>
            <a:endParaRPr lang="ja-JP" altLang="en-US">
              <a:solidFill>
                <a:prstClr val="black">
                  <a:tint val="75000"/>
                </a:prstClr>
              </a:solidFill>
            </a:endParaRPr>
          </a:p>
        </p:txBody>
      </p:sp>
      <p:sp>
        <p:nvSpPr>
          <p:cNvPr id="6" name="スライド番号プレースホルダー 5"/>
          <p:cNvSpPr>
            <a:spLocks noGrp="1"/>
          </p:cNvSpPr>
          <p:nvPr>
            <p:ph type="sldNum" sz="quarter" idx="12"/>
          </p:nvPr>
        </p:nvSpPr>
        <p:spPr/>
        <p:txBody>
          <a:bodyPr/>
          <a:lstStyle/>
          <a:p>
            <a:fld id="{FE69C169-3BDF-44AF-9C3C-BC0668A3D91D}"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101115944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ー 1"/>
          <p:cNvSpPr>
            <a:spLocks noGrp="1"/>
          </p:cNvSpPr>
          <p:nvPr>
            <p:ph type="dt" sz="half" idx="10"/>
          </p:nvPr>
        </p:nvSpPr>
        <p:spPr/>
        <p:txBody>
          <a:bodyPr/>
          <a:lstStyle/>
          <a:p>
            <a:fld id="{EAD9D9D4-0F73-4DCE-BA7C-988250ADFC2A}" type="datetime1">
              <a:rPr kumimoji="1" lang="ja-JP" altLang="en-US" smtClean="0"/>
              <a:t>2013/10/6</a:t>
            </a:fld>
            <a:endParaRPr kumimoji="1" lang="ja-JP" altLang="en-US" dirty="0"/>
          </a:p>
        </p:txBody>
      </p:sp>
      <p:sp>
        <p:nvSpPr>
          <p:cNvPr id="3" name="フッター プレースホルダー 2"/>
          <p:cNvSpPr>
            <a:spLocks noGrp="1"/>
          </p:cNvSpPr>
          <p:nvPr>
            <p:ph type="ftr" sz="quarter" idx="11"/>
          </p:nvPr>
        </p:nvSpPr>
        <p:spPr/>
        <p:txBody>
          <a:bodyPr/>
          <a:lstStyle/>
          <a:p>
            <a:endParaRPr kumimoji="1" lang="ja-JP" altLang="en-US" dirty="0"/>
          </a:p>
        </p:txBody>
      </p:sp>
      <p:sp>
        <p:nvSpPr>
          <p:cNvPr id="4" name="スライド番号プレースホルダー 3"/>
          <p:cNvSpPr>
            <a:spLocks noGrp="1"/>
          </p:cNvSpPr>
          <p:nvPr>
            <p:ph type="sldNum" sz="quarter" idx="12"/>
          </p:nvPr>
        </p:nvSpPr>
        <p:spPr/>
        <p:txBody>
          <a:bodyPr/>
          <a:lstStyle/>
          <a:p>
            <a:fld id="{54FC1471-9611-4F70-BB03-7F8E6079736B}" type="slidenum">
              <a:rPr kumimoji="1" lang="ja-JP" altLang="en-US" smtClean="0"/>
              <a:pPr/>
              <a:t>‹#›</a:t>
            </a:fld>
            <a:endParaRPr kumimoji="1" lang="ja-JP" altLang="en-US" dirty="0"/>
          </a:p>
        </p:txBody>
      </p:sp>
    </p:spTree>
    <p:extLst>
      <p:ext uri="{BB962C8B-B14F-4D97-AF65-F5344CB8AC3E}">
        <p14:creationId xmlns:p14="http://schemas.microsoft.com/office/powerpoint/2010/main" val="368613273"/>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コンテンツ プレースホルダー 2"/>
          <p:cNvSpPr>
            <a:spLocks noGrp="1"/>
          </p:cNvSpPr>
          <p:nvPr>
            <p:ph idx="1"/>
          </p:nvPr>
        </p:nvSpPr>
        <p:spPr/>
        <p:txBody>
          <a:body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10"/>
          </p:nvPr>
        </p:nvSpPr>
        <p:spPr/>
        <p:txBody>
          <a:bodyPr/>
          <a:lstStyle/>
          <a:p>
            <a:fld id="{D3E4C8CA-18E7-4EDF-86E7-905A53863F0C}" type="datetime1">
              <a:rPr lang="ja-JP" altLang="en-US" smtClean="0">
                <a:solidFill>
                  <a:prstClr val="black">
                    <a:tint val="75000"/>
                  </a:prstClr>
                </a:solidFill>
              </a:rPr>
              <a:pPr/>
              <a:t>2013/10/6</a:t>
            </a:fld>
            <a:endParaRPr lang="ja-JP" altLang="en-US">
              <a:solidFill>
                <a:prstClr val="black">
                  <a:tint val="75000"/>
                </a:prstClr>
              </a:solidFill>
            </a:endParaRPr>
          </a:p>
        </p:txBody>
      </p:sp>
      <p:sp>
        <p:nvSpPr>
          <p:cNvPr id="5" name="フッター プレースホルダー 4"/>
          <p:cNvSpPr>
            <a:spLocks noGrp="1"/>
          </p:cNvSpPr>
          <p:nvPr>
            <p:ph type="ftr" sz="quarter" idx="11"/>
          </p:nvPr>
        </p:nvSpPr>
        <p:spPr/>
        <p:txBody>
          <a:bodyPr/>
          <a:lstStyle/>
          <a:p>
            <a:endParaRPr lang="ja-JP" altLang="en-US">
              <a:solidFill>
                <a:prstClr val="black">
                  <a:tint val="75000"/>
                </a:prstClr>
              </a:solidFill>
            </a:endParaRPr>
          </a:p>
        </p:txBody>
      </p:sp>
      <p:sp>
        <p:nvSpPr>
          <p:cNvPr id="6" name="スライド番号プレースホルダー 5"/>
          <p:cNvSpPr>
            <a:spLocks noGrp="1"/>
          </p:cNvSpPr>
          <p:nvPr>
            <p:ph type="sldNum" sz="quarter" idx="12"/>
          </p:nvPr>
        </p:nvSpPr>
        <p:spPr/>
        <p:txBody>
          <a:bodyPr/>
          <a:lstStyle/>
          <a:p>
            <a:fld id="{FE69C169-3BDF-44AF-9C3C-BC0668A3D91D}"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1350854665"/>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r>
              <a:rPr kumimoji="1" lang="ja-JP" altLang="en-US" smtClean="0"/>
              <a:t>マスター タイトルの書式設定</a:t>
            </a:r>
            <a:endParaRPr kumimoji="1" lang="ja-JP" altLang="en-US"/>
          </a:p>
        </p:txBody>
      </p:sp>
      <p:sp>
        <p:nvSpPr>
          <p:cNvPr id="3" name="テキスト プレースホルダー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kumimoji="1" lang="ja-JP" altLang="en-US" smtClean="0"/>
              <a:t>マスター テキストの書式設定</a:t>
            </a:r>
          </a:p>
        </p:txBody>
      </p:sp>
      <p:sp>
        <p:nvSpPr>
          <p:cNvPr id="4" name="日付プレースホルダー 3"/>
          <p:cNvSpPr>
            <a:spLocks noGrp="1"/>
          </p:cNvSpPr>
          <p:nvPr>
            <p:ph type="dt" sz="half" idx="10"/>
          </p:nvPr>
        </p:nvSpPr>
        <p:spPr/>
        <p:txBody>
          <a:bodyPr/>
          <a:lstStyle/>
          <a:p>
            <a:fld id="{E70BEEE2-FFF0-452F-A4A8-77F6AF123209}" type="datetime1">
              <a:rPr lang="ja-JP" altLang="en-US" smtClean="0">
                <a:solidFill>
                  <a:prstClr val="black">
                    <a:tint val="75000"/>
                  </a:prstClr>
                </a:solidFill>
              </a:rPr>
              <a:pPr/>
              <a:t>2013/10/6</a:t>
            </a:fld>
            <a:endParaRPr lang="ja-JP" altLang="en-US">
              <a:solidFill>
                <a:prstClr val="black">
                  <a:tint val="75000"/>
                </a:prstClr>
              </a:solidFill>
            </a:endParaRPr>
          </a:p>
        </p:txBody>
      </p:sp>
      <p:sp>
        <p:nvSpPr>
          <p:cNvPr id="5" name="フッター プレースホルダー 4"/>
          <p:cNvSpPr>
            <a:spLocks noGrp="1"/>
          </p:cNvSpPr>
          <p:nvPr>
            <p:ph type="ftr" sz="quarter" idx="11"/>
          </p:nvPr>
        </p:nvSpPr>
        <p:spPr/>
        <p:txBody>
          <a:bodyPr/>
          <a:lstStyle/>
          <a:p>
            <a:endParaRPr lang="ja-JP" altLang="en-US">
              <a:solidFill>
                <a:prstClr val="black">
                  <a:tint val="75000"/>
                </a:prstClr>
              </a:solidFill>
            </a:endParaRPr>
          </a:p>
        </p:txBody>
      </p:sp>
      <p:sp>
        <p:nvSpPr>
          <p:cNvPr id="6" name="スライド番号プレースホルダー 5"/>
          <p:cNvSpPr>
            <a:spLocks noGrp="1"/>
          </p:cNvSpPr>
          <p:nvPr>
            <p:ph type="sldNum" sz="quarter" idx="12"/>
          </p:nvPr>
        </p:nvSpPr>
        <p:spPr/>
        <p:txBody>
          <a:bodyPr/>
          <a:lstStyle/>
          <a:p>
            <a:fld id="{FE69C169-3BDF-44AF-9C3C-BC0668A3D91D}"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3921357074"/>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コンテンツ プレースホルダー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コンテンツ プレースホルダー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5" name="日付プレースホルダー 4"/>
          <p:cNvSpPr>
            <a:spLocks noGrp="1"/>
          </p:cNvSpPr>
          <p:nvPr>
            <p:ph type="dt" sz="half" idx="10"/>
          </p:nvPr>
        </p:nvSpPr>
        <p:spPr/>
        <p:txBody>
          <a:bodyPr/>
          <a:lstStyle/>
          <a:p>
            <a:fld id="{F278678C-D618-409A-906C-2D78DC15D672}" type="datetime1">
              <a:rPr lang="ja-JP" altLang="en-US" smtClean="0">
                <a:solidFill>
                  <a:prstClr val="black">
                    <a:tint val="75000"/>
                  </a:prstClr>
                </a:solidFill>
              </a:rPr>
              <a:pPr/>
              <a:t>2013/10/6</a:t>
            </a:fld>
            <a:endParaRPr lang="ja-JP" altLang="en-US">
              <a:solidFill>
                <a:prstClr val="black">
                  <a:tint val="75000"/>
                </a:prstClr>
              </a:solidFill>
            </a:endParaRPr>
          </a:p>
        </p:txBody>
      </p:sp>
      <p:sp>
        <p:nvSpPr>
          <p:cNvPr id="6" name="フッター プレースホルダー 5"/>
          <p:cNvSpPr>
            <a:spLocks noGrp="1"/>
          </p:cNvSpPr>
          <p:nvPr>
            <p:ph type="ftr" sz="quarter" idx="11"/>
          </p:nvPr>
        </p:nvSpPr>
        <p:spPr/>
        <p:txBody>
          <a:bodyPr/>
          <a:lstStyle/>
          <a:p>
            <a:endParaRPr lang="ja-JP" altLang="en-US">
              <a:solidFill>
                <a:prstClr val="black">
                  <a:tint val="75000"/>
                </a:prstClr>
              </a:solidFill>
            </a:endParaRPr>
          </a:p>
        </p:txBody>
      </p:sp>
      <p:sp>
        <p:nvSpPr>
          <p:cNvPr id="7" name="スライド番号プレースホルダー 6"/>
          <p:cNvSpPr>
            <a:spLocks noGrp="1"/>
          </p:cNvSpPr>
          <p:nvPr>
            <p:ph type="sldNum" sz="quarter" idx="12"/>
          </p:nvPr>
        </p:nvSpPr>
        <p:spPr/>
        <p:txBody>
          <a:bodyPr/>
          <a:lstStyle/>
          <a:p>
            <a:fld id="{FE69C169-3BDF-44AF-9C3C-BC0668A3D91D}"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4239697085"/>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kumimoji="1" lang="ja-JP" altLang="en-US" smtClean="0"/>
              <a:t>マスター タイトルの書式設定</a:t>
            </a:r>
            <a:endParaRPr kumimoji="1" lang="ja-JP" altLang="en-US"/>
          </a:p>
        </p:txBody>
      </p:sp>
      <p:sp>
        <p:nvSpPr>
          <p:cNvPr id="3" name="テキスト プレースホルダー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smtClean="0"/>
              <a:t>マスター テキストの書式設定</a:t>
            </a:r>
          </a:p>
        </p:txBody>
      </p:sp>
      <p:sp>
        <p:nvSpPr>
          <p:cNvPr id="4" name="コンテンツ プレースホルダー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5" name="テキスト プレースホルダー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smtClean="0"/>
              <a:t>マスター テキストの書式設定</a:t>
            </a:r>
          </a:p>
        </p:txBody>
      </p:sp>
      <p:sp>
        <p:nvSpPr>
          <p:cNvPr id="6" name="コンテンツ プレースホルダー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7" name="日付プレースホルダー 6"/>
          <p:cNvSpPr>
            <a:spLocks noGrp="1"/>
          </p:cNvSpPr>
          <p:nvPr>
            <p:ph type="dt" sz="half" idx="10"/>
          </p:nvPr>
        </p:nvSpPr>
        <p:spPr/>
        <p:txBody>
          <a:bodyPr/>
          <a:lstStyle/>
          <a:p>
            <a:fld id="{E2310262-E8D7-4268-A2D8-B1F7C723A0D1}" type="datetime1">
              <a:rPr lang="ja-JP" altLang="en-US" smtClean="0">
                <a:solidFill>
                  <a:prstClr val="black">
                    <a:tint val="75000"/>
                  </a:prstClr>
                </a:solidFill>
              </a:rPr>
              <a:pPr/>
              <a:t>2013/10/6</a:t>
            </a:fld>
            <a:endParaRPr lang="ja-JP" altLang="en-US">
              <a:solidFill>
                <a:prstClr val="black">
                  <a:tint val="75000"/>
                </a:prstClr>
              </a:solidFill>
            </a:endParaRPr>
          </a:p>
        </p:txBody>
      </p:sp>
      <p:sp>
        <p:nvSpPr>
          <p:cNvPr id="8" name="フッター プレースホルダー 7"/>
          <p:cNvSpPr>
            <a:spLocks noGrp="1"/>
          </p:cNvSpPr>
          <p:nvPr>
            <p:ph type="ftr" sz="quarter" idx="11"/>
          </p:nvPr>
        </p:nvSpPr>
        <p:spPr/>
        <p:txBody>
          <a:bodyPr/>
          <a:lstStyle/>
          <a:p>
            <a:endParaRPr lang="ja-JP" altLang="en-US">
              <a:solidFill>
                <a:prstClr val="black">
                  <a:tint val="75000"/>
                </a:prstClr>
              </a:solidFill>
            </a:endParaRPr>
          </a:p>
        </p:txBody>
      </p:sp>
      <p:sp>
        <p:nvSpPr>
          <p:cNvPr id="9" name="スライド番号プレースホルダー 8"/>
          <p:cNvSpPr>
            <a:spLocks noGrp="1"/>
          </p:cNvSpPr>
          <p:nvPr>
            <p:ph type="sldNum" sz="quarter" idx="12"/>
          </p:nvPr>
        </p:nvSpPr>
        <p:spPr/>
        <p:txBody>
          <a:bodyPr/>
          <a:lstStyle/>
          <a:p>
            <a:fld id="{FE69C169-3BDF-44AF-9C3C-BC0668A3D91D}"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538673046"/>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日付プレースホルダー 2"/>
          <p:cNvSpPr>
            <a:spLocks noGrp="1"/>
          </p:cNvSpPr>
          <p:nvPr>
            <p:ph type="dt" sz="half" idx="10"/>
          </p:nvPr>
        </p:nvSpPr>
        <p:spPr/>
        <p:txBody>
          <a:bodyPr/>
          <a:lstStyle/>
          <a:p>
            <a:fld id="{1381B637-F566-4045-A8AD-ECA41E513B57}" type="datetime1">
              <a:rPr lang="ja-JP" altLang="en-US" smtClean="0">
                <a:solidFill>
                  <a:prstClr val="black">
                    <a:tint val="75000"/>
                  </a:prstClr>
                </a:solidFill>
              </a:rPr>
              <a:pPr/>
              <a:t>2013/10/6</a:t>
            </a:fld>
            <a:endParaRPr lang="ja-JP" altLang="en-US">
              <a:solidFill>
                <a:prstClr val="black">
                  <a:tint val="75000"/>
                </a:prstClr>
              </a:solidFill>
            </a:endParaRPr>
          </a:p>
        </p:txBody>
      </p:sp>
      <p:sp>
        <p:nvSpPr>
          <p:cNvPr id="4" name="フッター プレースホルダー 3"/>
          <p:cNvSpPr>
            <a:spLocks noGrp="1"/>
          </p:cNvSpPr>
          <p:nvPr>
            <p:ph type="ftr" sz="quarter" idx="11"/>
          </p:nvPr>
        </p:nvSpPr>
        <p:spPr/>
        <p:txBody>
          <a:bodyPr/>
          <a:lstStyle/>
          <a:p>
            <a:endParaRPr lang="ja-JP" altLang="en-US">
              <a:solidFill>
                <a:prstClr val="black">
                  <a:tint val="75000"/>
                </a:prstClr>
              </a:solidFill>
            </a:endParaRPr>
          </a:p>
        </p:txBody>
      </p:sp>
      <p:sp>
        <p:nvSpPr>
          <p:cNvPr id="5" name="スライド番号プレースホルダー 4"/>
          <p:cNvSpPr>
            <a:spLocks noGrp="1"/>
          </p:cNvSpPr>
          <p:nvPr>
            <p:ph type="sldNum" sz="quarter" idx="12"/>
          </p:nvPr>
        </p:nvSpPr>
        <p:spPr/>
        <p:txBody>
          <a:bodyPr/>
          <a:lstStyle/>
          <a:p>
            <a:fld id="{FE69C169-3BDF-44AF-9C3C-BC0668A3D91D}"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2978897220"/>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ー 1"/>
          <p:cNvSpPr>
            <a:spLocks noGrp="1"/>
          </p:cNvSpPr>
          <p:nvPr>
            <p:ph type="dt" sz="half" idx="10"/>
          </p:nvPr>
        </p:nvSpPr>
        <p:spPr/>
        <p:txBody>
          <a:bodyPr/>
          <a:lstStyle/>
          <a:p>
            <a:fld id="{F01CCEBE-1E61-4B70-94D1-B312DC728574}" type="datetime1">
              <a:rPr lang="ja-JP" altLang="en-US" smtClean="0">
                <a:solidFill>
                  <a:prstClr val="black">
                    <a:tint val="75000"/>
                  </a:prstClr>
                </a:solidFill>
              </a:rPr>
              <a:pPr/>
              <a:t>2013/10/6</a:t>
            </a:fld>
            <a:endParaRPr lang="ja-JP" altLang="en-US">
              <a:solidFill>
                <a:prstClr val="black">
                  <a:tint val="75000"/>
                </a:prstClr>
              </a:solidFill>
            </a:endParaRPr>
          </a:p>
        </p:txBody>
      </p:sp>
      <p:sp>
        <p:nvSpPr>
          <p:cNvPr id="3" name="フッター プレースホルダー 2"/>
          <p:cNvSpPr>
            <a:spLocks noGrp="1"/>
          </p:cNvSpPr>
          <p:nvPr>
            <p:ph type="ftr" sz="quarter" idx="11"/>
          </p:nvPr>
        </p:nvSpPr>
        <p:spPr/>
        <p:txBody>
          <a:bodyPr/>
          <a:lstStyle/>
          <a:p>
            <a:endParaRPr lang="ja-JP" altLang="en-US">
              <a:solidFill>
                <a:prstClr val="black">
                  <a:tint val="75000"/>
                </a:prstClr>
              </a:solidFill>
            </a:endParaRPr>
          </a:p>
        </p:txBody>
      </p:sp>
      <p:sp>
        <p:nvSpPr>
          <p:cNvPr id="4" name="スライド番号プレースホルダー 3"/>
          <p:cNvSpPr>
            <a:spLocks noGrp="1"/>
          </p:cNvSpPr>
          <p:nvPr>
            <p:ph type="sldNum" sz="quarter" idx="12"/>
          </p:nvPr>
        </p:nvSpPr>
        <p:spPr/>
        <p:txBody>
          <a:bodyPr/>
          <a:lstStyle/>
          <a:p>
            <a:fld id="{FE69C169-3BDF-44AF-9C3C-BC0668A3D91D}"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1449563779"/>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r>
              <a:rPr kumimoji="1" lang="ja-JP" altLang="en-US" smtClean="0"/>
              <a:t>マスター タイトルの書式設定</a:t>
            </a:r>
            <a:endParaRPr kumimoji="1" lang="ja-JP" altLang="en-US"/>
          </a:p>
        </p:txBody>
      </p:sp>
      <p:sp>
        <p:nvSpPr>
          <p:cNvPr id="3" name="コンテンツ プレースホルダー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テキスト プレースホルダー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smtClean="0"/>
              <a:t>マスター テキストの書式設定</a:t>
            </a:r>
          </a:p>
        </p:txBody>
      </p:sp>
      <p:sp>
        <p:nvSpPr>
          <p:cNvPr id="5" name="日付プレースホルダー 4"/>
          <p:cNvSpPr>
            <a:spLocks noGrp="1"/>
          </p:cNvSpPr>
          <p:nvPr>
            <p:ph type="dt" sz="half" idx="10"/>
          </p:nvPr>
        </p:nvSpPr>
        <p:spPr/>
        <p:txBody>
          <a:bodyPr/>
          <a:lstStyle/>
          <a:p>
            <a:fld id="{0EEB2EDB-ECE8-4221-9E30-EEAC7D72B84E}" type="datetime1">
              <a:rPr lang="ja-JP" altLang="en-US" smtClean="0">
                <a:solidFill>
                  <a:prstClr val="black">
                    <a:tint val="75000"/>
                  </a:prstClr>
                </a:solidFill>
              </a:rPr>
              <a:pPr/>
              <a:t>2013/10/6</a:t>
            </a:fld>
            <a:endParaRPr lang="ja-JP" altLang="en-US">
              <a:solidFill>
                <a:prstClr val="black">
                  <a:tint val="75000"/>
                </a:prstClr>
              </a:solidFill>
            </a:endParaRPr>
          </a:p>
        </p:txBody>
      </p:sp>
      <p:sp>
        <p:nvSpPr>
          <p:cNvPr id="6" name="フッター プレースホルダー 5"/>
          <p:cNvSpPr>
            <a:spLocks noGrp="1"/>
          </p:cNvSpPr>
          <p:nvPr>
            <p:ph type="ftr" sz="quarter" idx="11"/>
          </p:nvPr>
        </p:nvSpPr>
        <p:spPr/>
        <p:txBody>
          <a:bodyPr/>
          <a:lstStyle/>
          <a:p>
            <a:endParaRPr lang="ja-JP" altLang="en-US">
              <a:solidFill>
                <a:prstClr val="black">
                  <a:tint val="75000"/>
                </a:prstClr>
              </a:solidFill>
            </a:endParaRPr>
          </a:p>
        </p:txBody>
      </p:sp>
      <p:sp>
        <p:nvSpPr>
          <p:cNvPr id="7" name="スライド番号プレースホルダー 6"/>
          <p:cNvSpPr>
            <a:spLocks noGrp="1"/>
          </p:cNvSpPr>
          <p:nvPr>
            <p:ph type="sldNum" sz="quarter" idx="12"/>
          </p:nvPr>
        </p:nvSpPr>
        <p:spPr/>
        <p:txBody>
          <a:bodyPr/>
          <a:lstStyle/>
          <a:p>
            <a:fld id="{FE69C169-3BDF-44AF-9C3C-BC0668A3D91D}"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74040758"/>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r>
              <a:rPr kumimoji="1" lang="ja-JP" altLang="en-US" smtClean="0"/>
              <a:t>マスター タイトルの書式設定</a:t>
            </a:r>
            <a:endParaRPr kumimoji="1" lang="ja-JP" altLang="en-US"/>
          </a:p>
        </p:txBody>
      </p:sp>
      <p:sp>
        <p:nvSpPr>
          <p:cNvPr id="3" name="図プレースホルダー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ja-JP" altLang="en-US"/>
          </a:p>
        </p:txBody>
      </p:sp>
      <p:sp>
        <p:nvSpPr>
          <p:cNvPr id="4" name="テキスト プレースホルダー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smtClean="0"/>
              <a:t>マスター テキストの書式設定</a:t>
            </a:r>
          </a:p>
        </p:txBody>
      </p:sp>
      <p:sp>
        <p:nvSpPr>
          <p:cNvPr id="5" name="日付プレースホルダー 4"/>
          <p:cNvSpPr>
            <a:spLocks noGrp="1"/>
          </p:cNvSpPr>
          <p:nvPr>
            <p:ph type="dt" sz="half" idx="10"/>
          </p:nvPr>
        </p:nvSpPr>
        <p:spPr/>
        <p:txBody>
          <a:bodyPr/>
          <a:lstStyle/>
          <a:p>
            <a:fld id="{674768AE-8759-4859-900E-6BEE90599AFF}" type="datetime1">
              <a:rPr lang="ja-JP" altLang="en-US" smtClean="0">
                <a:solidFill>
                  <a:prstClr val="black">
                    <a:tint val="75000"/>
                  </a:prstClr>
                </a:solidFill>
              </a:rPr>
              <a:pPr/>
              <a:t>2013/10/6</a:t>
            </a:fld>
            <a:endParaRPr lang="ja-JP" altLang="en-US">
              <a:solidFill>
                <a:prstClr val="black">
                  <a:tint val="75000"/>
                </a:prstClr>
              </a:solidFill>
            </a:endParaRPr>
          </a:p>
        </p:txBody>
      </p:sp>
      <p:sp>
        <p:nvSpPr>
          <p:cNvPr id="6" name="フッター プレースホルダー 5"/>
          <p:cNvSpPr>
            <a:spLocks noGrp="1"/>
          </p:cNvSpPr>
          <p:nvPr>
            <p:ph type="ftr" sz="quarter" idx="11"/>
          </p:nvPr>
        </p:nvSpPr>
        <p:spPr/>
        <p:txBody>
          <a:bodyPr/>
          <a:lstStyle/>
          <a:p>
            <a:endParaRPr lang="ja-JP" altLang="en-US">
              <a:solidFill>
                <a:prstClr val="black">
                  <a:tint val="75000"/>
                </a:prstClr>
              </a:solidFill>
            </a:endParaRPr>
          </a:p>
        </p:txBody>
      </p:sp>
      <p:sp>
        <p:nvSpPr>
          <p:cNvPr id="7" name="スライド番号プレースホルダー 6"/>
          <p:cNvSpPr>
            <a:spLocks noGrp="1"/>
          </p:cNvSpPr>
          <p:nvPr>
            <p:ph type="sldNum" sz="quarter" idx="12"/>
          </p:nvPr>
        </p:nvSpPr>
        <p:spPr/>
        <p:txBody>
          <a:bodyPr/>
          <a:lstStyle/>
          <a:p>
            <a:fld id="{FE69C169-3BDF-44AF-9C3C-BC0668A3D91D}"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3360220452"/>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縦書きテキスト プレースホルダー 2"/>
          <p:cNvSpPr>
            <a:spLocks noGrp="1"/>
          </p:cNvSpPr>
          <p:nvPr>
            <p:ph type="body" orient="vert" idx="1"/>
          </p:nvPr>
        </p:nvSpPr>
        <p:spPr/>
        <p:txBody>
          <a:bodyPr vert="eaVert"/>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10"/>
          </p:nvPr>
        </p:nvSpPr>
        <p:spPr/>
        <p:txBody>
          <a:bodyPr/>
          <a:lstStyle/>
          <a:p>
            <a:fld id="{DA9133F1-59F1-4E78-A0FA-B321DAA6FC08}" type="datetime1">
              <a:rPr lang="ja-JP" altLang="en-US" smtClean="0">
                <a:solidFill>
                  <a:prstClr val="black">
                    <a:tint val="75000"/>
                  </a:prstClr>
                </a:solidFill>
              </a:rPr>
              <a:pPr/>
              <a:t>2013/10/6</a:t>
            </a:fld>
            <a:endParaRPr lang="ja-JP" altLang="en-US">
              <a:solidFill>
                <a:prstClr val="black">
                  <a:tint val="75000"/>
                </a:prstClr>
              </a:solidFill>
            </a:endParaRPr>
          </a:p>
        </p:txBody>
      </p:sp>
      <p:sp>
        <p:nvSpPr>
          <p:cNvPr id="5" name="フッター プレースホルダー 4"/>
          <p:cNvSpPr>
            <a:spLocks noGrp="1"/>
          </p:cNvSpPr>
          <p:nvPr>
            <p:ph type="ftr" sz="quarter" idx="11"/>
          </p:nvPr>
        </p:nvSpPr>
        <p:spPr/>
        <p:txBody>
          <a:bodyPr/>
          <a:lstStyle/>
          <a:p>
            <a:endParaRPr lang="ja-JP" altLang="en-US">
              <a:solidFill>
                <a:prstClr val="black">
                  <a:tint val="75000"/>
                </a:prstClr>
              </a:solidFill>
            </a:endParaRPr>
          </a:p>
        </p:txBody>
      </p:sp>
      <p:sp>
        <p:nvSpPr>
          <p:cNvPr id="6" name="スライド番号プレースホルダー 5"/>
          <p:cNvSpPr>
            <a:spLocks noGrp="1"/>
          </p:cNvSpPr>
          <p:nvPr>
            <p:ph type="sldNum" sz="quarter" idx="12"/>
          </p:nvPr>
        </p:nvSpPr>
        <p:spPr/>
        <p:txBody>
          <a:bodyPr/>
          <a:lstStyle/>
          <a:p>
            <a:fld id="{FE69C169-3BDF-44AF-9C3C-BC0668A3D91D}"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1192066390"/>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38"/>
            <a:ext cx="2057400" cy="5851525"/>
          </a:xfrm>
        </p:spPr>
        <p:txBody>
          <a:bodyPr vert="eaVert"/>
          <a:lstStyle/>
          <a:p>
            <a:r>
              <a:rPr kumimoji="1" lang="ja-JP" altLang="en-US" smtClean="0"/>
              <a:t>マスター タイトルの書式設定</a:t>
            </a:r>
            <a:endParaRPr kumimoji="1" lang="ja-JP" altLang="en-US"/>
          </a:p>
        </p:txBody>
      </p:sp>
      <p:sp>
        <p:nvSpPr>
          <p:cNvPr id="3" name="縦書きテキスト プレースホルダー 2"/>
          <p:cNvSpPr>
            <a:spLocks noGrp="1"/>
          </p:cNvSpPr>
          <p:nvPr>
            <p:ph type="body" orient="vert" idx="1"/>
          </p:nvPr>
        </p:nvSpPr>
        <p:spPr>
          <a:xfrm>
            <a:off x="457200" y="274638"/>
            <a:ext cx="6019800" cy="5851525"/>
          </a:xfrm>
        </p:spPr>
        <p:txBody>
          <a:bodyPr vert="eaVert"/>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10"/>
          </p:nvPr>
        </p:nvSpPr>
        <p:spPr/>
        <p:txBody>
          <a:bodyPr/>
          <a:lstStyle/>
          <a:p>
            <a:fld id="{60890806-600B-4625-9D1B-9B7561D53D65}" type="datetime1">
              <a:rPr lang="ja-JP" altLang="en-US" smtClean="0">
                <a:solidFill>
                  <a:prstClr val="black">
                    <a:tint val="75000"/>
                  </a:prstClr>
                </a:solidFill>
              </a:rPr>
              <a:pPr/>
              <a:t>2013/10/6</a:t>
            </a:fld>
            <a:endParaRPr lang="ja-JP" altLang="en-US">
              <a:solidFill>
                <a:prstClr val="black">
                  <a:tint val="75000"/>
                </a:prstClr>
              </a:solidFill>
            </a:endParaRPr>
          </a:p>
        </p:txBody>
      </p:sp>
      <p:sp>
        <p:nvSpPr>
          <p:cNvPr id="5" name="フッター プレースホルダー 4"/>
          <p:cNvSpPr>
            <a:spLocks noGrp="1"/>
          </p:cNvSpPr>
          <p:nvPr>
            <p:ph type="ftr" sz="quarter" idx="11"/>
          </p:nvPr>
        </p:nvSpPr>
        <p:spPr/>
        <p:txBody>
          <a:bodyPr/>
          <a:lstStyle/>
          <a:p>
            <a:endParaRPr lang="ja-JP" altLang="en-US">
              <a:solidFill>
                <a:prstClr val="black">
                  <a:tint val="75000"/>
                </a:prstClr>
              </a:solidFill>
            </a:endParaRPr>
          </a:p>
        </p:txBody>
      </p:sp>
      <p:sp>
        <p:nvSpPr>
          <p:cNvPr id="6" name="スライド番号プレースホルダー 5"/>
          <p:cNvSpPr>
            <a:spLocks noGrp="1"/>
          </p:cNvSpPr>
          <p:nvPr>
            <p:ph type="sldNum" sz="quarter" idx="12"/>
          </p:nvPr>
        </p:nvSpPr>
        <p:spPr/>
        <p:txBody>
          <a:bodyPr/>
          <a:lstStyle/>
          <a:p>
            <a:fld id="{FE69C169-3BDF-44AF-9C3C-BC0668A3D91D}"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391747516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r>
              <a:rPr kumimoji="1" lang="ja-JP" altLang="en-US" smtClean="0"/>
              <a:t>マスター タイトルの書式設定</a:t>
            </a:r>
            <a:endParaRPr kumimoji="1" lang="ja-JP" altLang="en-US"/>
          </a:p>
        </p:txBody>
      </p:sp>
      <p:sp>
        <p:nvSpPr>
          <p:cNvPr id="3" name="コンテンツ プレースホルダー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テキスト プレースホルダー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smtClean="0"/>
              <a:t>マスター テキストの書式設定</a:t>
            </a:r>
          </a:p>
        </p:txBody>
      </p:sp>
      <p:sp>
        <p:nvSpPr>
          <p:cNvPr id="5" name="日付プレースホルダー 4"/>
          <p:cNvSpPr>
            <a:spLocks noGrp="1"/>
          </p:cNvSpPr>
          <p:nvPr>
            <p:ph type="dt" sz="half" idx="10"/>
          </p:nvPr>
        </p:nvSpPr>
        <p:spPr/>
        <p:txBody>
          <a:bodyPr/>
          <a:lstStyle/>
          <a:p>
            <a:fld id="{B1DD2CF3-062B-46B0-BF04-5B07972F4F1A}" type="datetime1">
              <a:rPr kumimoji="1" lang="ja-JP" altLang="en-US" smtClean="0"/>
              <a:t>2013/10/6</a:t>
            </a:fld>
            <a:endParaRPr kumimoji="1" lang="ja-JP" altLang="en-US" dirty="0"/>
          </a:p>
        </p:txBody>
      </p:sp>
      <p:sp>
        <p:nvSpPr>
          <p:cNvPr id="6" name="フッター プレースホルダー 5"/>
          <p:cNvSpPr>
            <a:spLocks noGrp="1"/>
          </p:cNvSpPr>
          <p:nvPr>
            <p:ph type="ftr" sz="quarter" idx="11"/>
          </p:nvPr>
        </p:nvSpPr>
        <p:spPr/>
        <p:txBody>
          <a:bodyPr/>
          <a:lstStyle/>
          <a:p>
            <a:endParaRPr kumimoji="1" lang="ja-JP" altLang="en-US" dirty="0"/>
          </a:p>
        </p:txBody>
      </p:sp>
      <p:sp>
        <p:nvSpPr>
          <p:cNvPr id="7" name="スライド番号プレースホルダー 6"/>
          <p:cNvSpPr>
            <a:spLocks noGrp="1"/>
          </p:cNvSpPr>
          <p:nvPr>
            <p:ph type="sldNum" sz="quarter" idx="12"/>
          </p:nvPr>
        </p:nvSpPr>
        <p:spPr/>
        <p:txBody>
          <a:bodyPr/>
          <a:lstStyle/>
          <a:p>
            <a:fld id="{54FC1471-9611-4F70-BB03-7F8E6079736B}" type="slidenum">
              <a:rPr kumimoji="1" lang="ja-JP" altLang="en-US" smtClean="0"/>
              <a:pPr/>
              <a:t>‹#›</a:t>
            </a:fld>
            <a:endParaRPr kumimoji="1" lang="ja-JP" altLang="en-US" dirty="0"/>
          </a:p>
        </p:txBody>
      </p:sp>
    </p:spTree>
    <p:extLst>
      <p:ext uri="{BB962C8B-B14F-4D97-AF65-F5344CB8AC3E}">
        <p14:creationId xmlns:p14="http://schemas.microsoft.com/office/powerpoint/2010/main" val="674700975"/>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lstStyle/>
          <a:p>
            <a:r>
              <a:rPr kumimoji="1" lang="ja-JP" altLang="en-US" smtClean="0"/>
              <a:t>マスター タイトルの書式設定</a:t>
            </a:r>
            <a:endParaRPr kumimoji="1" lang="ja-JP" altLang="en-US"/>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kumimoji="1" lang="ja-JP" altLang="en-US" smtClean="0"/>
              <a:t>マスター サブタイトルの書式設定</a:t>
            </a:r>
            <a:endParaRPr kumimoji="1" lang="ja-JP" altLang="en-US"/>
          </a:p>
        </p:txBody>
      </p:sp>
      <p:sp>
        <p:nvSpPr>
          <p:cNvPr id="4" name="日付プレースホルダー 3"/>
          <p:cNvSpPr>
            <a:spLocks noGrp="1"/>
          </p:cNvSpPr>
          <p:nvPr>
            <p:ph type="dt" sz="half" idx="10"/>
          </p:nvPr>
        </p:nvSpPr>
        <p:spPr/>
        <p:txBody>
          <a:bodyPr/>
          <a:lstStyle/>
          <a:p>
            <a:fld id="{F31E57D0-B360-40E0-8724-088FF0CA3206}" type="datetime1">
              <a:rPr lang="ja-JP" altLang="en-US" smtClean="0">
                <a:solidFill>
                  <a:prstClr val="black">
                    <a:tint val="75000"/>
                  </a:prstClr>
                </a:solidFill>
              </a:rPr>
              <a:pPr/>
              <a:t>2013/10/6</a:t>
            </a:fld>
            <a:endParaRPr lang="ja-JP" altLang="en-US">
              <a:solidFill>
                <a:prstClr val="black">
                  <a:tint val="75000"/>
                </a:prstClr>
              </a:solidFill>
            </a:endParaRPr>
          </a:p>
        </p:txBody>
      </p:sp>
      <p:sp>
        <p:nvSpPr>
          <p:cNvPr id="5" name="フッター プレースホルダー 4"/>
          <p:cNvSpPr>
            <a:spLocks noGrp="1"/>
          </p:cNvSpPr>
          <p:nvPr>
            <p:ph type="ftr" sz="quarter" idx="11"/>
          </p:nvPr>
        </p:nvSpPr>
        <p:spPr/>
        <p:txBody>
          <a:bodyPr/>
          <a:lstStyle/>
          <a:p>
            <a:endParaRPr lang="ja-JP" altLang="en-US">
              <a:solidFill>
                <a:prstClr val="black">
                  <a:tint val="75000"/>
                </a:prstClr>
              </a:solidFill>
            </a:endParaRPr>
          </a:p>
        </p:txBody>
      </p:sp>
      <p:sp>
        <p:nvSpPr>
          <p:cNvPr id="6" name="スライド番号プレースホルダー 5"/>
          <p:cNvSpPr>
            <a:spLocks noGrp="1"/>
          </p:cNvSpPr>
          <p:nvPr>
            <p:ph type="sldNum" sz="quarter" idx="12"/>
          </p:nvPr>
        </p:nvSpPr>
        <p:spPr/>
        <p:txBody>
          <a:bodyPr/>
          <a:lstStyle/>
          <a:p>
            <a:fld id="{FE69C169-3BDF-44AF-9C3C-BC0668A3D91D}"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1085368406"/>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コンテンツ プレースホルダー 2"/>
          <p:cNvSpPr>
            <a:spLocks noGrp="1"/>
          </p:cNvSpPr>
          <p:nvPr>
            <p:ph idx="1"/>
          </p:nvPr>
        </p:nvSpPr>
        <p:spPr/>
        <p:txBody>
          <a:body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10"/>
          </p:nvPr>
        </p:nvSpPr>
        <p:spPr/>
        <p:txBody>
          <a:bodyPr/>
          <a:lstStyle/>
          <a:p>
            <a:fld id="{0790751B-5E69-4A5B-BB1A-005CDE6FD712}" type="datetime1">
              <a:rPr lang="ja-JP" altLang="en-US" smtClean="0">
                <a:solidFill>
                  <a:prstClr val="black">
                    <a:tint val="75000"/>
                  </a:prstClr>
                </a:solidFill>
              </a:rPr>
              <a:pPr/>
              <a:t>2013/10/6</a:t>
            </a:fld>
            <a:endParaRPr lang="ja-JP" altLang="en-US">
              <a:solidFill>
                <a:prstClr val="black">
                  <a:tint val="75000"/>
                </a:prstClr>
              </a:solidFill>
            </a:endParaRPr>
          </a:p>
        </p:txBody>
      </p:sp>
      <p:sp>
        <p:nvSpPr>
          <p:cNvPr id="5" name="フッター プレースホルダー 4"/>
          <p:cNvSpPr>
            <a:spLocks noGrp="1"/>
          </p:cNvSpPr>
          <p:nvPr>
            <p:ph type="ftr" sz="quarter" idx="11"/>
          </p:nvPr>
        </p:nvSpPr>
        <p:spPr/>
        <p:txBody>
          <a:bodyPr/>
          <a:lstStyle/>
          <a:p>
            <a:endParaRPr lang="ja-JP" altLang="en-US">
              <a:solidFill>
                <a:prstClr val="black">
                  <a:tint val="75000"/>
                </a:prstClr>
              </a:solidFill>
            </a:endParaRPr>
          </a:p>
        </p:txBody>
      </p:sp>
      <p:sp>
        <p:nvSpPr>
          <p:cNvPr id="6" name="スライド番号プレースホルダー 5"/>
          <p:cNvSpPr>
            <a:spLocks noGrp="1"/>
          </p:cNvSpPr>
          <p:nvPr>
            <p:ph type="sldNum" sz="quarter" idx="12"/>
          </p:nvPr>
        </p:nvSpPr>
        <p:spPr/>
        <p:txBody>
          <a:bodyPr/>
          <a:lstStyle/>
          <a:p>
            <a:fld id="{FE69C169-3BDF-44AF-9C3C-BC0668A3D91D}"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3147314906"/>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r>
              <a:rPr kumimoji="1" lang="ja-JP" altLang="en-US" smtClean="0"/>
              <a:t>マスター タイトルの書式設定</a:t>
            </a:r>
            <a:endParaRPr kumimoji="1" lang="ja-JP" altLang="en-US"/>
          </a:p>
        </p:txBody>
      </p:sp>
      <p:sp>
        <p:nvSpPr>
          <p:cNvPr id="3" name="テキスト プレースホルダー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kumimoji="1" lang="ja-JP" altLang="en-US" smtClean="0"/>
              <a:t>マスター テキストの書式設定</a:t>
            </a:r>
          </a:p>
        </p:txBody>
      </p:sp>
      <p:sp>
        <p:nvSpPr>
          <p:cNvPr id="4" name="日付プレースホルダー 3"/>
          <p:cNvSpPr>
            <a:spLocks noGrp="1"/>
          </p:cNvSpPr>
          <p:nvPr>
            <p:ph type="dt" sz="half" idx="10"/>
          </p:nvPr>
        </p:nvSpPr>
        <p:spPr/>
        <p:txBody>
          <a:bodyPr/>
          <a:lstStyle/>
          <a:p>
            <a:fld id="{ABAE277C-4F29-45C4-9083-35DD812CB250}" type="datetime1">
              <a:rPr lang="ja-JP" altLang="en-US" smtClean="0">
                <a:solidFill>
                  <a:prstClr val="black">
                    <a:tint val="75000"/>
                  </a:prstClr>
                </a:solidFill>
              </a:rPr>
              <a:pPr/>
              <a:t>2013/10/6</a:t>
            </a:fld>
            <a:endParaRPr lang="ja-JP" altLang="en-US">
              <a:solidFill>
                <a:prstClr val="black">
                  <a:tint val="75000"/>
                </a:prstClr>
              </a:solidFill>
            </a:endParaRPr>
          </a:p>
        </p:txBody>
      </p:sp>
      <p:sp>
        <p:nvSpPr>
          <p:cNvPr id="5" name="フッター プレースホルダー 4"/>
          <p:cNvSpPr>
            <a:spLocks noGrp="1"/>
          </p:cNvSpPr>
          <p:nvPr>
            <p:ph type="ftr" sz="quarter" idx="11"/>
          </p:nvPr>
        </p:nvSpPr>
        <p:spPr/>
        <p:txBody>
          <a:bodyPr/>
          <a:lstStyle/>
          <a:p>
            <a:endParaRPr lang="ja-JP" altLang="en-US">
              <a:solidFill>
                <a:prstClr val="black">
                  <a:tint val="75000"/>
                </a:prstClr>
              </a:solidFill>
            </a:endParaRPr>
          </a:p>
        </p:txBody>
      </p:sp>
      <p:sp>
        <p:nvSpPr>
          <p:cNvPr id="6" name="スライド番号プレースホルダー 5"/>
          <p:cNvSpPr>
            <a:spLocks noGrp="1"/>
          </p:cNvSpPr>
          <p:nvPr>
            <p:ph type="sldNum" sz="quarter" idx="12"/>
          </p:nvPr>
        </p:nvSpPr>
        <p:spPr/>
        <p:txBody>
          <a:bodyPr/>
          <a:lstStyle/>
          <a:p>
            <a:fld id="{FE69C169-3BDF-44AF-9C3C-BC0668A3D91D}"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1429609663"/>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コンテンツ プレースホルダー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コンテンツ プレースホルダー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5" name="日付プレースホルダー 4"/>
          <p:cNvSpPr>
            <a:spLocks noGrp="1"/>
          </p:cNvSpPr>
          <p:nvPr>
            <p:ph type="dt" sz="half" idx="10"/>
          </p:nvPr>
        </p:nvSpPr>
        <p:spPr/>
        <p:txBody>
          <a:bodyPr/>
          <a:lstStyle/>
          <a:p>
            <a:fld id="{8976EC1F-B3D5-4772-97B7-14C8ADC56B9A}" type="datetime1">
              <a:rPr lang="ja-JP" altLang="en-US" smtClean="0">
                <a:solidFill>
                  <a:prstClr val="black">
                    <a:tint val="75000"/>
                  </a:prstClr>
                </a:solidFill>
              </a:rPr>
              <a:pPr/>
              <a:t>2013/10/6</a:t>
            </a:fld>
            <a:endParaRPr lang="ja-JP" altLang="en-US">
              <a:solidFill>
                <a:prstClr val="black">
                  <a:tint val="75000"/>
                </a:prstClr>
              </a:solidFill>
            </a:endParaRPr>
          </a:p>
        </p:txBody>
      </p:sp>
      <p:sp>
        <p:nvSpPr>
          <p:cNvPr id="6" name="フッター プレースホルダー 5"/>
          <p:cNvSpPr>
            <a:spLocks noGrp="1"/>
          </p:cNvSpPr>
          <p:nvPr>
            <p:ph type="ftr" sz="quarter" idx="11"/>
          </p:nvPr>
        </p:nvSpPr>
        <p:spPr/>
        <p:txBody>
          <a:bodyPr/>
          <a:lstStyle/>
          <a:p>
            <a:endParaRPr lang="ja-JP" altLang="en-US">
              <a:solidFill>
                <a:prstClr val="black">
                  <a:tint val="75000"/>
                </a:prstClr>
              </a:solidFill>
            </a:endParaRPr>
          </a:p>
        </p:txBody>
      </p:sp>
      <p:sp>
        <p:nvSpPr>
          <p:cNvPr id="7" name="スライド番号プレースホルダー 6"/>
          <p:cNvSpPr>
            <a:spLocks noGrp="1"/>
          </p:cNvSpPr>
          <p:nvPr>
            <p:ph type="sldNum" sz="quarter" idx="12"/>
          </p:nvPr>
        </p:nvSpPr>
        <p:spPr/>
        <p:txBody>
          <a:bodyPr/>
          <a:lstStyle/>
          <a:p>
            <a:fld id="{FE69C169-3BDF-44AF-9C3C-BC0668A3D91D}"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1845984878"/>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kumimoji="1" lang="ja-JP" altLang="en-US" smtClean="0"/>
              <a:t>マスター タイトルの書式設定</a:t>
            </a:r>
            <a:endParaRPr kumimoji="1" lang="ja-JP" altLang="en-US"/>
          </a:p>
        </p:txBody>
      </p:sp>
      <p:sp>
        <p:nvSpPr>
          <p:cNvPr id="3" name="テキスト プレースホルダー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smtClean="0"/>
              <a:t>マスター テキストの書式設定</a:t>
            </a:r>
          </a:p>
        </p:txBody>
      </p:sp>
      <p:sp>
        <p:nvSpPr>
          <p:cNvPr id="4" name="コンテンツ プレースホルダー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5" name="テキスト プレースホルダー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smtClean="0"/>
              <a:t>マスター テキストの書式設定</a:t>
            </a:r>
          </a:p>
        </p:txBody>
      </p:sp>
      <p:sp>
        <p:nvSpPr>
          <p:cNvPr id="6" name="コンテンツ プレースホルダー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7" name="日付プレースホルダー 6"/>
          <p:cNvSpPr>
            <a:spLocks noGrp="1"/>
          </p:cNvSpPr>
          <p:nvPr>
            <p:ph type="dt" sz="half" idx="10"/>
          </p:nvPr>
        </p:nvSpPr>
        <p:spPr/>
        <p:txBody>
          <a:bodyPr/>
          <a:lstStyle/>
          <a:p>
            <a:fld id="{75E14B55-50CE-459C-9B7D-C31CAAE0DFA7}" type="datetime1">
              <a:rPr lang="ja-JP" altLang="en-US" smtClean="0">
                <a:solidFill>
                  <a:prstClr val="black">
                    <a:tint val="75000"/>
                  </a:prstClr>
                </a:solidFill>
              </a:rPr>
              <a:pPr/>
              <a:t>2013/10/6</a:t>
            </a:fld>
            <a:endParaRPr lang="ja-JP" altLang="en-US">
              <a:solidFill>
                <a:prstClr val="black">
                  <a:tint val="75000"/>
                </a:prstClr>
              </a:solidFill>
            </a:endParaRPr>
          </a:p>
        </p:txBody>
      </p:sp>
      <p:sp>
        <p:nvSpPr>
          <p:cNvPr id="8" name="フッター プレースホルダー 7"/>
          <p:cNvSpPr>
            <a:spLocks noGrp="1"/>
          </p:cNvSpPr>
          <p:nvPr>
            <p:ph type="ftr" sz="quarter" idx="11"/>
          </p:nvPr>
        </p:nvSpPr>
        <p:spPr/>
        <p:txBody>
          <a:bodyPr/>
          <a:lstStyle/>
          <a:p>
            <a:endParaRPr lang="ja-JP" altLang="en-US">
              <a:solidFill>
                <a:prstClr val="black">
                  <a:tint val="75000"/>
                </a:prstClr>
              </a:solidFill>
            </a:endParaRPr>
          </a:p>
        </p:txBody>
      </p:sp>
      <p:sp>
        <p:nvSpPr>
          <p:cNvPr id="9" name="スライド番号プレースホルダー 8"/>
          <p:cNvSpPr>
            <a:spLocks noGrp="1"/>
          </p:cNvSpPr>
          <p:nvPr>
            <p:ph type="sldNum" sz="quarter" idx="12"/>
          </p:nvPr>
        </p:nvSpPr>
        <p:spPr/>
        <p:txBody>
          <a:bodyPr/>
          <a:lstStyle/>
          <a:p>
            <a:fld id="{FE69C169-3BDF-44AF-9C3C-BC0668A3D91D}"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3939106553"/>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日付プレースホルダー 2"/>
          <p:cNvSpPr>
            <a:spLocks noGrp="1"/>
          </p:cNvSpPr>
          <p:nvPr>
            <p:ph type="dt" sz="half" idx="10"/>
          </p:nvPr>
        </p:nvSpPr>
        <p:spPr/>
        <p:txBody>
          <a:bodyPr/>
          <a:lstStyle/>
          <a:p>
            <a:fld id="{421FDCAC-E9FF-4156-B7D7-D66B3B533C31}" type="datetime1">
              <a:rPr lang="ja-JP" altLang="en-US" smtClean="0">
                <a:solidFill>
                  <a:prstClr val="black">
                    <a:tint val="75000"/>
                  </a:prstClr>
                </a:solidFill>
              </a:rPr>
              <a:pPr/>
              <a:t>2013/10/6</a:t>
            </a:fld>
            <a:endParaRPr lang="ja-JP" altLang="en-US">
              <a:solidFill>
                <a:prstClr val="black">
                  <a:tint val="75000"/>
                </a:prstClr>
              </a:solidFill>
            </a:endParaRPr>
          </a:p>
        </p:txBody>
      </p:sp>
      <p:sp>
        <p:nvSpPr>
          <p:cNvPr id="4" name="フッター プレースホルダー 3"/>
          <p:cNvSpPr>
            <a:spLocks noGrp="1"/>
          </p:cNvSpPr>
          <p:nvPr>
            <p:ph type="ftr" sz="quarter" idx="11"/>
          </p:nvPr>
        </p:nvSpPr>
        <p:spPr/>
        <p:txBody>
          <a:bodyPr/>
          <a:lstStyle/>
          <a:p>
            <a:endParaRPr lang="ja-JP" altLang="en-US">
              <a:solidFill>
                <a:prstClr val="black">
                  <a:tint val="75000"/>
                </a:prstClr>
              </a:solidFill>
            </a:endParaRPr>
          </a:p>
        </p:txBody>
      </p:sp>
      <p:sp>
        <p:nvSpPr>
          <p:cNvPr id="5" name="スライド番号プレースホルダー 4"/>
          <p:cNvSpPr>
            <a:spLocks noGrp="1"/>
          </p:cNvSpPr>
          <p:nvPr>
            <p:ph type="sldNum" sz="quarter" idx="12"/>
          </p:nvPr>
        </p:nvSpPr>
        <p:spPr/>
        <p:txBody>
          <a:bodyPr/>
          <a:lstStyle/>
          <a:p>
            <a:fld id="{FE69C169-3BDF-44AF-9C3C-BC0668A3D91D}"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3339302982"/>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ー 1"/>
          <p:cNvSpPr>
            <a:spLocks noGrp="1"/>
          </p:cNvSpPr>
          <p:nvPr>
            <p:ph type="dt" sz="half" idx="10"/>
          </p:nvPr>
        </p:nvSpPr>
        <p:spPr/>
        <p:txBody>
          <a:bodyPr/>
          <a:lstStyle/>
          <a:p>
            <a:fld id="{3656A027-5149-4C7C-9642-18B5B666A8D4}" type="datetime1">
              <a:rPr lang="ja-JP" altLang="en-US" smtClean="0">
                <a:solidFill>
                  <a:prstClr val="black">
                    <a:tint val="75000"/>
                  </a:prstClr>
                </a:solidFill>
              </a:rPr>
              <a:pPr/>
              <a:t>2013/10/6</a:t>
            </a:fld>
            <a:endParaRPr lang="ja-JP" altLang="en-US">
              <a:solidFill>
                <a:prstClr val="black">
                  <a:tint val="75000"/>
                </a:prstClr>
              </a:solidFill>
            </a:endParaRPr>
          </a:p>
        </p:txBody>
      </p:sp>
      <p:sp>
        <p:nvSpPr>
          <p:cNvPr id="3" name="フッター プレースホルダー 2"/>
          <p:cNvSpPr>
            <a:spLocks noGrp="1"/>
          </p:cNvSpPr>
          <p:nvPr>
            <p:ph type="ftr" sz="quarter" idx="11"/>
          </p:nvPr>
        </p:nvSpPr>
        <p:spPr/>
        <p:txBody>
          <a:bodyPr/>
          <a:lstStyle/>
          <a:p>
            <a:endParaRPr lang="ja-JP" altLang="en-US">
              <a:solidFill>
                <a:prstClr val="black">
                  <a:tint val="75000"/>
                </a:prstClr>
              </a:solidFill>
            </a:endParaRPr>
          </a:p>
        </p:txBody>
      </p:sp>
      <p:sp>
        <p:nvSpPr>
          <p:cNvPr id="4" name="スライド番号プレースホルダー 3"/>
          <p:cNvSpPr>
            <a:spLocks noGrp="1"/>
          </p:cNvSpPr>
          <p:nvPr>
            <p:ph type="sldNum" sz="quarter" idx="12"/>
          </p:nvPr>
        </p:nvSpPr>
        <p:spPr/>
        <p:txBody>
          <a:bodyPr/>
          <a:lstStyle/>
          <a:p>
            <a:fld id="{FE69C169-3BDF-44AF-9C3C-BC0668A3D91D}"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2259558033"/>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r>
              <a:rPr kumimoji="1" lang="ja-JP" altLang="en-US" smtClean="0"/>
              <a:t>マスター タイトルの書式設定</a:t>
            </a:r>
            <a:endParaRPr kumimoji="1" lang="ja-JP" altLang="en-US"/>
          </a:p>
        </p:txBody>
      </p:sp>
      <p:sp>
        <p:nvSpPr>
          <p:cNvPr id="3" name="コンテンツ プレースホルダー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テキスト プレースホルダー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smtClean="0"/>
              <a:t>マスター テキストの書式設定</a:t>
            </a:r>
          </a:p>
        </p:txBody>
      </p:sp>
      <p:sp>
        <p:nvSpPr>
          <p:cNvPr id="5" name="日付プレースホルダー 4"/>
          <p:cNvSpPr>
            <a:spLocks noGrp="1"/>
          </p:cNvSpPr>
          <p:nvPr>
            <p:ph type="dt" sz="half" idx="10"/>
          </p:nvPr>
        </p:nvSpPr>
        <p:spPr/>
        <p:txBody>
          <a:bodyPr/>
          <a:lstStyle/>
          <a:p>
            <a:fld id="{5927F3F2-285F-4CD5-A68D-D6B8072AC4F0}" type="datetime1">
              <a:rPr lang="ja-JP" altLang="en-US" smtClean="0">
                <a:solidFill>
                  <a:prstClr val="black">
                    <a:tint val="75000"/>
                  </a:prstClr>
                </a:solidFill>
              </a:rPr>
              <a:pPr/>
              <a:t>2013/10/6</a:t>
            </a:fld>
            <a:endParaRPr lang="ja-JP" altLang="en-US">
              <a:solidFill>
                <a:prstClr val="black">
                  <a:tint val="75000"/>
                </a:prstClr>
              </a:solidFill>
            </a:endParaRPr>
          </a:p>
        </p:txBody>
      </p:sp>
      <p:sp>
        <p:nvSpPr>
          <p:cNvPr id="6" name="フッター プレースホルダー 5"/>
          <p:cNvSpPr>
            <a:spLocks noGrp="1"/>
          </p:cNvSpPr>
          <p:nvPr>
            <p:ph type="ftr" sz="quarter" idx="11"/>
          </p:nvPr>
        </p:nvSpPr>
        <p:spPr/>
        <p:txBody>
          <a:bodyPr/>
          <a:lstStyle/>
          <a:p>
            <a:endParaRPr lang="ja-JP" altLang="en-US">
              <a:solidFill>
                <a:prstClr val="black">
                  <a:tint val="75000"/>
                </a:prstClr>
              </a:solidFill>
            </a:endParaRPr>
          </a:p>
        </p:txBody>
      </p:sp>
      <p:sp>
        <p:nvSpPr>
          <p:cNvPr id="7" name="スライド番号プレースホルダー 6"/>
          <p:cNvSpPr>
            <a:spLocks noGrp="1"/>
          </p:cNvSpPr>
          <p:nvPr>
            <p:ph type="sldNum" sz="quarter" idx="12"/>
          </p:nvPr>
        </p:nvSpPr>
        <p:spPr/>
        <p:txBody>
          <a:bodyPr/>
          <a:lstStyle/>
          <a:p>
            <a:fld id="{FE69C169-3BDF-44AF-9C3C-BC0668A3D91D}"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1125755047"/>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r>
              <a:rPr kumimoji="1" lang="ja-JP" altLang="en-US" smtClean="0"/>
              <a:t>マスター タイトルの書式設定</a:t>
            </a:r>
            <a:endParaRPr kumimoji="1" lang="ja-JP" altLang="en-US"/>
          </a:p>
        </p:txBody>
      </p:sp>
      <p:sp>
        <p:nvSpPr>
          <p:cNvPr id="3" name="図プレースホルダー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ja-JP" altLang="en-US"/>
          </a:p>
        </p:txBody>
      </p:sp>
      <p:sp>
        <p:nvSpPr>
          <p:cNvPr id="4" name="テキスト プレースホルダー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smtClean="0"/>
              <a:t>マスター テキストの書式設定</a:t>
            </a:r>
          </a:p>
        </p:txBody>
      </p:sp>
      <p:sp>
        <p:nvSpPr>
          <p:cNvPr id="5" name="日付プレースホルダー 4"/>
          <p:cNvSpPr>
            <a:spLocks noGrp="1"/>
          </p:cNvSpPr>
          <p:nvPr>
            <p:ph type="dt" sz="half" idx="10"/>
          </p:nvPr>
        </p:nvSpPr>
        <p:spPr/>
        <p:txBody>
          <a:bodyPr/>
          <a:lstStyle/>
          <a:p>
            <a:fld id="{71FC06BD-D173-410A-AA1F-C18418F32A6E}" type="datetime1">
              <a:rPr lang="ja-JP" altLang="en-US" smtClean="0">
                <a:solidFill>
                  <a:prstClr val="black">
                    <a:tint val="75000"/>
                  </a:prstClr>
                </a:solidFill>
              </a:rPr>
              <a:pPr/>
              <a:t>2013/10/6</a:t>
            </a:fld>
            <a:endParaRPr lang="ja-JP" altLang="en-US">
              <a:solidFill>
                <a:prstClr val="black">
                  <a:tint val="75000"/>
                </a:prstClr>
              </a:solidFill>
            </a:endParaRPr>
          </a:p>
        </p:txBody>
      </p:sp>
      <p:sp>
        <p:nvSpPr>
          <p:cNvPr id="6" name="フッター プレースホルダー 5"/>
          <p:cNvSpPr>
            <a:spLocks noGrp="1"/>
          </p:cNvSpPr>
          <p:nvPr>
            <p:ph type="ftr" sz="quarter" idx="11"/>
          </p:nvPr>
        </p:nvSpPr>
        <p:spPr/>
        <p:txBody>
          <a:bodyPr/>
          <a:lstStyle/>
          <a:p>
            <a:endParaRPr lang="ja-JP" altLang="en-US">
              <a:solidFill>
                <a:prstClr val="black">
                  <a:tint val="75000"/>
                </a:prstClr>
              </a:solidFill>
            </a:endParaRPr>
          </a:p>
        </p:txBody>
      </p:sp>
      <p:sp>
        <p:nvSpPr>
          <p:cNvPr id="7" name="スライド番号プレースホルダー 6"/>
          <p:cNvSpPr>
            <a:spLocks noGrp="1"/>
          </p:cNvSpPr>
          <p:nvPr>
            <p:ph type="sldNum" sz="quarter" idx="12"/>
          </p:nvPr>
        </p:nvSpPr>
        <p:spPr/>
        <p:txBody>
          <a:bodyPr/>
          <a:lstStyle/>
          <a:p>
            <a:fld id="{FE69C169-3BDF-44AF-9C3C-BC0668A3D91D}"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2091831645"/>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縦書きテキスト プレースホルダー 2"/>
          <p:cNvSpPr>
            <a:spLocks noGrp="1"/>
          </p:cNvSpPr>
          <p:nvPr>
            <p:ph type="body" orient="vert" idx="1"/>
          </p:nvPr>
        </p:nvSpPr>
        <p:spPr/>
        <p:txBody>
          <a:bodyPr vert="eaVert"/>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10"/>
          </p:nvPr>
        </p:nvSpPr>
        <p:spPr/>
        <p:txBody>
          <a:bodyPr/>
          <a:lstStyle/>
          <a:p>
            <a:fld id="{F31A239B-D758-4B6B-A9CE-48CA53AD415D}" type="datetime1">
              <a:rPr lang="ja-JP" altLang="en-US" smtClean="0">
                <a:solidFill>
                  <a:prstClr val="black">
                    <a:tint val="75000"/>
                  </a:prstClr>
                </a:solidFill>
              </a:rPr>
              <a:pPr/>
              <a:t>2013/10/6</a:t>
            </a:fld>
            <a:endParaRPr lang="ja-JP" altLang="en-US">
              <a:solidFill>
                <a:prstClr val="black">
                  <a:tint val="75000"/>
                </a:prstClr>
              </a:solidFill>
            </a:endParaRPr>
          </a:p>
        </p:txBody>
      </p:sp>
      <p:sp>
        <p:nvSpPr>
          <p:cNvPr id="5" name="フッター プレースホルダー 4"/>
          <p:cNvSpPr>
            <a:spLocks noGrp="1"/>
          </p:cNvSpPr>
          <p:nvPr>
            <p:ph type="ftr" sz="quarter" idx="11"/>
          </p:nvPr>
        </p:nvSpPr>
        <p:spPr/>
        <p:txBody>
          <a:bodyPr/>
          <a:lstStyle/>
          <a:p>
            <a:endParaRPr lang="ja-JP" altLang="en-US">
              <a:solidFill>
                <a:prstClr val="black">
                  <a:tint val="75000"/>
                </a:prstClr>
              </a:solidFill>
            </a:endParaRPr>
          </a:p>
        </p:txBody>
      </p:sp>
      <p:sp>
        <p:nvSpPr>
          <p:cNvPr id="6" name="スライド番号プレースホルダー 5"/>
          <p:cNvSpPr>
            <a:spLocks noGrp="1"/>
          </p:cNvSpPr>
          <p:nvPr>
            <p:ph type="sldNum" sz="quarter" idx="12"/>
          </p:nvPr>
        </p:nvSpPr>
        <p:spPr/>
        <p:txBody>
          <a:bodyPr/>
          <a:lstStyle/>
          <a:p>
            <a:fld id="{FE69C169-3BDF-44AF-9C3C-BC0668A3D91D}"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253498460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r>
              <a:rPr kumimoji="1" lang="ja-JP" altLang="en-US" smtClean="0"/>
              <a:t>マスター タイトルの書式設定</a:t>
            </a:r>
            <a:endParaRPr kumimoji="1" lang="ja-JP" altLang="en-US"/>
          </a:p>
        </p:txBody>
      </p:sp>
      <p:sp>
        <p:nvSpPr>
          <p:cNvPr id="3" name="図プレースホルダー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ja-JP" altLang="en-US" dirty="0"/>
          </a:p>
        </p:txBody>
      </p:sp>
      <p:sp>
        <p:nvSpPr>
          <p:cNvPr id="4" name="テキスト プレースホルダー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smtClean="0"/>
              <a:t>マスター テキストの書式設定</a:t>
            </a:r>
          </a:p>
        </p:txBody>
      </p:sp>
      <p:sp>
        <p:nvSpPr>
          <p:cNvPr id="5" name="日付プレースホルダー 4"/>
          <p:cNvSpPr>
            <a:spLocks noGrp="1"/>
          </p:cNvSpPr>
          <p:nvPr>
            <p:ph type="dt" sz="half" idx="10"/>
          </p:nvPr>
        </p:nvSpPr>
        <p:spPr/>
        <p:txBody>
          <a:bodyPr/>
          <a:lstStyle/>
          <a:p>
            <a:fld id="{2D42E06C-4869-4AE0-8395-E980E855D5C0}" type="datetime1">
              <a:rPr kumimoji="1" lang="ja-JP" altLang="en-US" smtClean="0"/>
              <a:t>2013/10/6</a:t>
            </a:fld>
            <a:endParaRPr kumimoji="1" lang="ja-JP" altLang="en-US" dirty="0"/>
          </a:p>
        </p:txBody>
      </p:sp>
      <p:sp>
        <p:nvSpPr>
          <p:cNvPr id="6" name="フッター プレースホルダー 5"/>
          <p:cNvSpPr>
            <a:spLocks noGrp="1"/>
          </p:cNvSpPr>
          <p:nvPr>
            <p:ph type="ftr" sz="quarter" idx="11"/>
          </p:nvPr>
        </p:nvSpPr>
        <p:spPr/>
        <p:txBody>
          <a:bodyPr/>
          <a:lstStyle/>
          <a:p>
            <a:endParaRPr kumimoji="1" lang="ja-JP" altLang="en-US" dirty="0"/>
          </a:p>
        </p:txBody>
      </p:sp>
      <p:sp>
        <p:nvSpPr>
          <p:cNvPr id="7" name="スライド番号プレースホルダー 6"/>
          <p:cNvSpPr>
            <a:spLocks noGrp="1"/>
          </p:cNvSpPr>
          <p:nvPr>
            <p:ph type="sldNum" sz="quarter" idx="12"/>
          </p:nvPr>
        </p:nvSpPr>
        <p:spPr/>
        <p:txBody>
          <a:bodyPr/>
          <a:lstStyle/>
          <a:p>
            <a:fld id="{54FC1471-9611-4F70-BB03-7F8E6079736B}" type="slidenum">
              <a:rPr kumimoji="1" lang="ja-JP" altLang="en-US" smtClean="0"/>
              <a:pPr/>
              <a:t>‹#›</a:t>
            </a:fld>
            <a:endParaRPr kumimoji="1" lang="ja-JP" altLang="en-US" dirty="0"/>
          </a:p>
        </p:txBody>
      </p:sp>
    </p:spTree>
    <p:extLst>
      <p:ext uri="{BB962C8B-B14F-4D97-AF65-F5344CB8AC3E}">
        <p14:creationId xmlns:p14="http://schemas.microsoft.com/office/powerpoint/2010/main" val="735179081"/>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38"/>
            <a:ext cx="2057400" cy="5851525"/>
          </a:xfrm>
        </p:spPr>
        <p:txBody>
          <a:bodyPr vert="eaVert"/>
          <a:lstStyle/>
          <a:p>
            <a:r>
              <a:rPr kumimoji="1" lang="ja-JP" altLang="en-US" smtClean="0"/>
              <a:t>マスター タイトルの書式設定</a:t>
            </a:r>
            <a:endParaRPr kumimoji="1" lang="ja-JP" altLang="en-US"/>
          </a:p>
        </p:txBody>
      </p:sp>
      <p:sp>
        <p:nvSpPr>
          <p:cNvPr id="3" name="縦書きテキスト プレースホルダー 2"/>
          <p:cNvSpPr>
            <a:spLocks noGrp="1"/>
          </p:cNvSpPr>
          <p:nvPr>
            <p:ph type="body" orient="vert" idx="1"/>
          </p:nvPr>
        </p:nvSpPr>
        <p:spPr>
          <a:xfrm>
            <a:off x="457200" y="274638"/>
            <a:ext cx="6019800" cy="5851525"/>
          </a:xfrm>
        </p:spPr>
        <p:txBody>
          <a:bodyPr vert="eaVert"/>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10"/>
          </p:nvPr>
        </p:nvSpPr>
        <p:spPr/>
        <p:txBody>
          <a:bodyPr/>
          <a:lstStyle/>
          <a:p>
            <a:fld id="{9E4F6833-6FAB-4A84-898F-868B7DF556D8}" type="datetime1">
              <a:rPr lang="ja-JP" altLang="en-US" smtClean="0">
                <a:solidFill>
                  <a:prstClr val="black">
                    <a:tint val="75000"/>
                  </a:prstClr>
                </a:solidFill>
              </a:rPr>
              <a:pPr/>
              <a:t>2013/10/6</a:t>
            </a:fld>
            <a:endParaRPr lang="ja-JP" altLang="en-US">
              <a:solidFill>
                <a:prstClr val="black">
                  <a:tint val="75000"/>
                </a:prstClr>
              </a:solidFill>
            </a:endParaRPr>
          </a:p>
        </p:txBody>
      </p:sp>
      <p:sp>
        <p:nvSpPr>
          <p:cNvPr id="5" name="フッター プレースホルダー 4"/>
          <p:cNvSpPr>
            <a:spLocks noGrp="1"/>
          </p:cNvSpPr>
          <p:nvPr>
            <p:ph type="ftr" sz="quarter" idx="11"/>
          </p:nvPr>
        </p:nvSpPr>
        <p:spPr/>
        <p:txBody>
          <a:bodyPr/>
          <a:lstStyle/>
          <a:p>
            <a:endParaRPr lang="ja-JP" altLang="en-US">
              <a:solidFill>
                <a:prstClr val="black">
                  <a:tint val="75000"/>
                </a:prstClr>
              </a:solidFill>
            </a:endParaRPr>
          </a:p>
        </p:txBody>
      </p:sp>
      <p:sp>
        <p:nvSpPr>
          <p:cNvPr id="6" name="スライド番号プレースホルダー 5"/>
          <p:cNvSpPr>
            <a:spLocks noGrp="1"/>
          </p:cNvSpPr>
          <p:nvPr>
            <p:ph type="sldNum" sz="quarter" idx="12"/>
          </p:nvPr>
        </p:nvSpPr>
        <p:spPr/>
        <p:txBody>
          <a:bodyPr/>
          <a:lstStyle/>
          <a:p>
            <a:fld id="{FE69C169-3BDF-44AF-9C3C-BC0668A3D91D}"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3231716459"/>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lstStyle/>
          <a:p>
            <a:r>
              <a:rPr kumimoji="1" lang="ja-JP" altLang="en-US" smtClean="0"/>
              <a:t>マスター タイトルの書式設定</a:t>
            </a:r>
            <a:endParaRPr kumimoji="1" lang="ja-JP" altLang="en-US"/>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kumimoji="1" lang="ja-JP" altLang="en-US" smtClean="0"/>
              <a:t>マスター サブタイトルの書式設定</a:t>
            </a:r>
            <a:endParaRPr kumimoji="1" lang="ja-JP" altLang="en-US"/>
          </a:p>
        </p:txBody>
      </p:sp>
      <p:sp>
        <p:nvSpPr>
          <p:cNvPr id="4" name="日付プレースホルダー 3"/>
          <p:cNvSpPr>
            <a:spLocks noGrp="1"/>
          </p:cNvSpPr>
          <p:nvPr>
            <p:ph type="dt" sz="half" idx="10"/>
          </p:nvPr>
        </p:nvSpPr>
        <p:spPr/>
        <p:txBody>
          <a:bodyPr/>
          <a:lstStyle/>
          <a:p>
            <a:fld id="{29B27B58-8010-4C17-AA76-346ED1AC7323}" type="datetime1">
              <a:rPr lang="ja-JP" altLang="en-US" smtClean="0">
                <a:solidFill>
                  <a:prstClr val="black">
                    <a:tint val="75000"/>
                  </a:prstClr>
                </a:solidFill>
              </a:rPr>
              <a:pPr/>
              <a:t>2013/10/6</a:t>
            </a:fld>
            <a:endParaRPr lang="ja-JP" altLang="en-US">
              <a:solidFill>
                <a:prstClr val="black">
                  <a:tint val="75000"/>
                </a:prstClr>
              </a:solidFill>
            </a:endParaRPr>
          </a:p>
        </p:txBody>
      </p:sp>
      <p:sp>
        <p:nvSpPr>
          <p:cNvPr id="5" name="フッター プレースホルダー 4"/>
          <p:cNvSpPr>
            <a:spLocks noGrp="1"/>
          </p:cNvSpPr>
          <p:nvPr>
            <p:ph type="ftr" sz="quarter" idx="11"/>
          </p:nvPr>
        </p:nvSpPr>
        <p:spPr/>
        <p:txBody>
          <a:bodyPr/>
          <a:lstStyle/>
          <a:p>
            <a:endParaRPr lang="ja-JP" altLang="en-US">
              <a:solidFill>
                <a:prstClr val="black">
                  <a:tint val="75000"/>
                </a:prstClr>
              </a:solidFill>
            </a:endParaRPr>
          </a:p>
        </p:txBody>
      </p:sp>
      <p:sp>
        <p:nvSpPr>
          <p:cNvPr id="6" name="スライド番号プレースホルダー 5"/>
          <p:cNvSpPr>
            <a:spLocks noGrp="1"/>
          </p:cNvSpPr>
          <p:nvPr>
            <p:ph type="sldNum" sz="quarter" idx="12"/>
          </p:nvPr>
        </p:nvSpPr>
        <p:spPr/>
        <p:txBody>
          <a:bodyPr/>
          <a:lstStyle/>
          <a:p>
            <a:fld id="{4A04BFD9-D3C2-4FB0-A5D3-412782AB5565}"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1516210644"/>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コンテンツ プレースホルダー 2"/>
          <p:cNvSpPr>
            <a:spLocks noGrp="1"/>
          </p:cNvSpPr>
          <p:nvPr>
            <p:ph idx="1"/>
          </p:nvPr>
        </p:nvSpPr>
        <p:spPr/>
        <p:txBody>
          <a:body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10"/>
          </p:nvPr>
        </p:nvSpPr>
        <p:spPr/>
        <p:txBody>
          <a:bodyPr/>
          <a:lstStyle/>
          <a:p>
            <a:fld id="{22F69C51-40F1-4AF3-8EDE-470D95551EFF}" type="datetime1">
              <a:rPr lang="ja-JP" altLang="en-US" smtClean="0">
                <a:solidFill>
                  <a:prstClr val="black">
                    <a:tint val="75000"/>
                  </a:prstClr>
                </a:solidFill>
              </a:rPr>
              <a:pPr/>
              <a:t>2013/10/6</a:t>
            </a:fld>
            <a:endParaRPr lang="ja-JP" altLang="en-US">
              <a:solidFill>
                <a:prstClr val="black">
                  <a:tint val="75000"/>
                </a:prstClr>
              </a:solidFill>
            </a:endParaRPr>
          </a:p>
        </p:txBody>
      </p:sp>
      <p:sp>
        <p:nvSpPr>
          <p:cNvPr id="5" name="フッター プレースホルダー 4"/>
          <p:cNvSpPr>
            <a:spLocks noGrp="1"/>
          </p:cNvSpPr>
          <p:nvPr>
            <p:ph type="ftr" sz="quarter" idx="11"/>
          </p:nvPr>
        </p:nvSpPr>
        <p:spPr/>
        <p:txBody>
          <a:bodyPr/>
          <a:lstStyle/>
          <a:p>
            <a:endParaRPr lang="ja-JP" altLang="en-US">
              <a:solidFill>
                <a:prstClr val="black">
                  <a:tint val="75000"/>
                </a:prstClr>
              </a:solidFill>
            </a:endParaRPr>
          </a:p>
        </p:txBody>
      </p:sp>
      <p:sp>
        <p:nvSpPr>
          <p:cNvPr id="6" name="スライド番号プレースホルダー 5"/>
          <p:cNvSpPr>
            <a:spLocks noGrp="1"/>
          </p:cNvSpPr>
          <p:nvPr>
            <p:ph type="sldNum" sz="quarter" idx="12"/>
          </p:nvPr>
        </p:nvSpPr>
        <p:spPr/>
        <p:txBody>
          <a:bodyPr/>
          <a:lstStyle/>
          <a:p>
            <a:fld id="{4A04BFD9-D3C2-4FB0-A5D3-412782AB5565}"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2439300764"/>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r>
              <a:rPr kumimoji="1" lang="ja-JP" altLang="en-US" smtClean="0"/>
              <a:t>マスター タイトルの書式設定</a:t>
            </a:r>
            <a:endParaRPr kumimoji="1" lang="ja-JP" altLang="en-US"/>
          </a:p>
        </p:txBody>
      </p:sp>
      <p:sp>
        <p:nvSpPr>
          <p:cNvPr id="3" name="テキスト プレースホルダー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kumimoji="1" lang="ja-JP" altLang="en-US" smtClean="0"/>
              <a:t>マスター テキストの書式設定</a:t>
            </a:r>
          </a:p>
        </p:txBody>
      </p:sp>
      <p:sp>
        <p:nvSpPr>
          <p:cNvPr id="4" name="日付プレースホルダー 3"/>
          <p:cNvSpPr>
            <a:spLocks noGrp="1"/>
          </p:cNvSpPr>
          <p:nvPr>
            <p:ph type="dt" sz="half" idx="10"/>
          </p:nvPr>
        </p:nvSpPr>
        <p:spPr/>
        <p:txBody>
          <a:bodyPr/>
          <a:lstStyle/>
          <a:p>
            <a:fld id="{452CD9EE-DFCE-4167-A75B-1EF6B1844D6D}" type="datetime1">
              <a:rPr lang="ja-JP" altLang="en-US" smtClean="0">
                <a:solidFill>
                  <a:prstClr val="black">
                    <a:tint val="75000"/>
                  </a:prstClr>
                </a:solidFill>
              </a:rPr>
              <a:pPr/>
              <a:t>2013/10/6</a:t>
            </a:fld>
            <a:endParaRPr lang="ja-JP" altLang="en-US">
              <a:solidFill>
                <a:prstClr val="black">
                  <a:tint val="75000"/>
                </a:prstClr>
              </a:solidFill>
            </a:endParaRPr>
          </a:p>
        </p:txBody>
      </p:sp>
      <p:sp>
        <p:nvSpPr>
          <p:cNvPr id="5" name="フッター プレースホルダー 4"/>
          <p:cNvSpPr>
            <a:spLocks noGrp="1"/>
          </p:cNvSpPr>
          <p:nvPr>
            <p:ph type="ftr" sz="quarter" idx="11"/>
          </p:nvPr>
        </p:nvSpPr>
        <p:spPr/>
        <p:txBody>
          <a:bodyPr/>
          <a:lstStyle/>
          <a:p>
            <a:endParaRPr lang="ja-JP" altLang="en-US">
              <a:solidFill>
                <a:prstClr val="black">
                  <a:tint val="75000"/>
                </a:prstClr>
              </a:solidFill>
            </a:endParaRPr>
          </a:p>
        </p:txBody>
      </p:sp>
      <p:sp>
        <p:nvSpPr>
          <p:cNvPr id="6" name="スライド番号プレースホルダー 5"/>
          <p:cNvSpPr>
            <a:spLocks noGrp="1"/>
          </p:cNvSpPr>
          <p:nvPr>
            <p:ph type="sldNum" sz="quarter" idx="12"/>
          </p:nvPr>
        </p:nvSpPr>
        <p:spPr/>
        <p:txBody>
          <a:bodyPr/>
          <a:lstStyle/>
          <a:p>
            <a:fld id="{4A04BFD9-D3C2-4FB0-A5D3-412782AB5565}"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504522848"/>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コンテンツ プレースホルダー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コンテンツ プレースホルダー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5" name="日付プレースホルダー 4"/>
          <p:cNvSpPr>
            <a:spLocks noGrp="1"/>
          </p:cNvSpPr>
          <p:nvPr>
            <p:ph type="dt" sz="half" idx="10"/>
          </p:nvPr>
        </p:nvSpPr>
        <p:spPr/>
        <p:txBody>
          <a:bodyPr/>
          <a:lstStyle/>
          <a:p>
            <a:fld id="{BD3058C7-45F2-4EAC-914F-C13448B0ECEF}" type="datetime1">
              <a:rPr lang="ja-JP" altLang="en-US" smtClean="0">
                <a:solidFill>
                  <a:prstClr val="black">
                    <a:tint val="75000"/>
                  </a:prstClr>
                </a:solidFill>
              </a:rPr>
              <a:pPr/>
              <a:t>2013/10/6</a:t>
            </a:fld>
            <a:endParaRPr lang="ja-JP" altLang="en-US">
              <a:solidFill>
                <a:prstClr val="black">
                  <a:tint val="75000"/>
                </a:prstClr>
              </a:solidFill>
            </a:endParaRPr>
          </a:p>
        </p:txBody>
      </p:sp>
      <p:sp>
        <p:nvSpPr>
          <p:cNvPr id="6" name="フッター プレースホルダー 5"/>
          <p:cNvSpPr>
            <a:spLocks noGrp="1"/>
          </p:cNvSpPr>
          <p:nvPr>
            <p:ph type="ftr" sz="quarter" idx="11"/>
          </p:nvPr>
        </p:nvSpPr>
        <p:spPr/>
        <p:txBody>
          <a:bodyPr/>
          <a:lstStyle/>
          <a:p>
            <a:endParaRPr lang="ja-JP" altLang="en-US">
              <a:solidFill>
                <a:prstClr val="black">
                  <a:tint val="75000"/>
                </a:prstClr>
              </a:solidFill>
            </a:endParaRPr>
          </a:p>
        </p:txBody>
      </p:sp>
      <p:sp>
        <p:nvSpPr>
          <p:cNvPr id="7" name="スライド番号プレースホルダー 6"/>
          <p:cNvSpPr>
            <a:spLocks noGrp="1"/>
          </p:cNvSpPr>
          <p:nvPr>
            <p:ph type="sldNum" sz="quarter" idx="12"/>
          </p:nvPr>
        </p:nvSpPr>
        <p:spPr/>
        <p:txBody>
          <a:bodyPr/>
          <a:lstStyle/>
          <a:p>
            <a:fld id="{4A04BFD9-D3C2-4FB0-A5D3-412782AB5565}"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254895388"/>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kumimoji="1" lang="ja-JP" altLang="en-US" smtClean="0"/>
              <a:t>マスター タイトルの書式設定</a:t>
            </a:r>
            <a:endParaRPr kumimoji="1" lang="ja-JP" altLang="en-US"/>
          </a:p>
        </p:txBody>
      </p:sp>
      <p:sp>
        <p:nvSpPr>
          <p:cNvPr id="3" name="テキスト プレースホルダー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smtClean="0"/>
              <a:t>マスター テキストの書式設定</a:t>
            </a:r>
          </a:p>
        </p:txBody>
      </p:sp>
      <p:sp>
        <p:nvSpPr>
          <p:cNvPr id="4" name="コンテンツ プレースホルダー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5" name="テキスト プレースホルダー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smtClean="0"/>
              <a:t>マスター テキストの書式設定</a:t>
            </a:r>
          </a:p>
        </p:txBody>
      </p:sp>
      <p:sp>
        <p:nvSpPr>
          <p:cNvPr id="6" name="コンテンツ プレースホルダー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7" name="日付プレースホルダー 6"/>
          <p:cNvSpPr>
            <a:spLocks noGrp="1"/>
          </p:cNvSpPr>
          <p:nvPr>
            <p:ph type="dt" sz="half" idx="10"/>
          </p:nvPr>
        </p:nvSpPr>
        <p:spPr/>
        <p:txBody>
          <a:bodyPr/>
          <a:lstStyle/>
          <a:p>
            <a:fld id="{6A1FE256-3E95-4D6C-9576-30121327F1BE}" type="datetime1">
              <a:rPr lang="ja-JP" altLang="en-US" smtClean="0">
                <a:solidFill>
                  <a:prstClr val="black">
                    <a:tint val="75000"/>
                  </a:prstClr>
                </a:solidFill>
              </a:rPr>
              <a:pPr/>
              <a:t>2013/10/6</a:t>
            </a:fld>
            <a:endParaRPr lang="ja-JP" altLang="en-US">
              <a:solidFill>
                <a:prstClr val="black">
                  <a:tint val="75000"/>
                </a:prstClr>
              </a:solidFill>
            </a:endParaRPr>
          </a:p>
        </p:txBody>
      </p:sp>
      <p:sp>
        <p:nvSpPr>
          <p:cNvPr id="8" name="フッター プレースホルダー 7"/>
          <p:cNvSpPr>
            <a:spLocks noGrp="1"/>
          </p:cNvSpPr>
          <p:nvPr>
            <p:ph type="ftr" sz="quarter" idx="11"/>
          </p:nvPr>
        </p:nvSpPr>
        <p:spPr/>
        <p:txBody>
          <a:bodyPr/>
          <a:lstStyle/>
          <a:p>
            <a:endParaRPr lang="ja-JP" altLang="en-US">
              <a:solidFill>
                <a:prstClr val="black">
                  <a:tint val="75000"/>
                </a:prstClr>
              </a:solidFill>
            </a:endParaRPr>
          </a:p>
        </p:txBody>
      </p:sp>
      <p:sp>
        <p:nvSpPr>
          <p:cNvPr id="9" name="スライド番号プレースホルダー 8"/>
          <p:cNvSpPr>
            <a:spLocks noGrp="1"/>
          </p:cNvSpPr>
          <p:nvPr>
            <p:ph type="sldNum" sz="quarter" idx="12"/>
          </p:nvPr>
        </p:nvSpPr>
        <p:spPr/>
        <p:txBody>
          <a:bodyPr/>
          <a:lstStyle/>
          <a:p>
            <a:fld id="{4A04BFD9-D3C2-4FB0-A5D3-412782AB5565}"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2495405473"/>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日付プレースホルダー 2"/>
          <p:cNvSpPr>
            <a:spLocks noGrp="1"/>
          </p:cNvSpPr>
          <p:nvPr>
            <p:ph type="dt" sz="half" idx="10"/>
          </p:nvPr>
        </p:nvSpPr>
        <p:spPr/>
        <p:txBody>
          <a:bodyPr/>
          <a:lstStyle/>
          <a:p>
            <a:fld id="{2863414D-1AAA-437B-A68F-A479880282EC}" type="datetime1">
              <a:rPr lang="ja-JP" altLang="en-US" smtClean="0">
                <a:solidFill>
                  <a:prstClr val="black">
                    <a:tint val="75000"/>
                  </a:prstClr>
                </a:solidFill>
              </a:rPr>
              <a:pPr/>
              <a:t>2013/10/6</a:t>
            </a:fld>
            <a:endParaRPr lang="ja-JP" altLang="en-US">
              <a:solidFill>
                <a:prstClr val="black">
                  <a:tint val="75000"/>
                </a:prstClr>
              </a:solidFill>
            </a:endParaRPr>
          </a:p>
        </p:txBody>
      </p:sp>
      <p:sp>
        <p:nvSpPr>
          <p:cNvPr id="4" name="フッター プレースホルダー 3"/>
          <p:cNvSpPr>
            <a:spLocks noGrp="1"/>
          </p:cNvSpPr>
          <p:nvPr>
            <p:ph type="ftr" sz="quarter" idx="11"/>
          </p:nvPr>
        </p:nvSpPr>
        <p:spPr/>
        <p:txBody>
          <a:bodyPr/>
          <a:lstStyle/>
          <a:p>
            <a:endParaRPr lang="ja-JP" altLang="en-US">
              <a:solidFill>
                <a:prstClr val="black">
                  <a:tint val="75000"/>
                </a:prstClr>
              </a:solidFill>
            </a:endParaRPr>
          </a:p>
        </p:txBody>
      </p:sp>
      <p:sp>
        <p:nvSpPr>
          <p:cNvPr id="5" name="スライド番号プレースホルダー 4"/>
          <p:cNvSpPr>
            <a:spLocks noGrp="1"/>
          </p:cNvSpPr>
          <p:nvPr>
            <p:ph type="sldNum" sz="quarter" idx="12"/>
          </p:nvPr>
        </p:nvSpPr>
        <p:spPr/>
        <p:txBody>
          <a:bodyPr/>
          <a:lstStyle/>
          <a:p>
            <a:fld id="{4A04BFD9-D3C2-4FB0-A5D3-412782AB5565}"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2728107933"/>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ー 1"/>
          <p:cNvSpPr>
            <a:spLocks noGrp="1"/>
          </p:cNvSpPr>
          <p:nvPr>
            <p:ph type="dt" sz="half" idx="10"/>
          </p:nvPr>
        </p:nvSpPr>
        <p:spPr/>
        <p:txBody>
          <a:bodyPr/>
          <a:lstStyle/>
          <a:p>
            <a:fld id="{474A1678-DBB6-4A90-8F76-1454384A05D2}" type="datetime1">
              <a:rPr lang="ja-JP" altLang="en-US" smtClean="0">
                <a:solidFill>
                  <a:prstClr val="black">
                    <a:tint val="75000"/>
                  </a:prstClr>
                </a:solidFill>
              </a:rPr>
              <a:pPr/>
              <a:t>2013/10/6</a:t>
            </a:fld>
            <a:endParaRPr lang="ja-JP" altLang="en-US">
              <a:solidFill>
                <a:prstClr val="black">
                  <a:tint val="75000"/>
                </a:prstClr>
              </a:solidFill>
            </a:endParaRPr>
          </a:p>
        </p:txBody>
      </p:sp>
      <p:sp>
        <p:nvSpPr>
          <p:cNvPr id="3" name="フッター プレースホルダー 2"/>
          <p:cNvSpPr>
            <a:spLocks noGrp="1"/>
          </p:cNvSpPr>
          <p:nvPr>
            <p:ph type="ftr" sz="quarter" idx="11"/>
          </p:nvPr>
        </p:nvSpPr>
        <p:spPr/>
        <p:txBody>
          <a:bodyPr/>
          <a:lstStyle/>
          <a:p>
            <a:endParaRPr lang="ja-JP" altLang="en-US">
              <a:solidFill>
                <a:prstClr val="black">
                  <a:tint val="75000"/>
                </a:prstClr>
              </a:solidFill>
            </a:endParaRPr>
          </a:p>
        </p:txBody>
      </p:sp>
      <p:sp>
        <p:nvSpPr>
          <p:cNvPr id="4" name="スライド番号プレースホルダー 3"/>
          <p:cNvSpPr>
            <a:spLocks noGrp="1"/>
          </p:cNvSpPr>
          <p:nvPr>
            <p:ph type="sldNum" sz="quarter" idx="12"/>
          </p:nvPr>
        </p:nvSpPr>
        <p:spPr/>
        <p:txBody>
          <a:bodyPr/>
          <a:lstStyle/>
          <a:p>
            <a:fld id="{4A04BFD9-D3C2-4FB0-A5D3-412782AB5565}"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2001279629"/>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r>
              <a:rPr kumimoji="1" lang="ja-JP" altLang="en-US" smtClean="0"/>
              <a:t>マスター タイトルの書式設定</a:t>
            </a:r>
            <a:endParaRPr kumimoji="1" lang="ja-JP" altLang="en-US"/>
          </a:p>
        </p:txBody>
      </p:sp>
      <p:sp>
        <p:nvSpPr>
          <p:cNvPr id="3" name="コンテンツ プレースホルダー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テキスト プレースホルダー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smtClean="0"/>
              <a:t>マスター テキストの書式設定</a:t>
            </a:r>
          </a:p>
        </p:txBody>
      </p:sp>
      <p:sp>
        <p:nvSpPr>
          <p:cNvPr id="5" name="日付プレースホルダー 4"/>
          <p:cNvSpPr>
            <a:spLocks noGrp="1"/>
          </p:cNvSpPr>
          <p:nvPr>
            <p:ph type="dt" sz="half" idx="10"/>
          </p:nvPr>
        </p:nvSpPr>
        <p:spPr/>
        <p:txBody>
          <a:bodyPr/>
          <a:lstStyle/>
          <a:p>
            <a:fld id="{EE879B72-E5B2-40F0-A190-B592987587B4}" type="datetime1">
              <a:rPr lang="ja-JP" altLang="en-US" smtClean="0">
                <a:solidFill>
                  <a:prstClr val="black">
                    <a:tint val="75000"/>
                  </a:prstClr>
                </a:solidFill>
              </a:rPr>
              <a:pPr/>
              <a:t>2013/10/6</a:t>
            </a:fld>
            <a:endParaRPr lang="ja-JP" altLang="en-US">
              <a:solidFill>
                <a:prstClr val="black">
                  <a:tint val="75000"/>
                </a:prstClr>
              </a:solidFill>
            </a:endParaRPr>
          </a:p>
        </p:txBody>
      </p:sp>
      <p:sp>
        <p:nvSpPr>
          <p:cNvPr id="6" name="フッター プレースホルダー 5"/>
          <p:cNvSpPr>
            <a:spLocks noGrp="1"/>
          </p:cNvSpPr>
          <p:nvPr>
            <p:ph type="ftr" sz="quarter" idx="11"/>
          </p:nvPr>
        </p:nvSpPr>
        <p:spPr/>
        <p:txBody>
          <a:bodyPr/>
          <a:lstStyle/>
          <a:p>
            <a:endParaRPr lang="ja-JP" altLang="en-US">
              <a:solidFill>
                <a:prstClr val="black">
                  <a:tint val="75000"/>
                </a:prstClr>
              </a:solidFill>
            </a:endParaRPr>
          </a:p>
        </p:txBody>
      </p:sp>
      <p:sp>
        <p:nvSpPr>
          <p:cNvPr id="7" name="スライド番号プレースホルダー 6"/>
          <p:cNvSpPr>
            <a:spLocks noGrp="1"/>
          </p:cNvSpPr>
          <p:nvPr>
            <p:ph type="sldNum" sz="quarter" idx="12"/>
          </p:nvPr>
        </p:nvSpPr>
        <p:spPr/>
        <p:txBody>
          <a:bodyPr/>
          <a:lstStyle/>
          <a:p>
            <a:fld id="{4A04BFD9-D3C2-4FB0-A5D3-412782AB5565}"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3043693489"/>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r>
              <a:rPr kumimoji="1" lang="ja-JP" altLang="en-US" smtClean="0"/>
              <a:t>マスター タイトルの書式設定</a:t>
            </a:r>
            <a:endParaRPr kumimoji="1" lang="ja-JP" altLang="en-US"/>
          </a:p>
        </p:txBody>
      </p:sp>
      <p:sp>
        <p:nvSpPr>
          <p:cNvPr id="3" name="図プレースホルダー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ja-JP" altLang="en-US"/>
          </a:p>
        </p:txBody>
      </p:sp>
      <p:sp>
        <p:nvSpPr>
          <p:cNvPr id="4" name="テキスト プレースホルダー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smtClean="0"/>
              <a:t>マスター テキストの書式設定</a:t>
            </a:r>
          </a:p>
        </p:txBody>
      </p:sp>
      <p:sp>
        <p:nvSpPr>
          <p:cNvPr id="5" name="日付プレースホルダー 4"/>
          <p:cNvSpPr>
            <a:spLocks noGrp="1"/>
          </p:cNvSpPr>
          <p:nvPr>
            <p:ph type="dt" sz="half" idx="10"/>
          </p:nvPr>
        </p:nvSpPr>
        <p:spPr/>
        <p:txBody>
          <a:bodyPr/>
          <a:lstStyle/>
          <a:p>
            <a:fld id="{1952DD90-CFB4-4A99-81F3-E0614B2EC741}" type="datetime1">
              <a:rPr lang="ja-JP" altLang="en-US" smtClean="0">
                <a:solidFill>
                  <a:prstClr val="black">
                    <a:tint val="75000"/>
                  </a:prstClr>
                </a:solidFill>
              </a:rPr>
              <a:pPr/>
              <a:t>2013/10/6</a:t>
            </a:fld>
            <a:endParaRPr lang="ja-JP" altLang="en-US">
              <a:solidFill>
                <a:prstClr val="black">
                  <a:tint val="75000"/>
                </a:prstClr>
              </a:solidFill>
            </a:endParaRPr>
          </a:p>
        </p:txBody>
      </p:sp>
      <p:sp>
        <p:nvSpPr>
          <p:cNvPr id="6" name="フッター プレースホルダー 5"/>
          <p:cNvSpPr>
            <a:spLocks noGrp="1"/>
          </p:cNvSpPr>
          <p:nvPr>
            <p:ph type="ftr" sz="quarter" idx="11"/>
          </p:nvPr>
        </p:nvSpPr>
        <p:spPr/>
        <p:txBody>
          <a:bodyPr/>
          <a:lstStyle/>
          <a:p>
            <a:endParaRPr lang="ja-JP" altLang="en-US">
              <a:solidFill>
                <a:prstClr val="black">
                  <a:tint val="75000"/>
                </a:prstClr>
              </a:solidFill>
            </a:endParaRPr>
          </a:p>
        </p:txBody>
      </p:sp>
      <p:sp>
        <p:nvSpPr>
          <p:cNvPr id="7" name="スライド番号プレースホルダー 6"/>
          <p:cNvSpPr>
            <a:spLocks noGrp="1"/>
          </p:cNvSpPr>
          <p:nvPr>
            <p:ph type="sldNum" sz="quarter" idx="12"/>
          </p:nvPr>
        </p:nvSpPr>
        <p:spPr/>
        <p:txBody>
          <a:bodyPr/>
          <a:lstStyle/>
          <a:p>
            <a:fld id="{4A04BFD9-D3C2-4FB0-A5D3-412782AB5565}"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416461650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109.xml"/><Relationship Id="rId13" Type="http://schemas.openxmlformats.org/officeDocument/2006/relationships/theme" Target="../theme/theme10.xml"/><Relationship Id="rId3" Type="http://schemas.openxmlformats.org/officeDocument/2006/relationships/slideLayout" Target="../slideLayouts/slideLayout104.xml"/><Relationship Id="rId7" Type="http://schemas.openxmlformats.org/officeDocument/2006/relationships/slideLayout" Target="../slideLayouts/slideLayout108.xml"/><Relationship Id="rId12" Type="http://schemas.openxmlformats.org/officeDocument/2006/relationships/slideLayout" Target="../slideLayouts/slideLayout113.xml"/><Relationship Id="rId2" Type="http://schemas.openxmlformats.org/officeDocument/2006/relationships/slideLayout" Target="../slideLayouts/slideLayout103.xml"/><Relationship Id="rId1" Type="http://schemas.openxmlformats.org/officeDocument/2006/relationships/slideLayout" Target="../slideLayouts/slideLayout102.xml"/><Relationship Id="rId6" Type="http://schemas.openxmlformats.org/officeDocument/2006/relationships/slideLayout" Target="../slideLayouts/slideLayout107.xml"/><Relationship Id="rId11" Type="http://schemas.openxmlformats.org/officeDocument/2006/relationships/slideLayout" Target="../slideLayouts/slideLayout112.xml"/><Relationship Id="rId5" Type="http://schemas.openxmlformats.org/officeDocument/2006/relationships/slideLayout" Target="../slideLayouts/slideLayout106.xml"/><Relationship Id="rId10" Type="http://schemas.openxmlformats.org/officeDocument/2006/relationships/slideLayout" Target="../slideLayouts/slideLayout111.xml"/><Relationship Id="rId4" Type="http://schemas.openxmlformats.org/officeDocument/2006/relationships/slideLayout" Target="../slideLayouts/slideLayout105.xml"/><Relationship Id="rId9" Type="http://schemas.openxmlformats.org/officeDocument/2006/relationships/slideLayout" Target="../slideLayouts/slideLayout110.xml"/></Relationships>
</file>

<file path=ppt/slideMasters/_rels/slideMaster11.xml.rels><?xml version="1.0" encoding="UTF-8" standalone="yes"?>
<Relationships xmlns="http://schemas.openxmlformats.org/package/2006/relationships"><Relationship Id="rId8" Type="http://schemas.openxmlformats.org/officeDocument/2006/relationships/slideLayout" Target="../slideLayouts/slideLayout121.xml"/><Relationship Id="rId13" Type="http://schemas.openxmlformats.org/officeDocument/2006/relationships/theme" Target="../theme/theme11.xml"/><Relationship Id="rId3" Type="http://schemas.openxmlformats.org/officeDocument/2006/relationships/slideLayout" Target="../slideLayouts/slideLayout116.xml"/><Relationship Id="rId7" Type="http://schemas.openxmlformats.org/officeDocument/2006/relationships/slideLayout" Target="../slideLayouts/slideLayout120.xml"/><Relationship Id="rId12" Type="http://schemas.openxmlformats.org/officeDocument/2006/relationships/slideLayout" Target="../slideLayouts/slideLayout125.xml"/><Relationship Id="rId2" Type="http://schemas.openxmlformats.org/officeDocument/2006/relationships/slideLayout" Target="../slideLayouts/slideLayout115.xml"/><Relationship Id="rId1" Type="http://schemas.openxmlformats.org/officeDocument/2006/relationships/slideLayout" Target="../slideLayouts/slideLayout114.xml"/><Relationship Id="rId6" Type="http://schemas.openxmlformats.org/officeDocument/2006/relationships/slideLayout" Target="../slideLayouts/slideLayout119.xml"/><Relationship Id="rId11" Type="http://schemas.openxmlformats.org/officeDocument/2006/relationships/slideLayout" Target="../slideLayouts/slideLayout124.xml"/><Relationship Id="rId5" Type="http://schemas.openxmlformats.org/officeDocument/2006/relationships/slideLayout" Target="../slideLayouts/slideLayout118.xml"/><Relationship Id="rId10" Type="http://schemas.openxmlformats.org/officeDocument/2006/relationships/slideLayout" Target="../slideLayouts/slideLayout123.xml"/><Relationship Id="rId4" Type="http://schemas.openxmlformats.org/officeDocument/2006/relationships/slideLayout" Target="../slideLayouts/slideLayout117.xml"/><Relationship Id="rId9" Type="http://schemas.openxmlformats.org/officeDocument/2006/relationships/slideLayout" Target="../slideLayouts/slideLayout122.xml"/></Relationships>
</file>

<file path=ppt/slideMasters/_rels/slideMaster12.xml.rels><?xml version="1.0" encoding="UTF-8" standalone="yes"?>
<Relationships xmlns="http://schemas.openxmlformats.org/package/2006/relationships"><Relationship Id="rId8" Type="http://schemas.openxmlformats.org/officeDocument/2006/relationships/slideLayout" Target="../slideLayouts/slideLayout133.xml"/><Relationship Id="rId13" Type="http://schemas.openxmlformats.org/officeDocument/2006/relationships/theme" Target="../theme/theme12.xml"/><Relationship Id="rId3" Type="http://schemas.openxmlformats.org/officeDocument/2006/relationships/slideLayout" Target="../slideLayouts/slideLayout128.xml"/><Relationship Id="rId7" Type="http://schemas.openxmlformats.org/officeDocument/2006/relationships/slideLayout" Target="../slideLayouts/slideLayout132.xml"/><Relationship Id="rId12" Type="http://schemas.openxmlformats.org/officeDocument/2006/relationships/slideLayout" Target="../slideLayouts/slideLayout137.xml"/><Relationship Id="rId2" Type="http://schemas.openxmlformats.org/officeDocument/2006/relationships/slideLayout" Target="../slideLayouts/slideLayout127.xml"/><Relationship Id="rId1" Type="http://schemas.openxmlformats.org/officeDocument/2006/relationships/slideLayout" Target="../slideLayouts/slideLayout126.xml"/><Relationship Id="rId6" Type="http://schemas.openxmlformats.org/officeDocument/2006/relationships/slideLayout" Target="../slideLayouts/slideLayout131.xml"/><Relationship Id="rId11" Type="http://schemas.openxmlformats.org/officeDocument/2006/relationships/slideLayout" Target="../slideLayouts/slideLayout136.xml"/><Relationship Id="rId5" Type="http://schemas.openxmlformats.org/officeDocument/2006/relationships/slideLayout" Target="../slideLayouts/slideLayout130.xml"/><Relationship Id="rId10" Type="http://schemas.openxmlformats.org/officeDocument/2006/relationships/slideLayout" Target="../slideLayouts/slideLayout135.xml"/><Relationship Id="rId4" Type="http://schemas.openxmlformats.org/officeDocument/2006/relationships/slideLayout" Target="../slideLayouts/slideLayout129.xml"/><Relationship Id="rId9" Type="http://schemas.openxmlformats.org/officeDocument/2006/relationships/slideLayout" Target="../slideLayouts/slideLayout134.xml"/></Relationships>
</file>

<file path=ppt/slideMasters/_rels/slideMaster13.xml.rels><?xml version="1.0" encoding="UTF-8" standalone="yes"?>
<Relationships xmlns="http://schemas.openxmlformats.org/package/2006/relationships"><Relationship Id="rId8" Type="http://schemas.openxmlformats.org/officeDocument/2006/relationships/slideLayout" Target="../slideLayouts/slideLayout145.xml"/><Relationship Id="rId13" Type="http://schemas.openxmlformats.org/officeDocument/2006/relationships/theme" Target="../theme/theme13.xml"/><Relationship Id="rId3" Type="http://schemas.openxmlformats.org/officeDocument/2006/relationships/slideLayout" Target="../slideLayouts/slideLayout140.xml"/><Relationship Id="rId7" Type="http://schemas.openxmlformats.org/officeDocument/2006/relationships/slideLayout" Target="../slideLayouts/slideLayout144.xml"/><Relationship Id="rId12" Type="http://schemas.openxmlformats.org/officeDocument/2006/relationships/slideLayout" Target="../slideLayouts/slideLayout149.xml"/><Relationship Id="rId2" Type="http://schemas.openxmlformats.org/officeDocument/2006/relationships/slideLayout" Target="../slideLayouts/slideLayout139.xml"/><Relationship Id="rId1" Type="http://schemas.openxmlformats.org/officeDocument/2006/relationships/slideLayout" Target="../slideLayouts/slideLayout138.xml"/><Relationship Id="rId6" Type="http://schemas.openxmlformats.org/officeDocument/2006/relationships/slideLayout" Target="../slideLayouts/slideLayout143.xml"/><Relationship Id="rId11" Type="http://schemas.openxmlformats.org/officeDocument/2006/relationships/slideLayout" Target="../slideLayouts/slideLayout148.xml"/><Relationship Id="rId5" Type="http://schemas.openxmlformats.org/officeDocument/2006/relationships/slideLayout" Target="../slideLayouts/slideLayout142.xml"/><Relationship Id="rId10" Type="http://schemas.openxmlformats.org/officeDocument/2006/relationships/slideLayout" Target="../slideLayouts/slideLayout147.xml"/><Relationship Id="rId4" Type="http://schemas.openxmlformats.org/officeDocument/2006/relationships/slideLayout" Target="../slideLayouts/slideLayout141.xml"/><Relationship Id="rId9" Type="http://schemas.openxmlformats.org/officeDocument/2006/relationships/slideLayout" Target="../slideLayouts/slideLayout146.xml"/></Relationships>
</file>

<file path=ppt/slideMasters/_rels/slideMaster14.xml.rels><?xml version="1.0" encoding="UTF-8" standalone="yes"?>
<Relationships xmlns="http://schemas.openxmlformats.org/package/2006/relationships"><Relationship Id="rId8" Type="http://schemas.openxmlformats.org/officeDocument/2006/relationships/slideLayout" Target="../slideLayouts/slideLayout157.xml"/><Relationship Id="rId13" Type="http://schemas.openxmlformats.org/officeDocument/2006/relationships/theme" Target="../theme/theme14.xml"/><Relationship Id="rId3" Type="http://schemas.openxmlformats.org/officeDocument/2006/relationships/slideLayout" Target="../slideLayouts/slideLayout152.xml"/><Relationship Id="rId7" Type="http://schemas.openxmlformats.org/officeDocument/2006/relationships/slideLayout" Target="../slideLayouts/slideLayout156.xml"/><Relationship Id="rId12" Type="http://schemas.openxmlformats.org/officeDocument/2006/relationships/slideLayout" Target="../slideLayouts/slideLayout161.xml"/><Relationship Id="rId2" Type="http://schemas.openxmlformats.org/officeDocument/2006/relationships/slideLayout" Target="../slideLayouts/slideLayout151.xml"/><Relationship Id="rId1" Type="http://schemas.openxmlformats.org/officeDocument/2006/relationships/slideLayout" Target="../slideLayouts/slideLayout150.xml"/><Relationship Id="rId6" Type="http://schemas.openxmlformats.org/officeDocument/2006/relationships/slideLayout" Target="../slideLayouts/slideLayout155.xml"/><Relationship Id="rId11" Type="http://schemas.openxmlformats.org/officeDocument/2006/relationships/slideLayout" Target="../slideLayouts/slideLayout160.xml"/><Relationship Id="rId5" Type="http://schemas.openxmlformats.org/officeDocument/2006/relationships/slideLayout" Target="../slideLayouts/slideLayout154.xml"/><Relationship Id="rId10" Type="http://schemas.openxmlformats.org/officeDocument/2006/relationships/slideLayout" Target="../slideLayouts/slideLayout159.xml"/><Relationship Id="rId4" Type="http://schemas.openxmlformats.org/officeDocument/2006/relationships/slideLayout" Target="../slideLayouts/slideLayout153.xml"/><Relationship Id="rId9" Type="http://schemas.openxmlformats.org/officeDocument/2006/relationships/slideLayout" Target="../slideLayouts/slideLayout158.xml"/></Relationships>
</file>

<file path=ppt/slideMasters/_rels/slideMaster15.xml.rels><?xml version="1.0" encoding="UTF-8" standalone="yes"?>
<Relationships xmlns="http://schemas.openxmlformats.org/package/2006/relationships"><Relationship Id="rId8" Type="http://schemas.openxmlformats.org/officeDocument/2006/relationships/slideLayout" Target="../slideLayouts/slideLayout169.xml"/><Relationship Id="rId13" Type="http://schemas.openxmlformats.org/officeDocument/2006/relationships/theme" Target="../theme/theme15.xml"/><Relationship Id="rId3" Type="http://schemas.openxmlformats.org/officeDocument/2006/relationships/slideLayout" Target="../slideLayouts/slideLayout164.xml"/><Relationship Id="rId7" Type="http://schemas.openxmlformats.org/officeDocument/2006/relationships/slideLayout" Target="../slideLayouts/slideLayout168.xml"/><Relationship Id="rId12" Type="http://schemas.openxmlformats.org/officeDocument/2006/relationships/slideLayout" Target="../slideLayouts/slideLayout173.xml"/><Relationship Id="rId2" Type="http://schemas.openxmlformats.org/officeDocument/2006/relationships/slideLayout" Target="../slideLayouts/slideLayout163.xml"/><Relationship Id="rId1" Type="http://schemas.openxmlformats.org/officeDocument/2006/relationships/slideLayout" Target="../slideLayouts/slideLayout162.xml"/><Relationship Id="rId6" Type="http://schemas.openxmlformats.org/officeDocument/2006/relationships/slideLayout" Target="../slideLayouts/slideLayout167.xml"/><Relationship Id="rId11" Type="http://schemas.openxmlformats.org/officeDocument/2006/relationships/slideLayout" Target="../slideLayouts/slideLayout172.xml"/><Relationship Id="rId5" Type="http://schemas.openxmlformats.org/officeDocument/2006/relationships/slideLayout" Target="../slideLayouts/slideLayout166.xml"/><Relationship Id="rId10" Type="http://schemas.openxmlformats.org/officeDocument/2006/relationships/slideLayout" Target="../slideLayouts/slideLayout171.xml"/><Relationship Id="rId4" Type="http://schemas.openxmlformats.org/officeDocument/2006/relationships/slideLayout" Target="../slideLayouts/slideLayout165.xml"/><Relationship Id="rId9" Type="http://schemas.openxmlformats.org/officeDocument/2006/relationships/slideLayout" Target="../slideLayouts/slideLayout170.xml"/></Relationships>
</file>

<file path=ppt/slideMasters/_rels/slideMaster16.xml.rels><?xml version="1.0" encoding="UTF-8" standalone="yes"?>
<Relationships xmlns="http://schemas.openxmlformats.org/package/2006/relationships"><Relationship Id="rId8" Type="http://schemas.openxmlformats.org/officeDocument/2006/relationships/slideLayout" Target="../slideLayouts/slideLayout181.xml"/><Relationship Id="rId13" Type="http://schemas.openxmlformats.org/officeDocument/2006/relationships/theme" Target="../theme/theme16.xml"/><Relationship Id="rId3" Type="http://schemas.openxmlformats.org/officeDocument/2006/relationships/slideLayout" Target="../slideLayouts/slideLayout176.xml"/><Relationship Id="rId7" Type="http://schemas.openxmlformats.org/officeDocument/2006/relationships/slideLayout" Target="../slideLayouts/slideLayout180.xml"/><Relationship Id="rId12" Type="http://schemas.openxmlformats.org/officeDocument/2006/relationships/slideLayout" Target="../slideLayouts/slideLayout185.xml"/><Relationship Id="rId2" Type="http://schemas.openxmlformats.org/officeDocument/2006/relationships/slideLayout" Target="../slideLayouts/slideLayout175.xml"/><Relationship Id="rId1" Type="http://schemas.openxmlformats.org/officeDocument/2006/relationships/slideLayout" Target="../slideLayouts/slideLayout174.xml"/><Relationship Id="rId6" Type="http://schemas.openxmlformats.org/officeDocument/2006/relationships/slideLayout" Target="../slideLayouts/slideLayout179.xml"/><Relationship Id="rId11" Type="http://schemas.openxmlformats.org/officeDocument/2006/relationships/slideLayout" Target="../slideLayouts/slideLayout184.xml"/><Relationship Id="rId5" Type="http://schemas.openxmlformats.org/officeDocument/2006/relationships/slideLayout" Target="../slideLayouts/slideLayout178.xml"/><Relationship Id="rId10" Type="http://schemas.openxmlformats.org/officeDocument/2006/relationships/slideLayout" Target="../slideLayouts/slideLayout183.xml"/><Relationship Id="rId4" Type="http://schemas.openxmlformats.org/officeDocument/2006/relationships/slideLayout" Target="../slideLayouts/slideLayout177.xml"/><Relationship Id="rId9" Type="http://schemas.openxmlformats.org/officeDocument/2006/relationships/slideLayout" Target="../slideLayouts/slideLayout182.xml"/></Relationships>
</file>

<file path=ppt/slideMasters/_rels/slideMaster17.xml.rels><?xml version="1.0" encoding="UTF-8" standalone="yes"?>
<Relationships xmlns="http://schemas.openxmlformats.org/package/2006/relationships"><Relationship Id="rId8" Type="http://schemas.openxmlformats.org/officeDocument/2006/relationships/slideLayout" Target="../slideLayouts/slideLayout193.xml"/><Relationship Id="rId13" Type="http://schemas.openxmlformats.org/officeDocument/2006/relationships/theme" Target="../theme/theme17.xml"/><Relationship Id="rId3" Type="http://schemas.openxmlformats.org/officeDocument/2006/relationships/slideLayout" Target="../slideLayouts/slideLayout188.xml"/><Relationship Id="rId7" Type="http://schemas.openxmlformats.org/officeDocument/2006/relationships/slideLayout" Target="../slideLayouts/slideLayout192.xml"/><Relationship Id="rId12" Type="http://schemas.openxmlformats.org/officeDocument/2006/relationships/slideLayout" Target="../slideLayouts/slideLayout197.xml"/><Relationship Id="rId2" Type="http://schemas.openxmlformats.org/officeDocument/2006/relationships/slideLayout" Target="../slideLayouts/slideLayout187.xml"/><Relationship Id="rId1" Type="http://schemas.openxmlformats.org/officeDocument/2006/relationships/slideLayout" Target="../slideLayouts/slideLayout186.xml"/><Relationship Id="rId6" Type="http://schemas.openxmlformats.org/officeDocument/2006/relationships/slideLayout" Target="../slideLayouts/slideLayout191.xml"/><Relationship Id="rId11" Type="http://schemas.openxmlformats.org/officeDocument/2006/relationships/slideLayout" Target="../slideLayouts/slideLayout196.xml"/><Relationship Id="rId5" Type="http://schemas.openxmlformats.org/officeDocument/2006/relationships/slideLayout" Target="../slideLayouts/slideLayout190.xml"/><Relationship Id="rId10" Type="http://schemas.openxmlformats.org/officeDocument/2006/relationships/slideLayout" Target="../slideLayouts/slideLayout195.xml"/><Relationship Id="rId4" Type="http://schemas.openxmlformats.org/officeDocument/2006/relationships/slideLayout" Target="../slideLayouts/slideLayout189.xml"/><Relationship Id="rId9" Type="http://schemas.openxmlformats.org/officeDocument/2006/relationships/slideLayout" Target="../slideLayouts/slideLayout194.xml"/></Relationships>
</file>

<file path=ppt/slideMasters/_rels/slideMaster18.xml.rels><?xml version="1.0" encoding="UTF-8" standalone="yes"?>
<Relationships xmlns="http://schemas.openxmlformats.org/package/2006/relationships"><Relationship Id="rId8" Type="http://schemas.openxmlformats.org/officeDocument/2006/relationships/slideLayout" Target="../slideLayouts/slideLayout205.xml"/><Relationship Id="rId13" Type="http://schemas.openxmlformats.org/officeDocument/2006/relationships/theme" Target="../theme/theme18.xml"/><Relationship Id="rId3" Type="http://schemas.openxmlformats.org/officeDocument/2006/relationships/slideLayout" Target="../slideLayouts/slideLayout200.xml"/><Relationship Id="rId7" Type="http://schemas.openxmlformats.org/officeDocument/2006/relationships/slideLayout" Target="../slideLayouts/slideLayout204.xml"/><Relationship Id="rId12" Type="http://schemas.openxmlformats.org/officeDocument/2006/relationships/slideLayout" Target="../slideLayouts/slideLayout209.xml"/><Relationship Id="rId2" Type="http://schemas.openxmlformats.org/officeDocument/2006/relationships/slideLayout" Target="../slideLayouts/slideLayout199.xml"/><Relationship Id="rId1" Type="http://schemas.openxmlformats.org/officeDocument/2006/relationships/slideLayout" Target="../slideLayouts/slideLayout198.xml"/><Relationship Id="rId6" Type="http://schemas.openxmlformats.org/officeDocument/2006/relationships/slideLayout" Target="../slideLayouts/slideLayout203.xml"/><Relationship Id="rId11" Type="http://schemas.openxmlformats.org/officeDocument/2006/relationships/slideLayout" Target="../slideLayouts/slideLayout208.xml"/><Relationship Id="rId5" Type="http://schemas.openxmlformats.org/officeDocument/2006/relationships/slideLayout" Target="../slideLayouts/slideLayout202.xml"/><Relationship Id="rId10" Type="http://schemas.openxmlformats.org/officeDocument/2006/relationships/slideLayout" Target="../slideLayouts/slideLayout207.xml"/><Relationship Id="rId4" Type="http://schemas.openxmlformats.org/officeDocument/2006/relationships/slideLayout" Target="../slideLayouts/slideLayout201.xml"/><Relationship Id="rId9" Type="http://schemas.openxmlformats.org/officeDocument/2006/relationships/slideLayout" Target="../slideLayouts/slideLayout206.xml"/></Relationships>
</file>

<file path=ppt/slideMasters/_rels/slideMaster19.xml.rels><?xml version="1.0" encoding="UTF-8" standalone="yes"?>
<Relationships xmlns="http://schemas.openxmlformats.org/package/2006/relationships"><Relationship Id="rId8" Type="http://schemas.openxmlformats.org/officeDocument/2006/relationships/slideLayout" Target="../slideLayouts/slideLayout217.xml"/><Relationship Id="rId13" Type="http://schemas.openxmlformats.org/officeDocument/2006/relationships/theme" Target="../theme/theme19.xml"/><Relationship Id="rId3" Type="http://schemas.openxmlformats.org/officeDocument/2006/relationships/slideLayout" Target="../slideLayouts/slideLayout212.xml"/><Relationship Id="rId7" Type="http://schemas.openxmlformats.org/officeDocument/2006/relationships/slideLayout" Target="../slideLayouts/slideLayout216.xml"/><Relationship Id="rId12" Type="http://schemas.openxmlformats.org/officeDocument/2006/relationships/slideLayout" Target="../slideLayouts/slideLayout221.xml"/><Relationship Id="rId2" Type="http://schemas.openxmlformats.org/officeDocument/2006/relationships/slideLayout" Target="../slideLayouts/slideLayout211.xml"/><Relationship Id="rId1" Type="http://schemas.openxmlformats.org/officeDocument/2006/relationships/slideLayout" Target="../slideLayouts/slideLayout210.xml"/><Relationship Id="rId6" Type="http://schemas.openxmlformats.org/officeDocument/2006/relationships/slideLayout" Target="../slideLayouts/slideLayout215.xml"/><Relationship Id="rId11" Type="http://schemas.openxmlformats.org/officeDocument/2006/relationships/slideLayout" Target="../slideLayouts/slideLayout220.xml"/><Relationship Id="rId5" Type="http://schemas.openxmlformats.org/officeDocument/2006/relationships/slideLayout" Target="../slideLayouts/slideLayout214.xml"/><Relationship Id="rId10" Type="http://schemas.openxmlformats.org/officeDocument/2006/relationships/slideLayout" Target="../slideLayouts/slideLayout219.xml"/><Relationship Id="rId4" Type="http://schemas.openxmlformats.org/officeDocument/2006/relationships/slideLayout" Target="../slideLayouts/slideLayout213.xml"/><Relationship Id="rId9" Type="http://schemas.openxmlformats.org/officeDocument/2006/relationships/slideLayout" Target="../slideLayouts/slideLayout218.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theme" Target="../theme/theme2.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20.xml.rels><?xml version="1.0" encoding="UTF-8" standalone="yes"?>
<Relationships xmlns="http://schemas.openxmlformats.org/package/2006/relationships"><Relationship Id="rId8" Type="http://schemas.openxmlformats.org/officeDocument/2006/relationships/slideLayout" Target="../slideLayouts/slideLayout229.xml"/><Relationship Id="rId13" Type="http://schemas.openxmlformats.org/officeDocument/2006/relationships/theme" Target="../theme/theme20.xml"/><Relationship Id="rId3" Type="http://schemas.openxmlformats.org/officeDocument/2006/relationships/slideLayout" Target="../slideLayouts/slideLayout224.xml"/><Relationship Id="rId7" Type="http://schemas.openxmlformats.org/officeDocument/2006/relationships/slideLayout" Target="../slideLayouts/slideLayout228.xml"/><Relationship Id="rId12" Type="http://schemas.openxmlformats.org/officeDocument/2006/relationships/slideLayout" Target="../slideLayouts/slideLayout233.xml"/><Relationship Id="rId2" Type="http://schemas.openxmlformats.org/officeDocument/2006/relationships/slideLayout" Target="../slideLayouts/slideLayout223.xml"/><Relationship Id="rId1" Type="http://schemas.openxmlformats.org/officeDocument/2006/relationships/slideLayout" Target="../slideLayouts/slideLayout222.xml"/><Relationship Id="rId6" Type="http://schemas.openxmlformats.org/officeDocument/2006/relationships/slideLayout" Target="../slideLayouts/slideLayout227.xml"/><Relationship Id="rId11" Type="http://schemas.openxmlformats.org/officeDocument/2006/relationships/slideLayout" Target="../slideLayouts/slideLayout232.xml"/><Relationship Id="rId5" Type="http://schemas.openxmlformats.org/officeDocument/2006/relationships/slideLayout" Target="../slideLayouts/slideLayout226.xml"/><Relationship Id="rId10" Type="http://schemas.openxmlformats.org/officeDocument/2006/relationships/slideLayout" Target="../slideLayouts/slideLayout231.xml"/><Relationship Id="rId4" Type="http://schemas.openxmlformats.org/officeDocument/2006/relationships/slideLayout" Target="../slideLayouts/slideLayout225.xml"/><Relationship Id="rId9" Type="http://schemas.openxmlformats.org/officeDocument/2006/relationships/slideLayout" Target="../slideLayouts/slideLayout230.xml"/></Relationships>
</file>

<file path=ppt/slideMasters/_rels/slideMaster21.xml.rels><?xml version="1.0" encoding="UTF-8" standalone="yes"?>
<Relationships xmlns="http://schemas.openxmlformats.org/package/2006/relationships"><Relationship Id="rId8" Type="http://schemas.openxmlformats.org/officeDocument/2006/relationships/slideLayout" Target="../slideLayouts/slideLayout241.xml"/><Relationship Id="rId13" Type="http://schemas.openxmlformats.org/officeDocument/2006/relationships/theme" Target="../theme/theme21.xml"/><Relationship Id="rId3" Type="http://schemas.openxmlformats.org/officeDocument/2006/relationships/slideLayout" Target="../slideLayouts/slideLayout236.xml"/><Relationship Id="rId7" Type="http://schemas.openxmlformats.org/officeDocument/2006/relationships/slideLayout" Target="../slideLayouts/slideLayout240.xml"/><Relationship Id="rId12" Type="http://schemas.openxmlformats.org/officeDocument/2006/relationships/slideLayout" Target="../slideLayouts/slideLayout245.xml"/><Relationship Id="rId2" Type="http://schemas.openxmlformats.org/officeDocument/2006/relationships/slideLayout" Target="../slideLayouts/slideLayout235.xml"/><Relationship Id="rId1" Type="http://schemas.openxmlformats.org/officeDocument/2006/relationships/slideLayout" Target="../slideLayouts/slideLayout234.xml"/><Relationship Id="rId6" Type="http://schemas.openxmlformats.org/officeDocument/2006/relationships/slideLayout" Target="../slideLayouts/slideLayout239.xml"/><Relationship Id="rId11" Type="http://schemas.openxmlformats.org/officeDocument/2006/relationships/slideLayout" Target="../slideLayouts/slideLayout244.xml"/><Relationship Id="rId5" Type="http://schemas.openxmlformats.org/officeDocument/2006/relationships/slideLayout" Target="../slideLayouts/slideLayout238.xml"/><Relationship Id="rId10" Type="http://schemas.openxmlformats.org/officeDocument/2006/relationships/slideLayout" Target="../slideLayouts/slideLayout243.xml"/><Relationship Id="rId4" Type="http://schemas.openxmlformats.org/officeDocument/2006/relationships/slideLayout" Target="../slideLayouts/slideLayout237.xml"/><Relationship Id="rId9" Type="http://schemas.openxmlformats.org/officeDocument/2006/relationships/slideLayout" Target="../slideLayouts/slideLayout242.xml"/></Relationships>
</file>

<file path=ppt/slideMasters/_rels/slideMaster22.xml.rels><?xml version="1.0" encoding="UTF-8" standalone="yes"?>
<Relationships xmlns="http://schemas.openxmlformats.org/package/2006/relationships"><Relationship Id="rId8" Type="http://schemas.openxmlformats.org/officeDocument/2006/relationships/slideLayout" Target="../slideLayouts/slideLayout253.xml"/><Relationship Id="rId13" Type="http://schemas.openxmlformats.org/officeDocument/2006/relationships/theme" Target="../theme/theme22.xml"/><Relationship Id="rId3" Type="http://schemas.openxmlformats.org/officeDocument/2006/relationships/slideLayout" Target="../slideLayouts/slideLayout248.xml"/><Relationship Id="rId7" Type="http://schemas.openxmlformats.org/officeDocument/2006/relationships/slideLayout" Target="../slideLayouts/slideLayout252.xml"/><Relationship Id="rId12" Type="http://schemas.openxmlformats.org/officeDocument/2006/relationships/slideLayout" Target="../slideLayouts/slideLayout257.xml"/><Relationship Id="rId2" Type="http://schemas.openxmlformats.org/officeDocument/2006/relationships/slideLayout" Target="../slideLayouts/slideLayout247.xml"/><Relationship Id="rId1" Type="http://schemas.openxmlformats.org/officeDocument/2006/relationships/slideLayout" Target="../slideLayouts/slideLayout246.xml"/><Relationship Id="rId6" Type="http://schemas.openxmlformats.org/officeDocument/2006/relationships/slideLayout" Target="../slideLayouts/slideLayout251.xml"/><Relationship Id="rId11" Type="http://schemas.openxmlformats.org/officeDocument/2006/relationships/slideLayout" Target="../slideLayouts/slideLayout256.xml"/><Relationship Id="rId5" Type="http://schemas.openxmlformats.org/officeDocument/2006/relationships/slideLayout" Target="../slideLayouts/slideLayout250.xml"/><Relationship Id="rId10" Type="http://schemas.openxmlformats.org/officeDocument/2006/relationships/slideLayout" Target="../slideLayouts/slideLayout255.xml"/><Relationship Id="rId4" Type="http://schemas.openxmlformats.org/officeDocument/2006/relationships/slideLayout" Target="../slideLayouts/slideLayout249.xml"/><Relationship Id="rId9" Type="http://schemas.openxmlformats.org/officeDocument/2006/relationships/slideLayout" Target="../slideLayouts/slideLayout254.xml"/></Relationships>
</file>

<file path=ppt/slideMasters/_rels/slideMaster23.xml.rels><?xml version="1.0" encoding="UTF-8" standalone="yes"?>
<Relationships xmlns="http://schemas.openxmlformats.org/package/2006/relationships"><Relationship Id="rId8" Type="http://schemas.openxmlformats.org/officeDocument/2006/relationships/slideLayout" Target="../slideLayouts/slideLayout265.xml"/><Relationship Id="rId13" Type="http://schemas.openxmlformats.org/officeDocument/2006/relationships/slideLayout" Target="../slideLayouts/slideLayout270.xml"/><Relationship Id="rId3" Type="http://schemas.openxmlformats.org/officeDocument/2006/relationships/slideLayout" Target="../slideLayouts/slideLayout260.xml"/><Relationship Id="rId7" Type="http://schemas.openxmlformats.org/officeDocument/2006/relationships/slideLayout" Target="../slideLayouts/slideLayout264.xml"/><Relationship Id="rId12" Type="http://schemas.openxmlformats.org/officeDocument/2006/relationships/slideLayout" Target="../slideLayouts/slideLayout269.xml"/><Relationship Id="rId2" Type="http://schemas.openxmlformats.org/officeDocument/2006/relationships/slideLayout" Target="../slideLayouts/slideLayout259.xml"/><Relationship Id="rId16" Type="http://schemas.openxmlformats.org/officeDocument/2006/relationships/theme" Target="../theme/theme23.xml"/><Relationship Id="rId1" Type="http://schemas.openxmlformats.org/officeDocument/2006/relationships/slideLayout" Target="../slideLayouts/slideLayout258.xml"/><Relationship Id="rId6" Type="http://schemas.openxmlformats.org/officeDocument/2006/relationships/slideLayout" Target="../slideLayouts/slideLayout263.xml"/><Relationship Id="rId11" Type="http://schemas.openxmlformats.org/officeDocument/2006/relationships/slideLayout" Target="../slideLayouts/slideLayout268.xml"/><Relationship Id="rId5" Type="http://schemas.openxmlformats.org/officeDocument/2006/relationships/slideLayout" Target="../slideLayouts/slideLayout262.xml"/><Relationship Id="rId15" Type="http://schemas.openxmlformats.org/officeDocument/2006/relationships/slideLayout" Target="../slideLayouts/slideLayout272.xml"/><Relationship Id="rId10" Type="http://schemas.openxmlformats.org/officeDocument/2006/relationships/slideLayout" Target="../slideLayouts/slideLayout267.xml"/><Relationship Id="rId4" Type="http://schemas.openxmlformats.org/officeDocument/2006/relationships/slideLayout" Target="../slideLayouts/slideLayout261.xml"/><Relationship Id="rId9" Type="http://schemas.openxmlformats.org/officeDocument/2006/relationships/slideLayout" Target="../slideLayouts/slideLayout266.xml"/><Relationship Id="rId14" Type="http://schemas.openxmlformats.org/officeDocument/2006/relationships/slideLayout" Target="../slideLayouts/slideLayout271.xml"/></Relationships>
</file>

<file path=ppt/slideMasters/_rels/slideMaster24.xml.rels><?xml version="1.0" encoding="UTF-8" standalone="yes"?>
<Relationships xmlns="http://schemas.openxmlformats.org/package/2006/relationships"><Relationship Id="rId8" Type="http://schemas.openxmlformats.org/officeDocument/2006/relationships/slideLayout" Target="../slideLayouts/slideLayout280.xml"/><Relationship Id="rId13" Type="http://schemas.openxmlformats.org/officeDocument/2006/relationships/theme" Target="../theme/theme24.xml"/><Relationship Id="rId3" Type="http://schemas.openxmlformats.org/officeDocument/2006/relationships/slideLayout" Target="../slideLayouts/slideLayout275.xml"/><Relationship Id="rId7" Type="http://schemas.openxmlformats.org/officeDocument/2006/relationships/slideLayout" Target="../slideLayouts/slideLayout279.xml"/><Relationship Id="rId12" Type="http://schemas.openxmlformats.org/officeDocument/2006/relationships/slideLayout" Target="../slideLayouts/slideLayout284.xml"/><Relationship Id="rId2" Type="http://schemas.openxmlformats.org/officeDocument/2006/relationships/slideLayout" Target="../slideLayouts/slideLayout274.xml"/><Relationship Id="rId1" Type="http://schemas.openxmlformats.org/officeDocument/2006/relationships/slideLayout" Target="../slideLayouts/slideLayout273.xml"/><Relationship Id="rId6" Type="http://schemas.openxmlformats.org/officeDocument/2006/relationships/slideLayout" Target="../slideLayouts/slideLayout278.xml"/><Relationship Id="rId11" Type="http://schemas.openxmlformats.org/officeDocument/2006/relationships/slideLayout" Target="../slideLayouts/slideLayout283.xml"/><Relationship Id="rId5" Type="http://schemas.openxmlformats.org/officeDocument/2006/relationships/slideLayout" Target="../slideLayouts/slideLayout277.xml"/><Relationship Id="rId10" Type="http://schemas.openxmlformats.org/officeDocument/2006/relationships/slideLayout" Target="../slideLayouts/slideLayout282.xml"/><Relationship Id="rId4" Type="http://schemas.openxmlformats.org/officeDocument/2006/relationships/slideLayout" Target="../slideLayouts/slideLayout276.xml"/><Relationship Id="rId9" Type="http://schemas.openxmlformats.org/officeDocument/2006/relationships/slideLayout" Target="../slideLayouts/slideLayout281.xml"/></Relationships>
</file>

<file path=ppt/slideMasters/_rels/slideMaster25.xml.rels><?xml version="1.0" encoding="UTF-8" standalone="yes"?>
<Relationships xmlns="http://schemas.openxmlformats.org/package/2006/relationships"><Relationship Id="rId8" Type="http://schemas.openxmlformats.org/officeDocument/2006/relationships/slideLayout" Target="../slideLayouts/slideLayout292.xml"/><Relationship Id="rId13" Type="http://schemas.openxmlformats.org/officeDocument/2006/relationships/theme" Target="../theme/theme25.xml"/><Relationship Id="rId3" Type="http://schemas.openxmlformats.org/officeDocument/2006/relationships/slideLayout" Target="../slideLayouts/slideLayout287.xml"/><Relationship Id="rId7" Type="http://schemas.openxmlformats.org/officeDocument/2006/relationships/slideLayout" Target="../slideLayouts/slideLayout291.xml"/><Relationship Id="rId12" Type="http://schemas.openxmlformats.org/officeDocument/2006/relationships/slideLayout" Target="../slideLayouts/slideLayout296.xml"/><Relationship Id="rId2" Type="http://schemas.openxmlformats.org/officeDocument/2006/relationships/slideLayout" Target="../slideLayouts/slideLayout286.xml"/><Relationship Id="rId1" Type="http://schemas.openxmlformats.org/officeDocument/2006/relationships/slideLayout" Target="../slideLayouts/slideLayout285.xml"/><Relationship Id="rId6" Type="http://schemas.openxmlformats.org/officeDocument/2006/relationships/slideLayout" Target="../slideLayouts/slideLayout290.xml"/><Relationship Id="rId11" Type="http://schemas.openxmlformats.org/officeDocument/2006/relationships/slideLayout" Target="../slideLayouts/slideLayout295.xml"/><Relationship Id="rId5" Type="http://schemas.openxmlformats.org/officeDocument/2006/relationships/slideLayout" Target="../slideLayouts/slideLayout289.xml"/><Relationship Id="rId10" Type="http://schemas.openxmlformats.org/officeDocument/2006/relationships/slideLayout" Target="../slideLayouts/slideLayout294.xml"/><Relationship Id="rId4" Type="http://schemas.openxmlformats.org/officeDocument/2006/relationships/slideLayout" Target="../slideLayouts/slideLayout288.xml"/><Relationship Id="rId9" Type="http://schemas.openxmlformats.org/officeDocument/2006/relationships/slideLayout" Target="../slideLayouts/slideLayout293.xml"/></Relationships>
</file>

<file path=ppt/slideMasters/_rels/slideMaster26.xml.rels><?xml version="1.0" encoding="UTF-8" standalone="yes"?>
<Relationships xmlns="http://schemas.openxmlformats.org/package/2006/relationships"><Relationship Id="rId8" Type="http://schemas.openxmlformats.org/officeDocument/2006/relationships/slideLayout" Target="../slideLayouts/slideLayout304.xml"/><Relationship Id="rId13" Type="http://schemas.openxmlformats.org/officeDocument/2006/relationships/theme" Target="../theme/theme26.xml"/><Relationship Id="rId3" Type="http://schemas.openxmlformats.org/officeDocument/2006/relationships/slideLayout" Target="../slideLayouts/slideLayout299.xml"/><Relationship Id="rId7" Type="http://schemas.openxmlformats.org/officeDocument/2006/relationships/slideLayout" Target="../slideLayouts/slideLayout303.xml"/><Relationship Id="rId12" Type="http://schemas.openxmlformats.org/officeDocument/2006/relationships/slideLayout" Target="../slideLayouts/slideLayout308.xml"/><Relationship Id="rId2" Type="http://schemas.openxmlformats.org/officeDocument/2006/relationships/slideLayout" Target="../slideLayouts/slideLayout298.xml"/><Relationship Id="rId1" Type="http://schemas.openxmlformats.org/officeDocument/2006/relationships/slideLayout" Target="../slideLayouts/slideLayout297.xml"/><Relationship Id="rId6" Type="http://schemas.openxmlformats.org/officeDocument/2006/relationships/slideLayout" Target="../slideLayouts/slideLayout302.xml"/><Relationship Id="rId11" Type="http://schemas.openxmlformats.org/officeDocument/2006/relationships/slideLayout" Target="../slideLayouts/slideLayout307.xml"/><Relationship Id="rId5" Type="http://schemas.openxmlformats.org/officeDocument/2006/relationships/slideLayout" Target="../slideLayouts/slideLayout301.xml"/><Relationship Id="rId10" Type="http://schemas.openxmlformats.org/officeDocument/2006/relationships/slideLayout" Target="../slideLayouts/slideLayout306.xml"/><Relationship Id="rId4" Type="http://schemas.openxmlformats.org/officeDocument/2006/relationships/slideLayout" Target="../slideLayouts/slideLayout300.xml"/><Relationship Id="rId9" Type="http://schemas.openxmlformats.org/officeDocument/2006/relationships/slideLayout" Target="../slideLayouts/slideLayout305.xml"/></Relationships>
</file>

<file path=ppt/slideMasters/_rels/slideMaster27.xml.rels><?xml version="1.0" encoding="UTF-8" standalone="yes"?>
<Relationships xmlns="http://schemas.openxmlformats.org/package/2006/relationships"><Relationship Id="rId8" Type="http://schemas.openxmlformats.org/officeDocument/2006/relationships/slideLayout" Target="../slideLayouts/slideLayout316.xml"/><Relationship Id="rId13" Type="http://schemas.openxmlformats.org/officeDocument/2006/relationships/theme" Target="../theme/theme27.xml"/><Relationship Id="rId3" Type="http://schemas.openxmlformats.org/officeDocument/2006/relationships/slideLayout" Target="../slideLayouts/slideLayout311.xml"/><Relationship Id="rId7" Type="http://schemas.openxmlformats.org/officeDocument/2006/relationships/slideLayout" Target="../slideLayouts/slideLayout315.xml"/><Relationship Id="rId12" Type="http://schemas.openxmlformats.org/officeDocument/2006/relationships/slideLayout" Target="../slideLayouts/slideLayout320.xml"/><Relationship Id="rId2" Type="http://schemas.openxmlformats.org/officeDocument/2006/relationships/slideLayout" Target="../slideLayouts/slideLayout310.xml"/><Relationship Id="rId1" Type="http://schemas.openxmlformats.org/officeDocument/2006/relationships/slideLayout" Target="../slideLayouts/slideLayout309.xml"/><Relationship Id="rId6" Type="http://schemas.openxmlformats.org/officeDocument/2006/relationships/slideLayout" Target="../slideLayouts/slideLayout314.xml"/><Relationship Id="rId11" Type="http://schemas.openxmlformats.org/officeDocument/2006/relationships/slideLayout" Target="../slideLayouts/slideLayout319.xml"/><Relationship Id="rId5" Type="http://schemas.openxmlformats.org/officeDocument/2006/relationships/slideLayout" Target="../slideLayouts/slideLayout313.xml"/><Relationship Id="rId10" Type="http://schemas.openxmlformats.org/officeDocument/2006/relationships/slideLayout" Target="../slideLayouts/slideLayout318.xml"/><Relationship Id="rId4" Type="http://schemas.openxmlformats.org/officeDocument/2006/relationships/slideLayout" Target="../slideLayouts/slideLayout312.xml"/><Relationship Id="rId9" Type="http://schemas.openxmlformats.org/officeDocument/2006/relationships/slideLayout" Target="../slideLayouts/slideLayout317.xml"/></Relationships>
</file>

<file path=ppt/slideMasters/_rels/slideMaster28.xml.rels><?xml version="1.0" encoding="UTF-8" standalone="yes"?>
<Relationships xmlns="http://schemas.openxmlformats.org/package/2006/relationships"><Relationship Id="rId8" Type="http://schemas.openxmlformats.org/officeDocument/2006/relationships/slideLayout" Target="../slideLayouts/slideLayout328.xml"/><Relationship Id="rId13" Type="http://schemas.openxmlformats.org/officeDocument/2006/relationships/theme" Target="../theme/theme28.xml"/><Relationship Id="rId3" Type="http://schemas.openxmlformats.org/officeDocument/2006/relationships/slideLayout" Target="../slideLayouts/slideLayout323.xml"/><Relationship Id="rId7" Type="http://schemas.openxmlformats.org/officeDocument/2006/relationships/slideLayout" Target="../slideLayouts/slideLayout327.xml"/><Relationship Id="rId12" Type="http://schemas.openxmlformats.org/officeDocument/2006/relationships/slideLayout" Target="../slideLayouts/slideLayout332.xml"/><Relationship Id="rId2" Type="http://schemas.openxmlformats.org/officeDocument/2006/relationships/slideLayout" Target="../slideLayouts/slideLayout322.xml"/><Relationship Id="rId1" Type="http://schemas.openxmlformats.org/officeDocument/2006/relationships/slideLayout" Target="../slideLayouts/slideLayout321.xml"/><Relationship Id="rId6" Type="http://schemas.openxmlformats.org/officeDocument/2006/relationships/slideLayout" Target="../slideLayouts/slideLayout326.xml"/><Relationship Id="rId11" Type="http://schemas.openxmlformats.org/officeDocument/2006/relationships/slideLayout" Target="../slideLayouts/slideLayout331.xml"/><Relationship Id="rId5" Type="http://schemas.openxmlformats.org/officeDocument/2006/relationships/slideLayout" Target="../slideLayouts/slideLayout325.xml"/><Relationship Id="rId10" Type="http://schemas.openxmlformats.org/officeDocument/2006/relationships/slideLayout" Target="../slideLayouts/slideLayout330.xml"/><Relationship Id="rId4" Type="http://schemas.openxmlformats.org/officeDocument/2006/relationships/slideLayout" Target="../slideLayouts/slideLayout324.xml"/><Relationship Id="rId9" Type="http://schemas.openxmlformats.org/officeDocument/2006/relationships/slideLayout" Target="../slideLayouts/slideLayout329.xml"/></Relationships>
</file>

<file path=ppt/slideMasters/_rels/slideMaster29.xml.rels><?xml version="1.0" encoding="UTF-8" standalone="yes"?>
<Relationships xmlns="http://schemas.openxmlformats.org/package/2006/relationships"><Relationship Id="rId8" Type="http://schemas.openxmlformats.org/officeDocument/2006/relationships/slideLayout" Target="../slideLayouts/slideLayout340.xml"/><Relationship Id="rId13" Type="http://schemas.openxmlformats.org/officeDocument/2006/relationships/theme" Target="../theme/theme29.xml"/><Relationship Id="rId3" Type="http://schemas.openxmlformats.org/officeDocument/2006/relationships/slideLayout" Target="../slideLayouts/slideLayout335.xml"/><Relationship Id="rId7" Type="http://schemas.openxmlformats.org/officeDocument/2006/relationships/slideLayout" Target="../slideLayouts/slideLayout339.xml"/><Relationship Id="rId12" Type="http://schemas.openxmlformats.org/officeDocument/2006/relationships/slideLayout" Target="../slideLayouts/slideLayout344.xml"/><Relationship Id="rId2" Type="http://schemas.openxmlformats.org/officeDocument/2006/relationships/slideLayout" Target="../slideLayouts/slideLayout334.xml"/><Relationship Id="rId1" Type="http://schemas.openxmlformats.org/officeDocument/2006/relationships/slideLayout" Target="../slideLayouts/slideLayout333.xml"/><Relationship Id="rId6" Type="http://schemas.openxmlformats.org/officeDocument/2006/relationships/slideLayout" Target="../slideLayouts/slideLayout338.xml"/><Relationship Id="rId11" Type="http://schemas.openxmlformats.org/officeDocument/2006/relationships/slideLayout" Target="../slideLayouts/slideLayout343.xml"/><Relationship Id="rId5" Type="http://schemas.openxmlformats.org/officeDocument/2006/relationships/slideLayout" Target="../slideLayouts/slideLayout337.xml"/><Relationship Id="rId10" Type="http://schemas.openxmlformats.org/officeDocument/2006/relationships/slideLayout" Target="../slideLayouts/slideLayout342.xml"/><Relationship Id="rId4" Type="http://schemas.openxmlformats.org/officeDocument/2006/relationships/slideLayout" Target="../slideLayouts/slideLayout336.xml"/><Relationship Id="rId9" Type="http://schemas.openxmlformats.org/officeDocument/2006/relationships/slideLayout" Target="../slideLayouts/slideLayout341.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1.xml"/><Relationship Id="rId13" Type="http://schemas.openxmlformats.org/officeDocument/2006/relationships/theme" Target="../theme/theme3.xml"/><Relationship Id="rId3" Type="http://schemas.openxmlformats.org/officeDocument/2006/relationships/slideLayout" Target="../slideLayouts/slideLayout26.xml"/><Relationship Id="rId7" Type="http://schemas.openxmlformats.org/officeDocument/2006/relationships/slideLayout" Target="../slideLayouts/slideLayout30.xml"/><Relationship Id="rId12" Type="http://schemas.openxmlformats.org/officeDocument/2006/relationships/slideLayout" Target="../slideLayouts/slideLayout35.xml"/><Relationship Id="rId2" Type="http://schemas.openxmlformats.org/officeDocument/2006/relationships/slideLayout" Target="../slideLayouts/slideLayout25.xml"/><Relationship Id="rId1" Type="http://schemas.openxmlformats.org/officeDocument/2006/relationships/slideLayout" Target="../slideLayouts/slideLayout24.xml"/><Relationship Id="rId6" Type="http://schemas.openxmlformats.org/officeDocument/2006/relationships/slideLayout" Target="../slideLayouts/slideLayout29.xml"/><Relationship Id="rId11" Type="http://schemas.openxmlformats.org/officeDocument/2006/relationships/slideLayout" Target="../slideLayouts/slideLayout34.xml"/><Relationship Id="rId5" Type="http://schemas.openxmlformats.org/officeDocument/2006/relationships/slideLayout" Target="../slideLayouts/slideLayout28.xml"/><Relationship Id="rId10" Type="http://schemas.openxmlformats.org/officeDocument/2006/relationships/slideLayout" Target="../slideLayouts/slideLayout33.xml"/><Relationship Id="rId4" Type="http://schemas.openxmlformats.org/officeDocument/2006/relationships/slideLayout" Target="../slideLayouts/slideLayout27.xml"/><Relationship Id="rId9" Type="http://schemas.openxmlformats.org/officeDocument/2006/relationships/slideLayout" Target="../slideLayouts/slideLayout32.xml"/></Relationships>
</file>

<file path=ppt/slideMasters/_rels/slideMaster30.xml.rels><?xml version="1.0" encoding="UTF-8" standalone="yes"?>
<Relationships xmlns="http://schemas.openxmlformats.org/package/2006/relationships"><Relationship Id="rId8" Type="http://schemas.openxmlformats.org/officeDocument/2006/relationships/slideLayout" Target="../slideLayouts/slideLayout352.xml"/><Relationship Id="rId13" Type="http://schemas.openxmlformats.org/officeDocument/2006/relationships/theme" Target="../theme/theme30.xml"/><Relationship Id="rId3" Type="http://schemas.openxmlformats.org/officeDocument/2006/relationships/slideLayout" Target="../slideLayouts/slideLayout347.xml"/><Relationship Id="rId7" Type="http://schemas.openxmlformats.org/officeDocument/2006/relationships/slideLayout" Target="../slideLayouts/slideLayout351.xml"/><Relationship Id="rId12" Type="http://schemas.openxmlformats.org/officeDocument/2006/relationships/slideLayout" Target="../slideLayouts/slideLayout356.xml"/><Relationship Id="rId2" Type="http://schemas.openxmlformats.org/officeDocument/2006/relationships/slideLayout" Target="../slideLayouts/slideLayout346.xml"/><Relationship Id="rId1" Type="http://schemas.openxmlformats.org/officeDocument/2006/relationships/slideLayout" Target="../slideLayouts/slideLayout345.xml"/><Relationship Id="rId6" Type="http://schemas.openxmlformats.org/officeDocument/2006/relationships/slideLayout" Target="../slideLayouts/slideLayout350.xml"/><Relationship Id="rId11" Type="http://schemas.openxmlformats.org/officeDocument/2006/relationships/slideLayout" Target="../slideLayouts/slideLayout355.xml"/><Relationship Id="rId5" Type="http://schemas.openxmlformats.org/officeDocument/2006/relationships/slideLayout" Target="../slideLayouts/slideLayout349.xml"/><Relationship Id="rId10" Type="http://schemas.openxmlformats.org/officeDocument/2006/relationships/slideLayout" Target="../slideLayouts/slideLayout354.xml"/><Relationship Id="rId4" Type="http://schemas.openxmlformats.org/officeDocument/2006/relationships/slideLayout" Target="../slideLayouts/slideLayout348.xml"/><Relationship Id="rId9" Type="http://schemas.openxmlformats.org/officeDocument/2006/relationships/slideLayout" Target="../slideLayouts/slideLayout353.xml"/></Relationships>
</file>

<file path=ppt/slideMasters/_rels/slideMaster31.xml.rels><?xml version="1.0" encoding="UTF-8" standalone="yes"?>
<Relationships xmlns="http://schemas.openxmlformats.org/package/2006/relationships"><Relationship Id="rId8" Type="http://schemas.openxmlformats.org/officeDocument/2006/relationships/slideLayout" Target="../slideLayouts/slideLayout364.xml"/><Relationship Id="rId13" Type="http://schemas.openxmlformats.org/officeDocument/2006/relationships/slideLayout" Target="../slideLayouts/slideLayout369.xml"/><Relationship Id="rId3" Type="http://schemas.openxmlformats.org/officeDocument/2006/relationships/slideLayout" Target="../slideLayouts/slideLayout359.xml"/><Relationship Id="rId7" Type="http://schemas.openxmlformats.org/officeDocument/2006/relationships/slideLayout" Target="../slideLayouts/slideLayout363.xml"/><Relationship Id="rId12" Type="http://schemas.openxmlformats.org/officeDocument/2006/relationships/slideLayout" Target="../slideLayouts/slideLayout368.xml"/><Relationship Id="rId2" Type="http://schemas.openxmlformats.org/officeDocument/2006/relationships/slideLayout" Target="../slideLayouts/slideLayout358.xml"/><Relationship Id="rId16" Type="http://schemas.openxmlformats.org/officeDocument/2006/relationships/theme" Target="../theme/theme31.xml"/><Relationship Id="rId1" Type="http://schemas.openxmlformats.org/officeDocument/2006/relationships/slideLayout" Target="../slideLayouts/slideLayout357.xml"/><Relationship Id="rId6" Type="http://schemas.openxmlformats.org/officeDocument/2006/relationships/slideLayout" Target="../slideLayouts/slideLayout362.xml"/><Relationship Id="rId11" Type="http://schemas.openxmlformats.org/officeDocument/2006/relationships/slideLayout" Target="../slideLayouts/slideLayout367.xml"/><Relationship Id="rId5" Type="http://schemas.openxmlformats.org/officeDocument/2006/relationships/slideLayout" Target="../slideLayouts/slideLayout361.xml"/><Relationship Id="rId15" Type="http://schemas.openxmlformats.org/officeDocument/2006/relationships/slideLayout" Target="../slideLayouts/slideLayout371.xml"/><Relationship Id="rId10" Type="http://schemas.openxmlformats.org/officeDocument/2006/relationships/slideLayout" Target="../slideLayouts/slideLayout366.xml"/><Relationship Id="rId4" Type="http://schemas.openxmlformats.org/officeDocument/2006/relationships/slideLayout" Target="../slideLayouts/slideLayout360.xml"/><Relationship Id="rId9" Type="http://schemas.openxmlformats.org/officeDocument/2006/relationships/slideLayout" Target="../slideLayouts/slideLayout365.xml"/><Relationship Id="rId14" Type="http://schemas.openxmlformats.org/officeDocument/2006/relationships/slideLayout" Target="../slideLayouts/slideLayout370.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3.xml"/><Relationship Id="rId3" Type="http://schemas.openxmlformats.org/officeDocument/2006/relationships/slideLayout" Target="../slideLayouts/slideLayout38.xml"/><Relationship Id="rId7" Type="http://schemas.openxmlformats.org/officeDocument/2006/relationships/slideLayout" Target="../slideLayouts/slideLayout42.xml"/><Relationship Id="rId12" Type="http://schemas.openxmlformats.org/officeDocument/2006/relationships/theme" Target="../theme/theme4.xml"/><Relationship Id="rId2" Type="http://schemas.openxmlformats.org/officeDocument/2006/relationships/slideLayout" Target="../slideLayouts/slideLayout37.xml"/><Relationship Id="rId1" Type="http://schemas.openxmlformats.org/officeDocument/2006/relationships/slideLayout" Target="../slideLayouts/slideLayout36.xml"/><Relationship Id="rId6" Type="http://schemas.openxmlformats.org/officeDocument/2006/relationships/slideLayout" Target="../slideLayouts/slideLayout41.xml"/><Relationship Id="rId11" Type="http://schemas.openxmlformats.org/officeDocument/2006/relationships/slideLayout" Target="../slideLayouts/slideLayout46.xml"/><Relationship Id="rId5" Type="http://schemas.openxmlformats.org/officeDocument/2006/relationships/slideLayout" Target="../slideLayouts/slideLayout40.xml"/><Relationship Id="rId10" Type="http://schemas.openxmlformats.org/officeDocument/2006/relationships/slideLayout" Target="../slideLayouts/slideLayout45.xml"/><Relationship Id="rId4" Type="http://schemas.openxmlformats.org/officeDocument/2006/relationships/slideLayout" Target="../slideLayouts/slideLayout39.xml"/><Relationship Id="rId9" Type="http://schemas.openxmlformats.org/officeDocument/2006/relationships/slideLayout" Target="../slideLayouts/slideLayout44.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4.xml"/><Relationship Id="rId3" Type="http://schemas.openxmlformats.org/officeDocument/2006/relationships/slideLayout" Target="../slideLayouts/slideLayout49.xml"/><Relationship Id="rId7" Type="http://schemas.openxmlformats.org/officeDocument/2006/relationships/slideLayout" Target="../slideLayouts/slideLayout53.xml"/><Relationship Id="rId12" Type="http://schemas.openxmlformats.org/officeDocument/2006/relationships/theme" Target="../theme/theme5.xml"/><Relationship Id="rId2" Type="http://schemas.openxmlformats.org/officeDocument/2006/relationships/slideLayout" Target="../slideLayouts/slideLayout48.xml"/><Relationship Id="rId1" Type="http://schemas.openxmlformats.org/officeDocument/2006/relationships/slideLayout" Target="../slideLayouts/slideLayout47.xml"/><Relationship Id="rId6" Type="http://schemas.openxmlformats.org/officeDocument/2006/relationships/slideLayout" Target="../slideLayouts/slideLayout52.xml"/><Relationship Id="rId11" Type="http://schemas.openxmlformats.org/officeDocument/2006/relationships/slideLayout" Target="../slideLayouts/slideLayout57.xml"/><Relationship Id="rId5" Type="http://schemas.openxmlformats.org/officeDocument/2006/relationships/slideLayout" Target="../slideLayouts/slideLayout51.xml"/><Relationship Id="rId10" Type="http://schemas.openxmlformats.org/officeDocument/2006/relationships/slideLayout" Target="../slideLayouts/slideLayout56.xml"/><Relationship Id="rId4" Type="http://schemas.openxmlformats.org/officeDocument/2006/relationships/slideLayout" Target="../slideLayouts/slideLayout50.xml"/><Relationship Id="rId9" Type="http://schemas.openxmlformats.org/officeDocument/2006/relationships/slideLayout" Target="../slideLayouts/slideLayout55.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5.xml"/><Relationship Id="rId3" Type="http://schemas.openxmlformats.org/officeDocument/2006/relationships/slideLayout" Target="../slideLayouts/slideLayout60.xml"/><Relationship Id="rId7" Type="http://schemas.openxmlformats.org/officeDocument/2006/relationships/slideLayout" Target="../slideLayouts/slideLayout64.xml"/><Relationship Id="rId12" Type="http://schemas.openxmlformats.org/officeDocument/2006/relationships/theme" Target="../theme/theme6.xml"/><Relationship Id="rId2" Type="http://schemas.openxmlformats.org/officeDocument/2006/relationships/slideLayout" Target="../slideLayouts/slideLayout59.xml"/><Relationship Id="rId1" Type="http://schemas.openxmlformats.org/officeDocument/2006/relationships/slideLayout" Target="../slideLayouts/slideLayout58.xml"/><Relationship Id="rId6" Type="http://schemas.openxmlformats.org/officeDocument/2006/relationships/slideLayout" Target="../slideLayouts/slideLayout63.xml"/><Relationship Id="rId11" Type="http://schemas.openxmlformats.org/officeDocument/2006/relationships/slideLayout" Target="../slideLayouts/slideLayout68.xml"/><Relationship Id="rId5" Type="http://schemas.openxmlformats.org/officeDocument/2006/relationships/slideLayout" Target="../slideLayouts/slideLayout62.xml"/><Relationship Id="rId10" Type="http://schemas.openxmlformats.org/officeDocument/2006/relationships/slideLayout" Target="../slideLayouts/slideLayout67.xml"/><Relationship Id="rId4" Type="http://schemas.openxmlformats.org/officeDocument/2006/relationships/slideLayout" Target="../slideLayouts/slideLayout61.xml"/><Relationship Id="rId9" Type="http://schemas.openxmlformats.org/officeDocument/2006/relationships/slideLayout" Target="../slideLayouts/slideLayout66.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76.xml"/><Relationship Id="rId3" Type="http://schemas.openxmlformats.org/officeDocument/2006/relationships/slideLayout" Target="../slideLayouts/slideLayout71.xml"/><Relationship Id="rId7" Type="http://schemas.openxmlformats.org/officeDocument/2006/relationships/slideLayout" Target="../slideLayouts/slideLayout75.xml"/><Relationship Id="rId12" Type="http://schemas.openxmlformats.org/officeDocument/2006/relationships/theme" Target="../theme/theme7.xml"/><Relationship Id="rId2" Type="http://schemas.openxmlformats.org/officeDocument/2006/relationships/slideLayout" Target="../slideLayouts/slideLayout70.xml"/><Relationship Id="rId1" Type="http://schemas.openxmlformats.org/officeDocument/2006/relationships/slideLayout" Target="../slideLayouts/slideLayout69.xml"/><Relationship Id="rId6" Type="http://schemas.openxmlformats.org/officeDocument/2006/relationships/slideLayout" Target="../slideLayouts/slideLayout74.xml"/><Relationship Id="rId11" Type="http://schemas.openxmlformats.org/officeDocument/2006/relationships/slideLayout" Target="../slideLayouts/slideLayout79.xml"/><Relationship Id="rId5" Type="http://schemas.openxmlformats.org/officeDocument/2006/relationships/slideLayout" Target="../slideLayouts/slideLayout73.xml"/><Relationship Id="rId10" Type="http://schemas.openxmlformats.org/officeDocument/2006/relationships/slideLayout" Target="../slideLayouts/slideLayout78.xml"/><Relationship Id="rId4" Type="http://schemas.openxmlformats.org/officeDocument/2006/relationships/slideLayout" Target="../slideLayouts/slideLayout72.xml"/><Relationship Id="rId9" Type="http://schemas.openxmlformats.org/officeDocument/2006/relationships/slideLayout" Target="../slideLayouts/slideLayout77.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87.xml"/><Relationship Id="rId3" Type="http://schemas.openxmlformats.org/officeDocument/2006/relationships/slideLayout" Target="../slideLayouts/slideLayout82.xml"/><Relationship Id="rId7" Type="http://schemas.openxmlformats.org/officeDocument/2006/relationships/slideLayout" Target="../slideLayouts/slideLayout86.xml"/><Relationship Id="rId12" Type="http://schemas.openxmlformats.org/officeDocument/2006/relationships/theme" Target="../theme/theme8.xml"/><Relationship Id="rId2" Type="http://schemas.openxmlformats.org/officeDocument/2006/relationships/slideLayout" Target="../slideLayouts/slideLayout81.xml"/><Relationship Id="rId1" Type="http://schemas.openxmlformats.org/officeDocument/2006/relationships/slideLayout" Target="../slideLayouts/slideLayout80.xml"/><Relationship Id="rId6" Type="http://schemas.openxmlformats.org/officeDocument/2006/relationships/slideLayout" Target="../slideLayouts/slideLayout85.xml"/><Relationship Id="rId11" Type="http://schemas.openxmlformats.org/officeDocument/2006/relationships/slideLayout" Target="../slideLayouts/slideLayout90.xml"/><Relationship Id="rId5" Type="http://schemas.openxmlformats.org/officeDocument/2006/relationships/slideLayout" Target="../slideLayouts/slideLayout84.xml"/><Relationship Id="rId10" Type="http://schemas.openxmlformats.org/officeDocument/2006/relationships/slideLayout" Target="../slideLayouts/slideLayout89.xml"/><Relationship Id="rId4" Type="http://schemas.openxmlformats.org/officeDocument/2006/relationships/slideLayout" Target="../slideLayouts/slideLayout83.xml"/><Relationship Id="rId9" Type="http://schemas.openxmlformats.org/officeDocument/2006/relationships/slideLayout" Target="../slideLayouts/slideLayout88.xml"/></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98.xml"/><Relationship Id="rId3" Type="http://schemas.openxmlformats.org/officeDocument/2006/relationships/slideLayout" Target="../slideLayouts/slideLayout93.xml"/><Relationship Id="rId7" Type="http://schemas.openxmlformats.org/officeDocument/2006/relationships/slideLayout" Target="../slideLayouts/slideLayout97.xml"/><Relationship Id="rId12" Type="http://schemas.openxmlformats.org/officeDocument/2006/relationships/theme" Target="../theme/theme9.xml"/><Relationship Id="rId2" Type="http://schemas.openxmlformats.org/officeDocument/2006/relationships/slideLayout" Target="../slideLayouts/slideLayout92.xml"/><Relationship Id="rId1" Type="http://schemas.openxmlformats.org/officeDocument/2006/relationships/slideLayout" Target="../slideLayouts/slideLayout91.xml"/><Relationship Id="rId6" Type="http://schemas.openxmlformats.org/officeDocument/2006/relationships/slideLayout" Target="../slideLayouts/slideLayout96.xml"/><Relationship Id="rId11" Type="http://schemas.openxmlformats.org/officeDocument/2006/relationships/slideLayout" Target="../slideLayouts/slideLayout101.xml"/><Relationship Id="rId5" Type="http://schemas.openxmlformats.org/officeDocument/2006/relationships/slideLayout" Target="../slideLayouts/slideLayout95.xml"/><Relationship Id="rId10" Type="http://schemas.openxmlformats.org/officeDocument/2006/relationships/slideLayout" Target="../slideLayouts/slideLayout100.xml"/><Relationship Id="rId4" Type="http://schemas.openxmlformats.org/officeDocument/2006/relationships/slideLayout" Target="../slideLayouts/slideLayout94.xml"/><Relationship Id="rId9" Type="http://schemas.openxmlformats.org/officeDocument/2006/relationships/slideLayout" Target="../slideLayouts/slideLayout9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000099"/>
        </a:solidFill>
        <a:effectLst/>
      </p:bgPr>
    </p:bg>
    <p:spTree>
      <p:nvGrpSpPr>
        <p:cNvPr id="1" name=""/>
        <p:cNvGrpSpPr/>
        <p:nvPr/>
      </p:nvGrpSpPr>
      <p:grpSpPr>
        <a:xfrm>
          <a:off x="0" y="0"/>
          <a:ext cx="0" cy="0"/>
          <a:chOff x="0" y="0"/>
          <a:chExt cx="0" cy="0"/>
        </a:xfrm>
      </p:grpSpPr>
      <p:sp>
        <p:nvSpPr>
          <p:cNvPr id="2" name="タイトル プレースホルダー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kumimoji="1" lang="ja-JP" altLang="en-US" smtClean="0"/>
              <a:t>マスター タイトルの書式設定</a:t>
            </a:r>
            <a:endParaRPr kumimoji="1" lang="ja-JP" altLang="en-US"/>
          </a:p>
        </p:txBody>
      </p:sp>
      <p:sp>
        <p:nvSpPr>
          <p:cNvPr id="3" name="テキスト プレースホルダー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AA746CD-A44C-4FCD-ADDC-9EB280BF2B3C}" type="datetime1">
              <a:rPr kumimoji="1" lang="ja-JP" altLang="en-US" smtClean="0"/>
              <a:t>2013/10/6</a:t>
            </a:fld>
            <a:endParaRPr kumimoji="1" lang="ja-JP" altLang="en-US" dirty="0"/>
          </a:p>
        </p:txBody>
      </p:sp>
      <p:sp>
        <p:nvSpPr>
          <p:cNvPr id="5" name="フッター プレースホルダー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ja-JP" altLang="en-US" dirty="0"/>
          </a:p>
        </p:txBody>
      </p:sp>
      <p:sp>
        <p:nvSpPr>
          <p:cNvPr id="6" name="スライド番号プレースホルダー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4FC1471-9611-4F70-BB03-7F8E6079736B}" type="slidenum">
              <a:rPr kumimoji="1" lang="ja-JP" altLang="en-US" smtClean="0"/>
              <a:pPr/>
              <a:t>‹#›</a:t>
            </a:fld>
            <a:endParaRPr kumimoji="1" lang="ja-JP" altLang="en-US" dirty="0"/>
          </a:p>
        </p:txBody>
      </p:sp>
    </p:spTree>
    <p:extLst>
      <p:ext uri="{BB962C8B-B14F-4D97-AF65-F5344CB8AC3E}">
        <p14:creationId xmlns:p14="http://schemas.microsoft.com/office/powerpoint/2010/main" val="266020048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914400" rtl="0" eaLnBrk="1" latinLnBrk="0" hangingPunct="1">
        <a:spcBef>
          <a:spcPct val="0"/>
        </a:spcBef>
        <a:buNone/>
        <a:defRPr kumimoji="1"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kumimoji="1"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kumimoji="1"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kumimoji="1"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ー 1"/>
          <p:cNvSpPr>
            <a:spLocks noGrp="1"/>
          </p:cNvSpPr>
          <p:nvPr>
            <p:ph type="title"/>
          </p:nvPr>
        </p:nvSpPr>
        <p:spPr>
          <a:xfrm>
            <a:off x="628650" y="365128"/>
            <a:ext cx="7886700" cy="1325563"/>
          </a:xfrm>
          <a:prstGeom prst="rect">
            <a:avLst/>
          </a:prstGeom>
        </p:spPr>
        <p:txBody>
          <a:bodyPr vert="horz" lIns="91440" tIns="45720" rIns="91440" bIns="45720" rtlCol="0" anchor="ctr">
            <a:normAutofit/>
          </a:bodyPr>
          <a:lstStyle/>
          <a:p>
            <a:r>
              <a:rPr kumimoji="1" lang="ja-JP" altLang="en-US" smtClean="0"/>
              <a:t>マスター タイトルの書式設定</a:t>
            </a:r>
            <a:endParaRPr kumimoji="1" lang="ja-JP" altLang="en-US"/>
          </a:p>
        </p:txBody>
      </p:sp>
      <p:sp>
        <p:nvSpPr>
          <p:cNvPr id="3" name="テキスト プレースホルダー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2"/>
          </p:nvPr>
        </p:nvSpPr>
        <p:spPr>
          <a:xfrm>
            <a:off x="628650" y="6356353"/>
            <a:ext cx="20574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BC92C3AC-67A5-4ACF-9794-6E86C82DAF10}" type="datetime1">
              <a:rPr lang="ja-JP" altLang="en-US" smtClean="0">
                <a:solidFill>
                  <a:prstClr val="black">
                    <a:tint val="75000"/>
                  </a:prstClr>
                </a:solidFill>
              </a:rPr>
              <a:pPr/>
              <a:t>2013/10/6</a:t>
            </a:fld>
            <a:endParaRPr lang="ja-JP" altLang="en-US" dirty="0">
              <a:solidFill>
                <a:prstClr val="black">
                  <a:tint val="75000"/>
                </a:prstClr>
              </a:solidFill>
            </a:endParaRPr>
          </a:p>
        </p:txBody>
      </p:sp>
      <p:sp>
        <p:nvSpPr>
          <p:cNvPr id="5" name="フッター プレースホルダー 4"/>
          <p:cNvSpPr>
            <a:spLocks noGrp="1"/>
          </p:cNvSpPr>
          <p:nvPr>
            <p:ph type="ftr" sz="quarter" idx="3"/>
          </p:nvPr>
        </p:nvSpPr>
        <p:spPr>
          <a:xfrm>
            <a:off x="3028950" y="6356353"/>
            <a:ext cx="30861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ja-JP" altLang="en-US" dirty="0">
              <a:solidFill>
                <a:prstClr val="black">
                  <a:tint val="75000"/>
                </a:prstClr>
              </a:solidFill>
            </a:endParaRPr>
          </a:p>
        </p:txBody>
      </p:sp>
      <p:sp>
        <p:nvSpPr>
          <p:cNvPr id="6" name="スライド番号プレースホルダー 5"/>
          <p:cNvSpPr>
            <a:spLocks noGrp="1"/>
          </p:cNvSpPr>
          <p:nvPr>
            <p:ph type="sldNum" sz="quarter" idx="4"/>
          </p:nvPr>
        </p:nvSpPr>
        <p:spPr>
          <a:xfrm>
            <a:off x="6457950" y="6356353"/>
            <a:ext cx="2057400"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D8C58238-56D9-4262-8DF7-9268417E109E}" type="slidenum">
              <a:rPr lang="ja-JP" altLang="en-US" smtClean="0">
                <a:solidFill>
                  <a:prstClr val="black">
                    <a:tint val="75000"/>
                  </a:prstClr>
                </a:solidFill>
              </a:rPr>
              <a:pPr/>
              <a:t>‹#›</a:t>
            </a:fld>
            <a:endParaRPr lang="ja-JP" altLang="en-US" dirty="0">
              <a:solidFill>
                <a:prstClr val="black">
                  <a:tint val="75000"/>
                </a:prstClr>
              </a:solidFill>
            </a:endParaRPr>
          </a:p>
        </p:txBody>
      </p:sp>
    </p:spTree>
    <p:extLst>
      <p:ext uri="{BB962C8B-B14F-4D97-AF65-F5344CB8AC3E}">
        <p14:creationId xmlns:p14="http://schemas.microsoft.com/office/powerpoint/2010/main" val="132129495"/>
      </p:ext>
    </p:extLst>
  </p:cSld>
  <p:clrMap bg1="lt1" tx1="dk1" bg2="lt2" tx2="dk2" accent1="accent1" accent2="accent2" accent3="accent3" accent4="accent4" accent5="accent5" accent6="accent6" hlink="hlink" folHlink="folHlink"/>
  <p:sldLayoutIdLst>
    <p:sldLayoutId id="2147483759" r:id="rId1"/>
    <p:sldLayoutId id="2147483760" r:id="rId2"/>
    <p:sldLayoutId id="2147483761" r:id="rId3"/>
    <p:sldLayoutId id="2147483762" r:id="rId4"/>
    <p:sldLayoutId id="2147483763" r:id="rId5"/>
    <p:sldLayoutId id="2147483764" r:id="rId6"/>
    <p:sldLayoutId id="2147483765" r:id="rId7"/>
    <p:sldLayoutId id="2147483766" r:id="rId8"/>
    <p:sldLayoutId id="2147483767" r:id="rId9"/>
    <p:sldLayoutId id="2147483768" r:id="rId10"/>
    <p:sldLayoutId id="2147483769" r:id="rId11"/>
    <p:sldLayoutId id="2147483770" r:id="rId12"/>
  </p:sldLayoutIdLst>
  <p:hf sldNum="0" hdr="0" ftr="0" dt="0"/>
  <p:txStyles>
    <p:titleStyle>
      <a:lvl1pPr algn="l" defTabSz="685800" rtl="0" eaLnBrk="1" latinLnBrk="0" hangingPunct="1">
        <a:lnSpc>
          <a:spcPct val="90000"/>
        </a:lnSpc>
        <a:spcBef>
          <a:spcPct val="0"/>
        </a:spcBef>
        <a:buNone/>
        <a:defRPr kumimoji="1"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kumimoji="1"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kumimoji="1"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kumimoji="1"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9pPr>
    </p:bodyStyle>
    <p:otherStyle>
      <a:defPPr>
        <a:defRPr lang="ja-JP"/>
      </a:defPPr>
      <a:lvl1pPr marL="0" algn="l" defTabSz="685800" rtl="0" eaLnBrk="1" latinLnBrk="0" hangingPunct="1">
        <a:defRPr kumimoji="1" sz="1350" kern="1200">
          <a:solidFill>
            <a:schemeClr val="tx1"/>
          </a:solidFill>
          <a:latin typeface="+mn-lt"/>
          <a:ea typeface="+mn-ea"/>
          <a:cs typeface="+mn-cs"/>
        </a:defRPr>
      </a:lvl1pPr>
      <a:lvl2pPr marL="342900" algn="l" defTabSz="685800" rtl="0" eaLnBrk="1" latinLnBrk="0" hangingPunct="1">
        <a:defRPr kumimoji="1" sz="1350" kern="1200">
          <a:solidFill>
            <a:schemeClr val="tx1"/>
          </a:solidFill>
          <a:latin typeface="+mn-lt"/>
          <a:ea typeface="+mn-ea"/>
          <a:cs typeface="+mn-cs"/>
        </a:defRPr>
      </a:lvl2pPr>
      <a:lvl3pPr marL="685800" algn="l" defTabSz="685800" rtl="0" eaLnBrk="1" latinLnBrk="0" hangingPunct="1">
        <a:defRPr kumimoji="1" sz="1350" kern="1200">
          <a:solidFill>
            <a:schemeClr val="tx1"/>
          </a:solidFill>
          <a:latin typeface="+mn-lt"/>
          <a:ea typeface="+mn-ea"/>
          <a:cs typeface="+mn-cs"/>
        </a:defRPr>
      </a:lvl3pPr>
      <a:lvl4pPr marL="1028700" algn="l" defTabSz="685800" rtl="0" eaLnBrk="1" latinLnBrk="0" hangingPunct="1">
        <a:defRPr kumimoji="1" sz="1350" kern="1200">
          <a:solidFill>
            <a:schemeClr val="tx1"/>
          </a:solidFill>
          <a:latin typeface="+mn-lt"/>
          <a:ea typeface="+mn-ea"/>
          <a:cs typeface="+mn-cs"/>
        </a:defRPr>
      </a:lvl4pPr>
      <a:lvl5pPr marL="1371600" algn="l" defTabSz="685800" rtl="0" eaLnBrk="1" latinLnBrk="0" hangingPunct="1">
        <a:defRPr kumimoji="1" sz="1350" kern="1200">
          <a:solidFill>
            <a:schemeClr val="tx1"/>
          </a:solidFill>
          <a:latin typeface="+mn-lt"/>
          <a:ea typeface="+mn-ea"/>
          <a:cs typeface="+mn-cs"/>
        </a:defRPr>
      </a:lvl5pPr>
      <a:lvl6pPr marL="1714500" algn="l" defTabSz="685800" rtl="0" eaLnBrk="1" latinLnBrk="0" hangingPunct="1">
        <a:defRPr kumimoji="1" sz="1350" kern="1200">
          <a:solidFill>
            <a:schemeClr val="tx1"/>
          </a:solidFill>
          <a:latin typeface="+mn-lt"/>
          <a:ea typeface="+mn-ea"/>
          <a:cs typeface="+mn-cs"/>
        </a:defRPr>
      </a:lvl6pPr>
      <a:lvl7pPr marL="2057400" algn="l" defTabSz="685800" rtl="0" eaLnBrk="1" latinLnBrk="0" hangingPunct="1">
        <a:defRPr kumimoji="1" sz="1350" kern="1200">
          <a:solidFill>
            <a:schemeClr val="tx1"/>
          </a:solidFill>
          <a:latin typeface="+mn-lt"/>
          <a:ea typeface="+mn-ea"/>
          <a:cs typeface="+mn-cs"/>
        </a:defRPr>
      </a:lvl7pPr>
      <a:lvl8pPr marL="2400300" algn="l" defTabSz="685800" rtl="0" eaLnBrk="1" latinLnBrk="0" hangingPunct="1">
        <a:defRPr kumimoji="1" sz="1350" kern="1200">
          <a:solidFill>
            <a:schemeClr val="tx1"/>
          </a:solidFill>
          <a:latin typeface="+mn-lt"/>
          <a:ea typeface="+mn-ea"/>
          <a:cs typeface="+mn-cs"/>
        </a:defRPr>
      </a:lvl8pPr>
      <a:lvl9pPr marL="2743200" algn="l" defTabSz="685800" rtl="0" eaLnBrk="1" latinLnBrk="0" hangingPunct="1">
        <a:defRPr kumimoji="1" sz="135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ー 1"/>
          <p:cNvSpPr>
            <a:spLocks noGrp="1"/>
          </p:cNvSpPr>
          <p:nvPr>
            <p:ph type="title"/>
          </p:nvPr>
        </p:nvSpPr>
        <p:spPr>
          <a:xfrm>
            <a:off x="628650" y="365128"/>
            <a:ext cx="7886700" cy="1325563"/>
          </a:xfrm>
          <a:prstGeom prst="rect">
            <a:avLst/>
          </a:prstGeom>
        </p:spPr>
        <p:txBody>
          <a:bodyPr vert="horz" lIns="91440" tIns="45720" rIns="91440" bIns="45720" rtlCol="0" anchor="ctr">
            <a:normAutofit/>
          </a:bodyPr>
          <a:lstStyle/>
          <a:p>
            <a:r>
              <a:rPr kumimoji="1" lang="ja-JP" altLang="en-US" smtClean="0"/>
              <a:t>マスター タイトルの書式設定</a:t>
            </a:r>
            <a:endParaRPr kumimoji="1" lang="ja-JP" altLang="en-US"/>
          </a:p>
        </p:txBody>
      </p:sp>
      <p:sp>
        <p:nvSpPr>
          <p:cNvPr id="3" name="テキスト プレースホルダー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2"/>
          </p:nvPr>
        </p:nvSpPr>
        <p:spPr>
          <a:xfrm>
            <a:off x="628650" y="6356353"/>
            <a:ext cx="20574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38B35045-F97B-4644-B540-4A4A3D13DB82}" type="datetime1">
              <a:rPr lang="ja-JP" altLang="en-US" smtClean="0">
                <a:solidFill>
                  <a:prstClr val="black">
                    <a:tint val="75000"/>
                  </a:prstClr>
                </a:solidFill>
              </a:rPr>
              <a:pPr/>
              <a:t>2013/10/6</a:t>
            </a:fld>
            <a:endParaRPr lang="ja-JP" altLang="en-US" dirty="0">
              <a:solidFill>
                <a:prstClr val="black">
                  <a:tint val="75000"/>
                </a:prstClr>
              </a:solidFill>
            </a:endParaRPr>
          </a:p>
        </p:txBody>
      </p:sp>
      <p:sp>
        <p:nvSpPr>
          <p:cNvPr id="5" name="フッター プレースホルダー 4"/>
          <p:cNvSpPr>
            <a:spLocks noGrp="1"/>
          </p:cNvSpPr>
          <p:nvPr>
            <p:ph type="ftr" sz="quarter" idx="3"/>
          </p:nvPr>
        </p:nvSpPr>
        <p:spPr>
          <a:xfrm>
            <a:off x="3028950" y="6356353"/>
            <a:ext cx="30861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ja-JP" altLang="en-US" dirty="0">
              <a:solidFill>
                <a:prstClr val="black">
                  <a:tint val="75000"/>
                </a:prstClr>
              </a:solidFill>
            </a:endParaRPr>
          </a:p>
        </p:txBody>
      </p:sp>
      <p:sp>
        <p:nvSpPr>
          <p:cNvPr id="6" name="スライド番号プレースホルダー 5"/>
          <p:cNvSpPr>
            <a:spLocks noGrp="1"/>
          </p:cNvSpPr>
          <p:nvPr>
            <p:ph type="sldNum" sz="quarter" idx="4"/>
          </p:nvPr>
        </p:nvSpPr>
        <p:spPr>
          <a:xfrm>
            <a:off x="6457950" y="6356353"/>
            <a:ext cx="2057400"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D8C58238-56D9-4262-8DF7-9268417E109E}" type="slidenum">
              <a:rPr lang="ja-JP" altLang="en-US" smtClean="0">
                <a:solidFill>
                  <a:prstClr val="black">
                    <a:tint val="75000"/>
                  </a:prstClr>
                </a:solidFill>
              </a:rPr>
              <a:pPr/>
              <a:t>‹#›</a:t>
            </a:fld>
            <a:endParaRPr lang="ja-JP" altLang="en-US" dirty="0">
              <a:solidFill>
                <a:prstClr val="black">
                  <a:tint val="75000"/>
                </a:prstClr>
              </a:solidFill>
            </a:endParaRPr>
          </a:p>
        </p:txBody>
      </p:sp>
    </p:spTree>
    <p:extLst>
      <p:ext uri="{BB962C8B-B14F-4D97-AF65-F5344CB8AC3E}">
        <p14:creationId xmlns:p14="http://schemas.microsoft.com/office/powerpoint/2010/main" val="3775823321"/>
      </p:ext>
    </p:extLst>
  </p:cSld>
  <p:clrMap bg1="lt1" tx1="dk1" bg2="lt2" tx2="dk2" accent1="accent1" accent2="accent2" accent3="accent3" accent4="accent4" accent5="accent5" accent6="accent6" hlink="hlink" folHlink="folHlink"/>
  <p:sldLayoutIdLst>
    <p:sldLayoutId id="2147483772" r:id="rId1"/>
    <p:sldLayoutId id="2147483773" r:id="rId2"/>
    <p:sldLayoutId id="2147483774" r:id="rId3"/>
    <p:sldLayoutId id="2147483775" r:id="rId4"/>
    <p:sldLayoutId id="2147483776" r:id="rId5"/>
    <p:sldLayoutId id="2147483777" r:id="rId6"/>
    <p:sldLayoutId id="2147483778" r:id="rId7"/>
    <p:sldLayoutId id="2147483779" r:id="rId8"/>
    <p:sldLayoutId id="2147483780" r:id="rId9"/>
    <p:sldLayoutId id="2147483781" r:id="rId10"/>
    <p:sldLayoutId id="2147483782" r:id="rId11"/>
    <p:sldLayoutId id="2147483783" r:id="rId12"/>
  </p:sldLayoutIdLst>
  <p:hf sldNum="0" hdr="0" ftr="0" dt="0"/>
  <p:txStyles>
    <p:titleStyle>
      <a:lvl1pPr algn="l" defTabSz="685800" rtl="0" eaLnBrk="1" latinLnBrk="0" hangingPunct="1">
        <a:lnSpc>
          <a:spcPct val="90000"/>
        </a:lnSpc>
        <a:spcBef>
          <a:spcPct val="0"/>
        </a:spcBef>
        <a:buNone/>
        <a:defRPr kumimoji="1"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kumimoji="1"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kumimoji="1"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kumimoji="1"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9pPr>
    </p:bodyStyle>
    <p:otherStyle>
      <a:defPPr>
        <a:defRPr lang="ja-JP"/>
      </a:defPPr>
      <a:lvl1pPr marL="0" algn="l" defTabSz="685800" rtl="0" eaLnBrk="1" latinLnBrk="0" hangingPunct="1">
        <a:defRPr kumimoji="1" sz="1350" kern="1200">
          <a:solidFill>
            <a:schemeClr val="tx1"/>
          </a:solidFill>
          <a:latin typeface="+mn-lt"/>
          <a:ea typeface="+mn-ea"/>
          <a:cs typeface="+mn-cs"/>
        </a:defRPr>
      </a:lvl1pPr>
      <a:lvl2pPr marL="342900" algn="l" defTabSz="685800" rtl="0" eaLnBrk="1" latinLnBrk="0" hangingPunct="1">
        <a:defRPr kumimoji="1" sz="1350" kern="1200">
          <a:solidFill>
            <a:schemeClr val="tx1"/>
          </a:solidFill>
          <a:latin typeface="+mn-lt"/>
          <a:ea typeface="+mn-ea"/>
          <a:cs typeface="+mn-cs"/>
        </a:defRPr>
      </a:lvl2pPr>
      <a:lvl3pPr marL="685800" algn="l" defTabSz="685800" rtl="0" eaLnBrk="1" latinLnBrk="0" hangingPunct="1">
        <a:defRPr kumimoji="1" sz="1350" kern="1200">
          <a:solidFill>
            <a:schemeClr val="tx1"/>
          </a:solidFill>
          <a:latin typeface="+mn-lt"/>
          <a:ea typeface="+mn-ea"/>
          <a:cs typeface="+mn-cs"/>
        </a:defRPr>
      </a:lvl3pPr>
      <a:lvl4pPr marL="1028700" algn="l" defTabSz="685800" rtl="0" eaLnBrk="1" latinLnBrk="0" hangingPunct="1">
        <a:defRPr kumimoji="1" sz="1350" kern="1200">
          <a:solidFill>
            <a:schemeClr val="tx1"/>
          </a:solidFill>
          <a:latin typeface="+mn-lt"/>
          <a:ea typeface="+mn-ea"/>
          <a:cs typeface="+mn-cs"/>
        </a:defRPr>
      </a:lvl4pPr>
      <a:lvl5pPr marL="1371600" algn="l" defTabSz="685800" rtl="0" eaLnBrk="1" latinLnBrk="0" hangingPunct="1">
        <a:defRPr kumimoji="1" sz="1350" kern="1200">
          <a:solidFill>
            <a:schemeClr val="tx1"/>
          </a:solidFill>
          <a:latin typeface="+mn-lt"/>
          <a:ea typeface="+mn-ea"/>
          <a:cs typeface="+mn-cs"/>
        </a:defRPr>
      </a:lvl5pPr>
      <a:lvl6pPr marL="1714500" algn="l" defTabSz="685800" rtl="0" eaLnBrk="1" latinLnBrk="0" hangingPunct="1">
        <a:defRPr kumimoji="1" sz="1350" kern="1200">
          <a:solidFill>
            <a:schemeClr val="tx1"/>
          </a:solidFill>
          <a:latin typeface="+mn-lt"/>
          <a:ea typeface="+mn-ea"/>
          <a:cs typeface="+mn-cs"/>
        </a:defRPr>
      </a:lvl6pPr>
      <a:lvl7pPr marL="2057400" algn="l" defTabSz="685800" rtl="0" eaLnBrk="1" latinLnBrk="0" hangingPunct="1">
        <a:defRPr kumimoji="1" sz="1350" kern="1200">
          <a:solidFill>
            <a:schemeClr val="tx1"/>
          </a:solidFill>
          <a:latin typeface="+mn-lt"/>
          <a:ea typeface="+mn-ea"/>
          <a:cs typeface="+mn-cs"/>
        </a:defRPr>
      </a:lvl7pPr>
      <a:lvl8pPr marL="2400300" algn="l" defTabSz="685800" rtl="0" eaLnBrk="1" latinLnBrk="0" hangingPunct="1">
        <a:defRPr kumimoji="1" sz="1350" kern="1200">
          <a:solidFill>
            <a:schemeClr val="tx1"/>
          </a:solidFill>
          <a:latin typeface="+mn-lt"/>
          <a:ea typeface="+mn-ea"/>
          <a:cs typeface="+mn-cs"/>
        </a:defRPr>
      </a:lvl8pPr>
      <a:lvl9pPr marL="2743200" algn="l" defTabSz="685800" rtl="0" eaLnBrk="1" latinLnBrk="0" hangingPunct="1">
        <a:defRPr kumimoji="1" sz="1350" kern="1200">
          <a:solidFill>
            <a:schemeClr val="tx1"/>
          </a:solidFill>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ー 1"/>
          <p:cNvSpPr>
            <a:spLocks noGrp="1"/>
          </p:cNvSpPr>
          <p:nvPr>
            <p:ph type="title"/>
          </p:nvPr>
        </p:nvSpPr>
        <p:spPr>
          <a:xfrm>
            <a:off x="628650" y="365128"/>
            <a:ext cx="7886700" cy="1325563"/>
          </a:xfrm>
          <a:prstGeom prst="rect">
            <a:avLst/>
          </a:prstGeom>
        </p:spPr>
        <p:txBody>
          <a:bodyPr vert="horz" lIns="91440" tIns="45720" rIns="91440" bIns="45720" rtlCol="0" anchor="ctr">
            <a:normAutofit/>
          </a:bodyPr>
          <a:lstStyle/>
          <a:p>
            <a:r>
              <a:rPr kumimoji="1" lang="ja-JP" altLang="en-US" smtClean="0"/>
              <a:t>マスター タイトルの書式設定</a:t>
            </a:r>
            <a:endParaRPr kumimoji="1" lang="ja-JP" altLang="en-US"/>
          </a:p>
        </p:txBody>
      </p:sp>
      <p:sp>
        <p:nvSpPr>
          <p:cNvPr id="3" name="テキスト プレースホルダー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2"/>
          </p:nvPr>
        </p:nvSpPr>
        <p:spPr>
          <a:xfrm>
            <a:off x="628650" y="6356353"/>
            <a:ext cx="20574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3098DC59-1322-4219-8B9B-70F8DC329282}" type="datetime1">
              <a:rPr lang="ja-JP" altLang="en-US" smtClean="0">
                <a:solidFill>
                  <a:prstClr val="black">
                    <a:tint val="75000"/>
                  </a:prstClr>
                </a:solidFill>
              </a:rPr>
              <a:pPr/>
              <a:t>2013/10/6</a:t>
            </a:fld>
            <a:endParaRPr lang="ja-JP" altLang="en-US" dirty="0">
              <a:solidFill>
                <a:prstClr val="black">
                  <a:tint val="75000"/>
                </a:prstClr>
              </a:solidFill>
            </a:endParaRPr>
          </a:p>
        </p:txBody>
      </p:sp>
      <p:sp>
        <p:nvSpPr>
          <p:cNvPr id="5" name="フッター プレースホルダー 4"/>
          <p:cNvSpPr>
            <a:spLocks noGrp="1"/>
          </p:cNvSpPr>
          <p:nvPr>
            <p:ph type="ftr" sz="quarter" idx="3"/>
          </p:nvPr>
        </p:nvSpPr>
        <p:spPr>
          <a:xfrm>
            <a:off x="3028950" y="6356353"/>
            <a:ext cx="30861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ja-JP" altLang="en-US" dirty="0">
              <a:solidFill>
                <a:prstClr val="black">
                  <a:tint val="75000"/>
                </a:prstClr>
              </a:solidFill>
            </a:endParaRPr>
          </a:p>
        </p:txBody>
      </p:sp>
      <p:sp>
        <p:nvSpPr>
          <p:cNvPr id="6" name="スライド番号プレースホルダー 5"/>
          <p:cNvSpPr>
            <a:spLocks noGrp="1"/>
          </p:cNvSpPr>
          <p:nvPr>
            <p:ph type="sldNum" sz="quarter" idx="4"/>
          </p:nvPr>
        </p:nvSpPr>
        <p:spPr>
          <a:xfrm>
            <a:off x="6457950" y="6356353"/>
            <a:ext cx="2057400"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D8C58238-56D9-4262-8DF7-9268417E109E}" type="slidenum">
              <a:rPr lang="ja-JP" altLang="en-US" smtClean="0">
                <a:solidFill>
                  <a:prstClr val="black">
                    <a:tint val="75000"/>
                  </a:prstClr>
                </a:solidFill>
              </a:rPr>
              <a:pPr/>
              <a:t>‹#›</a:t>
            </a:fld>
            <a:endParaRPr lang="ja-JP" altLang="en-US" dirty="0">
              <a:solidFill>
                <a:prstClr val="black">
                  <a:tint val="75000"/>
                </a:prstClr>
              </a:solidFill>
            </a:endParaRPr>
          </a:p>
        </p:txBody>
      </p:sp>
    </p:spTree>
    <p:extLst>
      <p:ext uri="{BB962C8B-B14F-4D97-AF65-F5344CB8AC3E}">
        <p14:creationId xmlns:p14="http://schemas.microsoft.com/office/powerpoint/2010/main" val="1402529547"/>
      </p:ext>
    </p:extLst>
  </p:cSld>
  <p:clrMap bg1="lt1" tx1="dk1" bg2="lt2" tx2="dk2" accent1="accent1" accent2="accent2" accent3="accent3" accent4="accent4" accent5="accent5" accent6="accent6" hlink="hlink" folHlink="folHlink"/>
  <p:sldLayoutIdLst>
    <p:sldLayoutId id="2147483785" r:id="rId1"/>
    <p:sldLayoutId id="2147483786" r:id="rId2"/>
    <p:sldLayoutId id="2147483787" r:id="rId3"/>
    <p:sldLayoutId id="2147483788" r:id="rId4"/>
    <p:sldLayoutId id="2147483789" r:id="rId5"/>
    <p:sldLayoutId id="2147483790" r:id="rId6"/>
    <p:sldLayoutId id="2147483791" r:id="rId7"/>
    <p:sldLayoutId id="2147483792" r:id="rId8"/>
    <p:sldLayoutId id="2147483793" r:id="rId9"/>
    <p:sldLayoutId id="2147483794" r:id="rId10"/>
    <p:sldLayoutId id="2147483795" r:id="rId11"/>
    <p:sldLayoutId id="2147483796" r:id="rId12"/>
  </p:sldLayoutIdLst>
  <p:hf sldNum="0" hdr="0" ftr="0" dt="0"/>
  <p:txStyles>
    <p:titleStyle>
      <a:lvl1pPr algn="l" defTabSz="685800" rtl="0" eaLnBrk="1" latinLnBrk="0" hangingPunct="1">
        <a:lnSpc>
          <a:spcPct val="90000"/>
        </a:lnSpc>
        <a:spcBef>
          <a:spcPct val="0"/>
        </a:spcBef>
        <a:buNone/>
        <a:defRPr kumimoji="1"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kumimoji="1"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kumimoji="1"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kumimoji="1"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9pPr>
    </p:bodyStyle>
    <p:otherStyle>
      <a:defPPr>
        <a:defRPr lang="ja-JP"/>
      </a:defPPr>
      <a:lvl1pPr marL="0" algn="l" defTabSz="685800" rtl="0" eaLnBrk="1" latinLnBrk="0" hangingPunct="1">
        <a:defRPr kumimoji="1" sz="1350" kern="1200">
          <a:solidFill>
            <a:schemeClr val="tx1"/>
          </a:solidFill>
          <a:latin typeface="+mn-lt"/>
          <a:ea typeface="+mn-ea"/>
          <a:cs typeface="+mn-cs"/>
        </a:defRPr>
      </a:lvl1pPr>
      <a:lvl2pPr marL="342900" algn="l" defTabSz="685800" rtl="0" eaLnBrk="1" latinLnBrk="0" hangingPunct="1">
        <a:defRPr kumimoji="1" sz="1350" kern="1200">
          <a:solidFill>
            <a:schemeClr val="tx1"/>
          </a:solidFill>
          <a:latin typeface="+mn-lt"/>
          <a:ea typeface="+mn-ea"/>
          <a:cs typeface="+mn-cs"/>
        </a:defRPr>
      </a:lvl2pPr>
      <a:lvl3pPr marL="685800" algn="l" defTabSz="685800" rtl="0" eaLnBrk="1" latinLnBrk="0" hangingPunct="1">
        <a:defRPr kumimoji="1" sz="1350" kern="1200">
          <a:solidFill>
            <a:schemeClr val="tx1"/>
          </a:solidFill>
          <a:latin typeface="+mn-lt"/>
          <a:ea typeface="+mn-ea"/>
          <a:cs typeface="+mn-cs"/>
        </a:defRPr>
      </a:lvl3pPr>
      <a:lvl4pPr marL="1028700" algn="l" defTabSz="685800" rtl="0" eaLnBrk="1" latinLnBrk="0" hangingPunct="1">
        <a:defRPr kumimoji="1" sz="1350" kern="1200">
          <a:solidFill>
            <a:schemeClr val="tx1"/>
          </a:solidFill>
          <a:latin typeface="+mn-lt"/>
          <a:ea typeface="+mn-ea"/>
          <a:cs typeface="+mn-cs"/>
        </a:defRPr>
      </a:lvl4pPr>
      <a:lvl5pPr marL="1371600" algn="l" defTabSz="685800" rtl="0" eaLnBrk="1" latinLnBrk="0" hangingPunct="1">
        <a:defRPr kumimoji="1" sz="1350" kern="1200">
          <a:solidFill>
            <a:schemeClr val="tx1"/>
          </a:solidFill>
          <a:latin typeface="+mn-lt"/>
          <a:ea typeface="+mn-ea"/>
          <a:cs typeface="+mn-cs"/>
        </a:defRPr>
      </a:lvl5pPr>
      <a:lvl6pPr marL="1714500" algn="l" defTabSz="685800" rtl="0" eaLnBrk="1" latinLnBrk="0" hangingPunct="1">
        <a:defRPr kumimoji="1" sz="1350" kern="1200">
          <a:solidFill>
            <a:schemeClr val="tx1"/>
          </a:solidFill>
          <a:latin typeface="+mn-lt"/>
          <a:ea typeface="+mn-ea"/>
          <a:cs typeface="+mn-cs"/>
        </a:defRPr>
      </a:lvl6pPr>
      <a:lvl7pPr marL="2057400" algn="l" defTabSz="685800" rtl="0" eaLnBrk="1" latinLnBrk="0" hangingPunct="1">
        <a:defRPr kumimoji="1" sz="1350" kern="1200">
          <a:solidFill>
            <a:schemeClr val="tx1"/>
          </a:solidFill>
          <a:latin typeface="+mn-lt"/>
          <a:ea typeface="+mn-ea"/>
          <a:cs typeface="+mn-cs"/>
        </a:defRPr>
      </a:lvl7pPr>
      <a:lvl8pPr marL="2400300" algn="l" defTabSz="685800" rtl="0" eaLnBrk="1" latinLnBrk="0" hangingPunct="1">
        <a:defRPr kumimoji="1" sz="1350" kern="1200">
          <a:solidFill>
            <a:schemeClr val="tx1"/>
          </a:solidFill>
          <a:latin typeface="+mn-lt"/>
          <a:ea typeface="+mn-ea"/>
          <a:cs typeface="+mn-cs"/>
        </a:defRPr>
      </a:lvl8pPr>
      <a:lvl9pPr marL="2743200" algn="l" defTabSz="685800" rtl="0" eaLnBrk="1" latinLnBrk="0" hangingPunct="1">
        <a:defRPr kumimoji="1" sz="1350" kern="1200">
          <a:solidFill>
            <a:schemeClr val="tx1"/>
          </a:solidFill>
          <a:latin typeface="+mn-lt"/>
          <a:ea typeface="+mn-ea"/>
          <a:cs typeface="+mn-cs"/>
        </a:defRPr>
      </a:lvl9pPr>
    </p:otherStyle>
  </p:txStyles>
</p:sldMaster>
</file>

<file path=ppt/slideMasters/slideMaster1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ー 1"/>
          <p:cNvSpPr>
            <a:spLocks noGrp="1"/>
          </p:cNvSpPr>
          <p:nvPr>
            <p:ph type="title"/>
          </p:nvPr>
        </p:nvSpPr>
        <p:spPr>
          <a:xfrm>
            <a:off x="628650" y="365128"/>
            <a:ext cx="7886700" cy="1325563"/>
          </a:xfrm>
          <a:prstGeom prst="rect">
            <a:avLst/>
          </a:prstGeom>
        </p:spPr>
        <p:txBody>
          <a:bodyPr vert="horz" lIns="91440" tIns="45720" rIns="91440" bIns="45720" rtlCol="0" anchor="ctr">
            <a:normAutofit/>
          </a:bodyPr>
          <a:lstStyle/>
          <a:p>
            <a:r>
              <a:rPr kumimoji="1" lang="ja-JP" altLang="en-US" smtClean="0"/>
              <a:t>マスター タイトルの書式設定</a:t>
            </a:r>
            <a:endParaRPr kumimoji="1" lang="ja-JP" altLang="en-US"/>
          </a:p>
        </p:txBody>
      </p:sp>
      <p:sp>
        <p:nvSpPr>
          <p:cNvPr id="3" name="テキスト プレースホルダー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2"/>
          </p:nvPr>
        </p:nvSpPr>
        <p:spPr>
          <a:xfrm>
            <a:off x="628650" y="6356353"/>
            <a:ext cx="20574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9962472F-692F-43BE-823C-D6515B32BFFA}" type="datetime1">
              <a:rPr lang="ja-JP" altLang="en-US" smtClean="0">
                <a:solidFill>
                  <a:prstClr val="black">
                    <a:tint val="75000"/>
                  </a:prstClr>
                </a:solidFill>
              </a:rPr>
              <a:pPr/>
              <a:t>2013/10/6</a:t>
            </a:fld>
            <a:endParaRPr lang="ja-JP" altLang="en-US" dirty="0">
              <a:solidFill>
                <a:prstClr val="black">
                  <a:tint val="75000"/>
                </a:prstClr>
              </a:solidFill>
            </a:endParaRPr>
          </a:p>
        </p:txBody>
      </p:sp>
      <p:sp>
        <p:nvSpPr>
          <p:cNvPr id="5" name="フッター プレースホルダー 4"/>
          <p:cNvSpPr>
            <a:spLocks noGrp="1"/>
          </p:cNvSpPr>
          <p:nvPr>
            <p:ph type="ftr" sz="quarter" idx="3"/>
          </p:nvPr>
        </p:nvSpPr>
        <p:spPr>
          <a:xfrm>
            <a:off x="3028950" y="6356353"/>
            <a:ext cx="30861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ja-JP" altLang="en-US" dirty="0">
              <a:solidFill>
                <a:prstClr val="black">
                  <a:tint val="75000"/>
                </a:prstClr>
              </a:solidFill>
            </a:endParaRPr>
          </a:p>
        </p:txBody>
      </p:sp>
      <p:sp>
        <p:nvSpPr>
          <p:cNvPr id="6" name="スライド番号プレースホルダー 5"/>
          <p:cNvSpPr>
            <a:spLocks noGrp="1"/>
          </p:cNvSpPr>
          <p:nvPr>
            <p:ph type="sldNum" sz="quarter" idx="4"/>
          </p:nvPr>
        </p:nvSpPr>
        <p:spPr>
          <a:xfrm>
            <a:off x="6457950" y="6356353"/>
            <a:ext cx="2057400"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D8C58238-56D9-4262-8DF7-9268417E109E}" type="slidenum">
              <a:rPr lang="ja-JP" altLang="en-US" smtClean="0">
                <a:solidFill>
                  <a:prstClr val="black">
                    <a:tint val="75000"/>
                  </a:prstClr>
                </a:solidFill>
              </a:rPr>
              <a:pPr/>
              <a:t>‹#›</a:t>
            </a:fld>
            <a:endParaRPr lang="ja-JP" altLang="en-US" dirty="0">
              <a:solidFill>
                <a:prstClr val="black">
                  <a:tint val="75000"/>
                </a:prstClr>
              </a:solidFill>
            </a:endParaRPr>
          </a:p>
        </p:txBody>
      </p:sp>
    </p:spTree>
    <p:extLst>
      <p:ext uri="{BB962C8B-B14F-4D97-AF65-F5344CB8AC3E}">
        <p14:creationId xmlns:p14="http://schemas.microsoft.com/office/powerpoint/2010/main" val="838506050"/>
      </p:ext>
    </p:extLst>
  </p:cSld>
  <p:clrMap bg1="lt1" tx1="dk1" bg2="lt2" tx2="dk2" accent1="accent1" accent2="accent2" accent3="accent3" accent4="accent4" accent5="accent5" accent6="accent6" hlink="hlink" folHlink="folHlink"/>
  <p:sldLayoutIdLst>
    <p:sldLayoutId id="2147483798" r:id="rId1"/>
    <p:sldLayoutId id="2147483799" r:id="rId2"/>
    <p:sldLayoutId id="2147483800" r:id="rId3"/>
    <p:sldLayoutId id="2147483801" r:id="rId4"/>
    <p:sldLayoutId id="2147483802" r:id="rId5"/>
    <p:sldLayoutId id="2147483803" r:id="rId6"/>
    <p:sldLayoutId id="2147483804" r:id="rId7"/>
    <p:sldLayoutId id="2147483805" r:id="rId8"/>
    <p:sldLayoutId id="2147483806" r:id="rId9"/>
    <p:sldLayoutId id="2147483807" r:id="rId10"/>
    <p:sldLayoutId id="2147483808" r:id="rId11"/>
    <p:sldLayoutId id="2147483809" r:id="rId12"/>
  </p:sldLayoutIdLst>
  <p:hf sldNum="0" hdr="0" ftr="0" dt="0"/>
  <p:txStyles>
    <p:titleStyle>
      <a:lvl1pPr algn="l" defTabSz="685800" rtl="0" eaLnBrk="1" latinLnBrk="0" hangingPunct="1">
        <a:lnSpc>
          <a:spcPct val="90000"/>
        </a:lnSpc>
        <a:spcBef>
          <a:spcPct val="0"/>
        </a:spcBef>
        <a:buNone/>
        <a:defRPr kumimoji="1"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kumimoji="1"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kumimoji="1"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kumimoji="1"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9pPr>
    </p:bodyStyle>
    <p:otherStyle>
      <a:defPPr>
        <a:defRPr lang="ja-JP"/>
      </a:defPPr>
      <a:lvl1pPr marL="0" algn="l" defTabSz="685800" rtl="0" eaLnBrk="1" latinLnBrk="0" hangingPunct="1">
        <a:defRPr kumimoji="1" sz="1350" kern="1200">
          <a:solidFill>
            <a:schemeClr val="tx1"/>
          </a:solidFill>
          <a:latin typeface="+mn-lt"/>
          <a:ea typeface="+mn-ea"/>
          <a:cs typeface="+mn-cs"/>
        </a:defRPr>
      </a:lvl1pPr>
      <a:lvl2pPr marL="342900" algn="l" defTabSz="685800" rtl="0" eaLnBrk="1" latinLnBrk="0" hangingPunct="1">
        <a:defRPr kumimoji="1" sz="1350" kern="1200">
          <a:solidFill>
            <a:schemeClr val="tx1"/>
          </a:solidFill>
          <a:latin typeface="+mn-lt"/>
          <a:ea typeface="+mn-ea"/>
          <a:cs typeface="+mn-cs"/>
        </a:defRPr>
      </a:lvl2pPr>
      <a:lvl3pPr marL="685800" algn="l" defTabSz="685800" rtl="0" eaLnBrk="1" latinLnBrk="0" hangingPunct="1">
        <a:defRPr kumimoji="1" sz="1350" kern="1200">
          <a:solidFill>
            <a:schemeClr val="tx1"/>
          </a:solidFill>
          <a:latin typeface="+mn-lt"/>
          <a:ea typeface="+mn-ea"/>
          <a:cs typeface="+mn-cs"/>
        </a:defRPr>
      </a:lvl3pPr>
      <a:lvl4pPr marL="1028700" algn="l" defTabSz="685800" rtl="0" eaLnBrk="1" latinLnBrk="0" hangingPunct="1">
        <a:defRPr kumimoji="1" sz="1350" kern="1200">
          <a:solidFill>
            <a:schemeClr val="tx1"/>
          </a:solidFill>
          <a:latin typeface="+mn-lt"/>
          <a:ea typeface="+mn-ea"/>
          <a:cs typeface="+mn-cs"/>
        </a:defRPr>
      </a:lvl4pPr>
      <a:lvl5pPr marL="1371600" algn="l" defTabSz="685800" rtl="0" eaLnBrk="1" latinLnBrk="0" hangingPunct="1">
        <a:defRPr kumimoji="1" sz="1350" kern="1200">
          <a:solidFill>
            <a:schemeClr val="tx1"/>
          </a:solidFill>
          <a:latin typeface="+mn-lt"/>
          <a:ea typeface="+mn-ea"/>
          <a:cs typeface="+mn-cs"/>
        </a:defRPr>
      </a:lvl5pPr>
      <a:lvl6pPr marL="1714500" algn="l" defTabSz="685800" rtl="0" eaLnBrk="1" latinLnBrk="0" hangingPunct="1">
        <a:defRPr kumimoji="1" sz="1350" kern="1200">
          <a:solidFill>
            <a:schemeClr val="tx1"/>
          </a:solidFill>
          <a:latin typeface="+mn-lt"/>
          <a:ea typeface="+mn-ea"/>
          <a:cs typeface="+mn-cs"/>
        </a:defRPr>
      </a:lvl6pPr>
      <a:lvl7pPr marL="2057400" algn="l" defTabSz="685800" rtl="0" eaLnBrk="1" latinLnBrk="0" hangingPunct="1">
        <a:defRPr kumimoji="1" sz="1350" kern="1200">
          <a:solidFill>
            <a:schemeClr val="tx1"/>
          </a:solidFill>
          <a:latin typeface="+mn-lt"/>
          <a:ea typeface="+mn-ea"/>
          <a:cs typeface="+mn-cs"/>
        </a:defRPr>
      </a:lvl7pPr>
      <a:lvl8pPr marL="2400300" algn="l" defTabSz="685800" rtl="0" eaLnBrk="1" latinLnBrk="0" hangingPunct="1">
        <a:defRPr kumimoji="1" sz="1350" kern="1200">
          <a:solidFill>
            <a:schemeClr val="tx1"/>
          </a:solidFill>
          <a:latin typeface="+mn-lt"/>
          <a:ea typeface="+mn-ea"/>
          <a:cs typeface="+mn-cs"/>
        </a:defRPr>
      </a:lvl8pPr>
      <a:lvl9pPr marL="2743200" algn="l" defTabSz="685800" rtl="0" eaLnBrk="1" latinLnBrk="0" hangingPunct="1">
        <a:defRPr kumimoji="1" sz="1350" kern="1200">
          <a:solidFill>
            <a:schemeClr val="tx1"/>
          </a:solidFill>
          <a:latin typeface="+mn-lt"/>
          <a:ea typeface="+mn-ea"/>
          <a:cs typeface="+mn-cs"/>
        </a:defRPr>
      </a:lvl9pPr>
    </p:otherStyle>
  </p:txStyles>
</p:sldMaster>
</file>

<file path=ppt/slideMasters/slideMaster1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ー 1"/>
          <p:cNvSpPr>
            <a:spLocks noGrp="1"/>
          </p:cNvSpPr>
          <p:nvPr>
            <p:ph type="title"/>
          </p:nvPr>
        </p:nvSpPr>
        <p:spPr>
          <a:xfrm>
            <a:off x="628650" y="365128"/>
            <a:ext cx="7886700" cy="1325563"/>
          </a:xfrm>
          <a:prstGeom prst="rect">
            <a:avLst/>
          </a:prstGeom>
        </p:spPr>
        <p:txBody>
          <a:bodyPr vert="horz" lIns="91440" tIns="45720" rIns="91440" bIns="45720" rtlCol="0" anchor="ctr">
            <a:normAutofit/>
          </a:bodyPr>
          <a:lstStyle/>
          <a:p>
            <a:r>
              <a:rPr kumimoji="1" lang="ja-JP" altLang="en-US" smtClean="0"/>
              <a:t>マスター タイトルの書式設定</a:t>
            </a:r>
            <a:endParaRPr kumimoji="1" lang="ja-JP" altLang="en-US"/>
          </a:p>
        </p:txBody>
      </p:sp>
      <p:sp>
        <p:nvSpPr>
          <p:cNvPr id="3" name="テキスト プレースホルダー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2"/>
          </p:nvPr>
        </p:nvSpPr>
        <p:spPr>
          <a:xfrm>
            <a:off x="628650" y="6356353"/>
            <a:ext cx="20574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46B7989D-C8C3-4553-A22C-023108B4C641}" type="datetime1">
              <a:rPr lang="ja-JP" altLang="en-US" smtClean="0">
                <a:solidFill>
                  <a:prstClr val="black">
                    <a:tint val="75000"/>
                  </a:prstClr>
                </a:solidFill>
              </a:rPr>
              <a:pPr/>
              <a:t>2013/10/6</a:t>
            </a:fld>
            <a:endParaRPr lang="ja-JP" altLang="en-US" dirty="0">
              <a:solidFill>
                <a:prstClr val="black">
                  <a:tint val="75000"/>
                </a:prstClr>
              </a:solidFill>
            </a:endParaRPr>
          </a:p>
        </p:txBody>
      </p:sp>
      <p:sp>
        <p:nvSpPr>
          <p:cNvPr id="5" name="フッター プレースホルダー 4"/>
          <p:cNvSpPr>
            <a:spLocks noGrp="1"/>
          </p:cNvSpPr>
          <p:nvPr>
            <p:ph type="ftr" sz="quarter" idx="3"/>
          </p:nvPr>
        </p:nvSpPr>
        <p:spPr>
          <a:xfrm>
            <a:off x="3028950" y="6356353"/>
            <a:ext cx="30861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ja-JP" altLang="en-US" dirty="0">
              <a:solidFill>
                <a:prstClr val="black">
                  <a:tint val="75000"/>
                </a:prstClr>
              </a:solidFill>
            </a:endParaRPr>
          </a:p>
        </p:txBody>
      </p:sp>
      <p:sp>
        <p:nvSpPr>
          <p:cNvPr id="6" name="スライド番号プレースホルダー 5"/>
          <p:cNvSpPr>
            <a:spLocks noGrp="1"/>
          </p:cNvSpPr>
          <p:nvPr>
            <p:ph type="sldNum" sz="quarter" idx="4"/>
          </p:nvPr>
        </p:nvSpPr>
        <p:spPr>
          <a:xfrm>
            <a:off x="6457950" y="6356353"/>
            <a:ext cx="2057400"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D8C58238-56D9-4262-8DF7-9268417E109E}" type="slidenum">
              <a:rPr lang="ja-JP" altLang="en-US" smtClean="0">
                <a:solidFill>
                  <a:prstClr val="black">
                    <a:tint val="75000"/>
                  </a:prstClr>
                </a:solidFill>
              </a:rPr>
              <a:pPr/>
              <a:t>‹#›</a:t>
            </a:fld>
            <a:endParaRPr lang="ja-JP" altLang="en-US" dirty="0">
              <a:solidFill>
                <a:prstClr val="black">
                  <a:tint val="75000"/>
                </a:prstClr>
              </a:solidFill>
            </a:endParaRPr>
          </a:p>
        </p:txBody>
      </p:sp>
    </p:spTree>
    <p:extLst>
      <p:ext uri="{BB962C8B-B14F-4D97-AF65-F5344CB8AC3E}">
        <p14:creationId xmlns:p14="http://schemas.microsoft.com/office/powerpoint/2010/main" val="703555688"/>
      </p:ext>
    </p:extLst>
  </p:cSld>
  <p:clrMap bg1="lt1" tx1="dk1" bg2="lt2" tx2="dk2" accent1="accent1" accent2="accent2" accent3="accent3" accent4="accent4" accent5="accent5" accent6="accent6" hlink="hlink" folHlink="folHlink"/>
  <p:sldLayoutIdLst>
    <p:sldLayoutId id="2147483811" r:id="rId1"/>
    <p:sldLayoutId id="2147483812" r:id="rId2"/>
    <p:sldLayoutId id="2147483813" r:id="rId3"/>
    <p:sldLayoutId id="2147483814" r:id="rId4"/>
    <p:sldLayoutId id="2147483815" r:id="rId5"/>
    <p:sldLayoutId id="2147483816" r:id="rId6"/>
    <p:sldLayoutId id="2147483817" r:id="rId7"/>
    <p:sldLayoutId id="2147483818" r:id="rId8"/>
    <p:sldLayoutId id="2147483819" r:id="rId9"/>
    <p:sldLayoutId id="2147483820" r:id="rId10"/>
    <p:sldLayoutId id="2147483821" r:id="rId11"/>
    <p:sldLayoutId id="2147483822" r:id="rId12"/>
  </p:sldLayoutIdLst>
  <p:hf sldNum="0" hdr="0" ftr="0" dt="0"/>
  <p:txStyles>
    <p:titleStyle>
      <a:lvl1pPr algn="l" defTabSz="685800" rtl="0" eaLnBrk="1" latinLnBrk="0" hangingPunct="1">
        <a:lnSpc>
          <a:spcPct val="90000"/>
        </a:lnSpc>
        <a:spcBef>
          <a:spcPct val="0"/>
        </a:spcBef>
        <a:buNone/>
        <a:defRPr kumimoji="1"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kumimoji="1"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kumimoji="1"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kumimoji="1"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9pPr>
    </p:bodyStyle>
    <p:otherStyle>
      <a:defPPr>
        <a:defRPr lang="ja-JP"/>
      </a:defPPr>
      <a:lvl1pPr marL="0" algn="l" defTabSz="685800" rtl="0" eaLnBrk="1" latinLnBrk="0" hangingPunct="1">
        <a:defRPr kumimoji="1" sz="1350" kern="1200">
          <a:solidFill>
            <a:schemeClr val="tx1"/>
          </a:solidFill>
          <a:latin typeface="+mn-lt"/>
          <a:ea typeface="+mn-ea"/>
          <a:cs typeface="+mn-cs"/>
        </a:defRPr>
      </a:lvl1pPr>
      <a:lvl2pPr marL="342900" algn="l" defTabSz="685800" rtl="0" eaLnBrk="1" latinLnBrk="0" hangingPunct="1">
        <a:defRPr kumimoji="1" sz="1350" kern="1200">
          <a:solidFill>
            <a:schemeClr val="tx1"/>
          </a:solidFill>
          <a:latin typeface="+mn-lt"/>
          <a:ea typeface="+mn-ea"/>
          <a:cs typeface="+mn-cs"/>
        </a:defRPr>
      </a:lvl2pPr>
      <a:lvl3pPr marL="685800" algn="l" defTabSz="685800" rtl="0" eaLnBrk="1" latinLnBrk="0" hangingPunct="1">
        <a:defRPr kumimoji="1" sz="1350" kern="1200">
          <a:solidFill>
            <a:schemeClr val="tx1"/>
          </a:solidFill>
          <a:latin typeface="+mn-lt"/>
          <a:ea typeface="+mn-ea"/>
          <a:cs typeface="+mn-cs"/>
        </a:defRPr>
      </a:lvl3pPr>
      <a:lvl4pPr marL="1028700" algn="l" defTabSz="685800" rtl="0" eaLnBrk="1" latinLnBrk="0" hangingPunct="1">
        <a:defRPr kumimoji="1" sz="1350" kern="1200">
          <a:solidFill>
            <a:schemeClr val="tx1"/>
          </a:solidFill>
          <a:latin typeface="+mn-lt"/>
          <a:ea typeface="+mn-ea"/>
          <a:cs typeface="+mn-cs"/>
        </a:defRPr>
      </a:lvl4pPr>
      <a:lvl5pPr marL="1371600" algn="l" defTabSz="685800" rtl="0" eaLnBrk="1" latinLnBrk="0" hangingPunct="1">
        <a:defRPr kumimoji="1" sz="1350" kern="1200">
          <a:solidFill>
            <a:schemeClr val="tx1"/>
          </a:solidFill>
          <a:latin typeface="+mn-lt"/>
          <a:ea typeface="+mn-ea"/>
          <a:cs typeface="+mn-cs"/>
        </a:defRPr>
      </a:lvl5pPr>
      <a:lvl6pPr marL="1714500" algn="l" defTabSz="685800" rtl="0" eaLnBrk="1" latinLnBrk="0" hangingPunct="1">
        <a:defRPr kumimoji="1" sz="1350" kern="1200">
          <a:solidFill>
            <a:schemeClr val="tx1"/>
          </a:solidFill>
          <a:latin typeface="+mn-lt"/>
          <a:ea typeface="+mn-ea"/>
          <a:cs typeface="+mn-cs"/>
        </a:defRPr>
      </a:lvl6pPr>
      <a:lvl7pPr marL="2057400" algn="l" defTabSz="685800" rtl="0" eaLnBrk="1" latinLnBrk="0" hangingPunct="1">
        <a:defRPr kumimoji="1" sz="1350" kern="1200">
          <a:solidFill>
            <a:schemeClr val="tx1"/>
          </a:solidFill>
          <a:latin typeface="+mn-lt"/>
          <a:ea typeface="+mn-ea"/>
          <a:cs typeface="+mn-cs"/>
        </a:defRPr>
      </a:lvl7pPr>
      <a:lvl8pPr marL="2400300" algn="l" defTabSz="685800" rtl="0" eaLnBrk="1" latinLnBrk="0" hangingPunct="1">
        <a:defRPr kumimoji="1" sz="1350" kern="1200">
          <a:solidFill>
            <a:schemeClr val="tx1"/>
          </a:solidFill>
          <a:latin typeface="+mn-lt"/>
          <a:ea typeface="+mn-ea"/>
          <a:cs typeface="+mn-cs"/>
        </a:defRPr>
      </a:lvl8pPr>
      <a:lvl9pPr marL="2743200" algn="l" defTabSz="685800" rtl="0" eaLnBrk="1" latinLnBrk="0" hangingPunct="1">
        <a:defRPr kumimoji="1" sz="1350" kern="1200">
          <a:solidFill>
            <a:schemeClr val="tx1"/>
          </a:solidFill>
          <a:latin typeface="+mn-lt"/>
          <a:ea typeface="+mn-ea"/>
          <a:cs typeface="+mn-cs"/>
        </a:defRPr>
      </a:lvl9pPr>
    </p:otherStyle>
  </p:txStyles>
</p:sldMaster>
</file>

<file path=ppt/slideMasters/slideMaster1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ー 1"/>
          <p:cNvSpPr>
            <a:spLocks noGrp="1"/>
          </p:cNvSpPr>
          <p:nvPr>
            <p:ph type="title"/>
          </p:nvPr>
        </p:nvSpPr>
        <p:spPr>
          <a:xfrm>
            <a:off x="628650" y="365128"/>
            <a:ext cx="7886700" cy="1325563"/>
          </a:xfrm>
          <a:prstGeom prst="rect">
            <a:avLst/>
          </a:prstGeom>
        </p:spPr>
        <p:txBody>
          <a:bodyPr vert="horz" lIns="91440" tIns="45720" rIns="91440" bIns="45720" rtlCol="0" anchor="ctr">
            <a:normAutofit/>
          </a:bodyPr>
          <a:lstStyle/>
          <a:p>
            <a:r>
              <a:rPr kumimoji="1" lang="ja-JP" altLang="en-US" smtClean="0"/>
              <a:t>マスター タイトルの書式設定</a:t>
            </a:r>
            <a:endParaRPr kumimoji="1" lang="ja-JP" altLang="en-US"/>
          </a:p>
        </p:txBody>
      </p:sp>
      <p:sp>
        <p:nvSpPr>
          <p:cNvPr id="3" name="テキスト プレースホルダー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2"/>
          </p:nvPr>
        </p:nvSpPr>
        <p:spPr>
          <a:xfrm>
            <a:off x="628650" y="6356353"/>
            <a:ext cx="20574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4C87E2DB-6427-4569-AC68-08DF7F99564E}" type="datetime1">
              <a:rPr lang="ja-JP" altLang="en-US" smtClean="0">
                <a:solidFill>
                  <a:prstClr val="black">
                    <a:tint val="75000"/>
                  </a:prstClr>
                </a:solidFill>
              </a:rPr>
              <a:pPr/>
              <a:t>2013/10/6</a:t>
            </a:fld>
            <a:endParaRPr lang="ja-JP" altLang="en-US" dirty="0">
              <a:solidFill>
                <a:prstClr val="black">
                  <a:tint val="75000"/>
                </a:prstClr>
              </a:solidFill>
            </a:endParaRPr>
          </a:p>
        </p:txBody>
      </p:sp>
      <p:sp>
        <p:nvSpPr>
          <p:cNvPr id="5" name="フッター プレースホルダー 4"/>
          <p:cNvSpPr>
            <a:spLocks noGrp="1"/>
          </p:cNvSpPr>
          <p:nvPr>
            <p:ph type="ftr" sz="quarter" idx="3"/>
          </p:nvPr>
        </p:nvSpPr>
        <p:spPr>
          <a:xfrm>
            <a:off x="3028950" y="6356353"/>
            <a:ext cx="30861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ja-JP" altLang="en-US" dirty="0">
              <a:solidFill>
                <a:prstClr val="black">
                  <a:tint val="75000"/>
                </a:prstClr>
              </a:solidFill>
            </a:endParaRPr>
          </a:p>
        </p:txBody>
      </p:sp>
      <p:sp>
        <p:nvSpPr>
          <p:cNvPr id="6" name="スライド番号プレースホルダー 5"/>
          <p:cNvSpPr>
            <a:spLocks noGrp="1"/>
          </p:cNvSpPr>
          <p:nvPr>
            <p:ph type="sldNum" sz="quarter" idx="4"/>
          </p:nvPr>
        </p:nvSpPr>
        <p:spPr>
          <a:xfrm>
            <a:off x="6457950" y="6356353"/>
            <a:ext cx="2057400"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D8C58238-56D9-4262-8DF7-9268417E109E}" type="slidenum">
              <a:rPr lang="ja-JP" altLang="en-US" smtClean="0">
                <a:solidFill>
                  <a:prstClr val="black">
                    <a:tint val="75000"/>
                  </a:prstClr>
                </a:solidFill>
              </a:rPr>
              <a:pPr/>
              <a:t>‹#›</a:t>
            </a:fld>
            <a:endParaRPr lang="ja-JP" altLang="en-US" dirty="0">
              <a:solidFill>
                <a:prstClr val="black">
                  <a:tint val="75000"/>
                </a:prstClr>
              </a:solidFill>
            </a:endParaRPr>
          </a:p>
        </p:txBody>
      </p:sp>
    </p:spTree>
    <p:extLst>
      <p:ext uri="{BB962C8B-B14F-4D97-AF65-F5344CB8AC3E}">
        <p14:creationId xmlns:p14="http://schemas.microsoft.com/office/powerpoint/2010/main" val="3357040461"/>
      </p:ext>
    </p:extLst>
  </p:cSld>
  <p:clrMap bg1="lt1" tx1="dk1" bg2="lt2" tx2="dk2" accent1="accent1" accent2="accent2" accent3="accent3" accent4="accent4" accent5="accent5" accent6="accent6" hlink="hlink" folHlink="folHlink"/>
  <p:sldLayoutIdLst>
    <p:sldLayoutId id="2147483824" r:id="rId1"/>
    <p:sldLayoutId id="2147483825" r:id="rId2"/>
    <p:sldLayoutId id="2147483826" r:id="rId3"/>
    <p:sldLayoutId id="2147483827" r:id="rId4"/>
    <p:sldLayoutId id="2147483828" r:id="rId5"/>
    <p:sldLayoutId id="2147483829" r:id="rId6"/>
    <p:sldLayoutId id="2147483830" r:id="rId7"/>
    <p:sldLayoutId id="2147483831" r:id="rId8"/>
    <p:sldLayoutId id="2147483832" r:id="rId9"/>
    <p:sldLayoutId id="2147483833" r:id="rId10"/>
    <p:sldLayoutId id="2147483834" r:id="rId11"/>
    <p:sldLayoutId id="2147483835" r:id="rId12"/>
  </p:sldLayoutIdLst>
  <p:hf sldNum="0" hdr="0" ftr="0" dt="0"/>
  <p:txStyles>
    <p:titleStyle>
      <a:lvl1pPr algn="l" defTabSz="685800" rtl="0" eaLnBrk="1" latinLnBrk="0" hangingPunct="1">
        <a:lnSpc>
          <a:spcPct val="90000"/>
        </a:lnSpc>
        <a:spcBef>
          <a:spcPct val="0"/>
        </a:spcBef>
        <a:buNone/>
        <a:defRPr kumimoji="1"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kumimoji="1"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kumimoji="1"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kumimoji="1"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9pPr>
    </p:bodyStyle>
    <p:otherStyle>
      <a:defPPr>
        <a:defRPr lang="ja-JP"/>
      </a:defPPr>
      <a:lvl1pPr marL="0" algn="l" defTabSz="685800" rtl="0" eaLnBrk="1" latinLnBrk="0" hangingPunct="1">
        <a:defRPr kumimoji="1" sz="1350" kern="1200">
          <a:solidFill>
            <a:schemeClr val="tx1"/>
          </a:solidFill>
          <a:latin typeface="+mn-lt"/>
          <a:ea typeface="+mn-ea"/>
          <a:cs typeface="+mn-cs"/>
        </a:defRPr>
      </a:lvl1pPr>
      <a:lvl2pPr marL="342900" algn="l" defTabSz="685800" rtl="0" eaLnBrk="1" latinLnBrk="0" hangingPunct="1">
        <a:defRPr kumimoji="1" sz="1350" kern="1200">
          <a:solidFill>
            <a:schemeClr val="tx1"/>
          </a:solidFill>
          <a:latin typeface="+mn-lt"/>
          <a:ea typeface="+mn-ea"/>
          <a:cs typeface="+mn-cs"/>
        </a:defRPr>
      </a:lvl2pPr>
      <a:lvl3pPr marL="685800" algn="l" defTabSz="685800" rtl="0" eaLnBrk="1" latinLnBrk="0" hangingPunct="1">
        <a:defRPr kumimoji="1" sz="1350" kern="1200">
          <a:solidFill>
            <a:schemeClr val="tx1"/>
          </a:solidFill>
          <a:latin typeface="+mn-lt"/>
          <a:ea typeface="+mn-ea"/>
          <a:cs typeface="+mn-cs"/>
        </a:defRPr>
      </a:lvl3pPr>
      <a:lvl4pPr marL="1028700" algn="l" defTabSz="685800" rtl="0" eaLnBrk="1" latinLnBrk="0" hangingPunct="1">
        <a:defRPr kumimoji="1" sz="1350" kern="1200">
          <a:solidFill>
            <a:schemeClr val="tx1"/>
          </a:solidFill>
          <a:latin typeface="+mn-lt"/>
          <a:ea typeface="+mn-ea"/>
          <a:cs typeface="+mn-cs"/>
        </a:defRPr>
      </a:lvl4pPr>
      <a:lvl5pPr marL="1371600" algn="l" defTabSz="685800" rtl="0" eaLnBrk="1" latinLnBrk="0" hangingPunct="1">
        <a:defRPr kumimoji="1" sz="1350" kern="1200">
          <a:solidFill>
            <a:schemeClr val="tx1"/>
          </a:solidFill>
          <a:latin typeface="+mn-lt"/>
          <a:ea typeface="+mn-ea"/>
          <a:cs typeface="+mn-cs"/>
        </a:defRPr>
      </a:lvl5pPr>
      <a:lvl6pPr marL="1714500" algn="l" defTabSz="685800" rtl="0" eaLnBrk="1" latinLnBrk="0" hangingPunct="1">
        <a:defRPr kumimoji="1" sz="1350" kern="1200">
          <a:solidFill>
            <a:schemeClr val="tx1"/>
          </a:solidFill>
          <a:latin typeface="+mn-lt"/>
          <a:ea typeface="+mn-ea"/>
          <a:cs typeface="+mn-cs"/>
        </a:defRPr>
      </a:lvl6pPr>
      <a:lvl7pPr marL="2057400" algn="l" defTabSz="685800" rtl="0" eaLnBrk="1" latinLnBrk="0" hangingPunct="1">
        <a:defRPr kumimoji="1" sz="1350" kern="1200">
          <a:solidFill>
            <a:schemeClr val="tx1"/>
          </a:solidFill>
          <a:latin typeface="+mn-lt"/>
          <a:ea typeface="+mn-ea"/>
          <a:cs typeface="+mn-cs"/>
        </a:defRPr>
      </a:lvl7pPr>
      <a:lvl8pPr marL="2400300" algn="l" defTabSz="685800" rtl="0" eaLnBrk="1" latinLnBrk="0" hangingPunct="1">
        <a:defRPr kumimoji="1" sz="1350" kern="1200">
          <a:solidFill>
            <a:schemeClr val="tx1"/>
          </a:solidFill>
          <a:latin typeface="+mn-lt"/>
          <a:ea typeface="+mn-ea"/>
          <a:cs typeface="+mn-cs"/>
        </a:defRPr>
      </a:lvl8pPr>
      <a:lvl9pPr marL="2743200" algn="l" defTabSz="685800" rtl="0" eaLnBrk="1" latinLnBrk="0" hangingPunct="1">
        <a:defRPr kumimoji="1" sz="1350" kern="1200">
          <a:solidFill>
            <a:schemeClr val="tx1"/>
          </a:solidFill>
          <a:latin typeface="+mn-lt"/>
          <a:ea typeface="+mn-ea"/>
          <a:cs typeface="+mn-cs"/>
        </a:defRPr>
      </a:lvl9pPr>
    </p:otherStyle>
  </p:txStyles>
</p:sldMaster>
</file>

<file path=ppt/slideMasters/slideMaster16.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ー 1"/>
          <p:cNvSpPr>
            <a:spLocks noGrp="1"/>
          </p:cNvSpPr>
          <p:nvPr>
            <p:ph type="title"/>
          </p:nvPr>
        </p:nvSpPr>
        <p:spPr>
          <a:xfrm>
            <a:off x="628650" y="365128"/>
            <a:ext cx="7886700" cy="1325563"/>
          </a:xfrm>
          <a:prstGeom prst="rect">
            <a:avLst/>
          </a:prstGeom>
        </p:spPr>
        <p:txBody>
          <a:bodyPr vert="horz" lIns="91440" tIns="45720" rIns="91440" bIns="45720" rtlCol="0" anchor="ctr">
            <a:normAutofit/>
          </a:bodyPr>
          <a:lstStyle/>
          <a:p>
            <a:r>
              <a:rPr kumimoji="1" lang="ja-JP" altLang="en-US" smtClean="0"/>
              <a:t>マスター タイトルの書式設定</a:t>
            </a:r>
            <a:endParaRPr kumimoji="1" lang="ja-JP" altLang="en-US"/>
          </a:p>
        </p:txBody>
      </p:sp>
      <p:sp>
        <p:nvSpPr>
          <p:cNvPr id="3" name="テキスト プレースホルダー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2"/>
          </p:nvPr>
        </p:nvSpPr>
        <p:spPr>
          <a:xfrm>
            <a:off x="628650" y="6356353"/>
            <a:ext cx="20574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01CA6F01-0BA2-4E1C-ACC8-5A7D1F1F0863}" type="datetime1">
              <a:rPr lang="ja-JP" altLang="en-US" smtClean="0">
                <a:solidFill>
                  <a:prstClr val="black">
                    <a:tint val="75000"/>
                  </a:prstClr>
                </a:solidFill>
              </a:rPr>
              <a:pPr/>
              <a:t>2013/10/6</a:t>
            </a:fld>
            <a:endParaRPr lang="ja-JP" altLang="en-US" dirty="0">
              <a:solidFill>
                <a:prstClr val="black">
                  <a:tint val="75000"/>
                </a:prstClr>
              </a:solidFill>
            </a:endParaRPr>
          </a:p>
        </p:txBody>
      </p:sp>
      <p:sp>
        <p:nvSpPr>
          <p:cNvPr id="5" name="フッター プレースホルダー 4"/>
          <p:cNvSpPr>
            <a:spLocks noGrp="1"/>
          </p:cNvSpPr>
          <p:nvPr>
            <p:ph type="ftr" sz="quarter" idx="3"/>
          </p:nvPr>
        </p:nvSpPr>
        <p:spPr>
          <a:xfrm>
            <a:off x="3028950" y="6356353"/>
            <a:ext cx="30861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ja-JP" altLang="en-US" dirty="0">
              <a:solidFill>
                <a:prstClr val="black">
                  <a:tint val="75000"/>
                </a:prstClr>
              </a:solidFill>
            </a:endParaRPr>
          </a:p>
        </p:txBody>
      </p:sp>
      <p:sp>
        <p:nvSpPr>
          <p:cNvPr id="6" name="スライド番号プレースホルダー 5"/>
          <p:cNvSpPr>
            <a:spLocks noGrp="1"/>
          </p:cNvSpPr>
          <p:nvPr>
            <p:ph type="sldNum" sz="quarter" idx="4"/>
          </p:nvPr>
        </p:nvSpPr>
        <p:spPr>
          <a:xfrm>
            <a:off x="6457950" y="6356353"/>
            <a:ext cx="2057400"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D8C58238-56D9-4262-8DF7-9268417E109E}" type="slidenum">
              <a:rPr lang="ja-JP" altLang="en-US" smtClean="0">
                <a:solidFill>
                  <a:prstClr val="black">
                    <a:tint val="75000"/>
                  </a:prstClr>
                </a:solidFill>
              </a:rPr>
              <a:pPr/>
              <a:t>‹#›</a:t>
            </a:fld>
            <a:endParaRPr lang="ja-JP" altLang="en-US" dirty="0">
              <a:solidFill>
                <a:prstClr val="black">
                  <a:tint val="75000"/>
                </a:prstClr>
              </a:solidFill>
            </a:endParaRPr>
          </a:p>
        </p:txBody>
      </p:sp>
    </p:spTree>
    <p:extLst>
      <p:ext uri="{BB962C8B-B14F-4D97-AF65-F5344CB8AC3E}">
        <p14:creationId xmlns:p14="http://schemas.microsoft.com/office/powerpoint/2010/main" val="701530739"/>
      </p:ext>
    </p:extLst>
  </p:cSld>
  <p:clrMap bg1="lt1" tx1="dk1" bg2="lt2" tx2="dk2" accent1="accent1" accent2="accent2" accent3="accent3" accent4="accent4" accent5="accent5" accent6="accent6" hlink="hlink" folHlink="folHlink"/>
  <p:sldLayoutIdLst>
    <p:sldLayoutId id="2147483837" r:id="rId1"/>
    <p:sldLayoutId id="2147483838" r:id="rId2"/>
    <p:sldLayoutId id="2147483839" r:id="rId3"/>
    <p:sldLayoutId id="2147483840" r:id="rId4"/>
    <p:sldLayoutId id="2147483841" r:id="rId5"/>
    <p:sldLayoutId id="2147483842" r:id="rId6"/>
    <p:sldLayoutId id="2147483843" r:id="rId7"/>
    <p:sldLayoutId id="2147483844" r:id="rId8"/>
    <p:sldLayoutId id="2147483845" r:id="rId9"/>
    <p:sldLayoutId id="2147483846" r:id="rId10"/>
    <p:sldLayoutId id="2147483847" r:id="rId11"/>
    <p:sldLayoutId id="2147483848" r:id="rId12"/>
  </p:sldLayoutIdLst>
  <p:hf sldNum="0" hdr="0" ftr="0" dt="0"/>
  <p:txStyles>
    <p:titleStyle>
      <a:lvl1pPr algn="l" defTabSz="685800" rtl="0" eaLnBrk="1" latinLnBrk="0" hangingPunct="1">
        <a:lnSpc>
          <a:spcPct val="90000"/>
        </a:lnSpc>
        <a:spcBef>
          <a:spcPct val="0"/>
        </a:spcBef>
        <a:buNone/>
        <a:defRPr kumimoji="1"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kumimoji="1"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kumimoji="1"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kumimoji="1"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9pPr>
    </p:bodyStyle>
    <p:otherStyle>
      <a:defPPr>
        <a:defRPr lang="ja-JP"/>
      </a:defPPr>
      <a:lvl1pPr marL="0" algn="l" defTabSz="685800" rtl="0" eaLnBrk="1" latinLnBrk="0" hangingPunct="1">
        <a:defRPr kumimoji="1" sz="1350" kern="1200">
          <a:solidFill>
            <a:schemeClr val="tx1"/>
          </a:solidFill>
          <a:latin typeface="+mn-lt"/>
          <a:ea typeface="+mn-ea"/>
          <a:cs typeface="+mn-cs"/>
        </a:defRPr>
      </a:lvl1pPr>
      <a:lvl2pPr marL="342900" algn="l" defTabSz="685800" rtl="0" eaLnBrk="1" latinLnBrk="0" hangingPunct="1">
        <a:defRPr kumimoji="1" sz="1350" kern="1200">
          <a:solidFill>
            <a:schemeClr val="tx1"/>
          </a:solidFill>
          <a:latin typeface="+mn-lt"/>
          <a:ea typeface="+mn-ea"/>
          <a:cs typeface="+mn-cs"/>
        </a:defRPr>
      </a:lvl2pPr>
      <a:lvl3pPr marL="685800" algn="l" defTabSz="685800" rtl="0" eaLnBrk="1" latinLnBrk="0" hangingPunct="1">
        <a:defRPr kumimoji="1" sz="1350" kern="1200">
          <a:solidFill>
            <a:schemeClr val="tx1"/>
          </a:solidFill>
          <a:latin typeface="+mn-lt"/>
          <a:ea typeface="+mn-ea"/>
          <a:cs typeface="+mn-cs"/>
        </a:defRPr>
      </a:lvl3pPr>
      <a:lvl4pPr marL="1028700" algn="l" defTabSz="685800" rtl="0" eaLnBrk="1" latinLnBrk="0" hangingPunct="1">
        <a:defRPr kumimoji="1" sz="1350" kern="1200">
          <a:solidFill>
            <a:schemeClr val="tx1"/>
          </a:solidFill>
          <a:latin typeface="+mn-lt"/>
          <a:ea typeface="+mn-ea"/>
          <a:cs typeface="+mn-cs"/>
        </a:defRPr>
      </a:lvl4pPr>
      <a:lvl5pPr marL="1371600" algn="l" defTabSz="685800" rtl="0" eaLnBrk="1" latinLnBrk="0" hangingPunct="1">
        <a:defRPr kumimoji="1" sz="1350" kern="1200">
          <a:solidFill>
            <a:schemeClr val="tx1"/>
          </a:solidFill>
          <a:latin typeface="+mn-lt"/>
          <a:ea typeface="+mn-ea"/>
          <a:cs typeface="+mn-cs"/>
        </a:defRPr>
      </a:lvl5pPr>
      <a:lvl6pPr marL="1714500" algn="l" defTabSz="685800" rtl="0" eaLnBrk="1" latinLnBrk="0" hangingPunct="1">
        <a:defRPr kumimoji="1" sz="1350" kern="1200">
          <a:solidFill>
            <a:schemeClr val="tx1"/>
          </a:solidFill>
          <a:latin typeface="+mn-lt"/>
          <a:ea typeface="+mn-ea"/>
          <a:cs typeface="+mn-cs"/>
        </a:defRPr>
      </a:lvl6pPr>
      <a:lvl7pPr marL="2057400" algn="l" defTabSz="685800" rtl="0" eaLnBrk="1" latinLnBrk="0" hangingPunct="1">
        <a:defRPr kumimoji="1" sz="1350" kern="1200">
          <a:solidFill>
            <a:schemeClr val="tx1"/>
          </a:solidFill>
          <a:latin typeface="+mn-lt"/>
          <a:ea typeface="+mn-ea"/>
          <a:cs typeface="+mn-cs"/>
        </a:defRPr>
      </a:lvl7pPr>
      <a:lvl8pPr marL="2400300" algn="l" defTabSz="685800" rtl="0" eaLnBrk="1" latinLnBrk="0" hangingPunct="1">
        <a:defRPr kumimoji="1" sz="1350" kern="1200">
          <a:solidFill>
            <a:schemeClr val="tx1"/>
          </a:solidFill>
          <a:latin typeface="+mn-lt"/>
          <a:ea typeface="+mn-ea"/>
          <a:cs typeface="+mn-cs"/>
        </a:defRPr>
      </a:lvl8pPr>
      <a:lvl9pPr marL="2743200" algn="l" defTabSz="685800" rtl="0" eaLnBrk="1" latinLnBrk="0" hangingPunct="1">
        <a:defRPr kumimoji="1" sz="1350" kern="1200">
          <a:solidFill>
            <a:schemeClr val="tx1"/>
          </a:solidFill>
          <a:latin typeface="+mn-lt"/>
          <a:ea typeface="+mn-ea"/>
          <a:cs typeface="+mn-cs"/>
        </a:defRPr>
      </a:lvl9pPr>
    </p:otherStyle>
  </p:txStyles>
</p:sldMaster>
</file>

<file path=ppt/slideMasters/slideMaster17.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ー 1"/>
          <p:cNvSpPr>
            <a:spLocks noGrp="1"/>
          </p:cNvSpPr>
          <p:nvPr>
            <p:ph type="title"/>
          </p:nvPr>
        </p:nvSpPr>
        <p:spPr>
          <a:xfrm>
            <a:off x="628650" y="365128"/>
            <a:ext cx="7886700" cy="1325563"/>
          </a:xfrm>
          <a:prstGeom prst="rect">
            <a:avLst/>
          </a:prstGeom>
        </p:spPr>
        <p:txBody>
          <a:bodyPr vert="horz" lIns="91440" tIns="45720" rIns="91440" bIns="45720" rtlCol="0" anchor="ctr">
            <a:normAutofit/>
          </a:bodyPr>
          <a:lstStyle/>
          <a:p>
            <a:r>
              <a:rPr kumimoji="1" lang="ja-JP" altLang="en-US" smtClean="0"/>
              <a:t>マスター タイトルの書式設定</a:t>
            </a:r>
            <a:endParaRPr kumimoji="1" lang="ja-JP" altLang="en-US"/>
          </a:p>
        </p:txBody>
      </p:sp>
      <p:sp>
        <p:nvSpPr>
          <p:cNvPr id="3" name="テキスト プレースホルダー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2"/>
          </p:nvPr>
        </p:nvSpPr>
        <p:spPr>
          <a:xfrm>
            <a:off x="628650" y="6356353"/>
            <a:ext cx="20574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F8475B5C-74D3-45B2-8174-1D7D80839ABD}" type="datetime1">
              <a:rPr lang="ja-JP" altLang="en-US" smtClean="0">
                <a:solidFill>
                  <a:prstClr val="black">
                    <a:tint val="75000"/>
                  </a:prstClr>
                </a:solidFill>
              </a:rPr>
              <a:pPr/>
              <a:t>2013/10/6</a:t>
            </a:fld>
            <a:endParaRPr lang="ja-JP" altLang="en-US" dirty="0">
              <a:solidFill>
                <a:prstClr val="black">
                  <a:tint val="75000"/>
                </a:prstClr>
              </a:solidFill>
            </a:endParaRPr>
          </a:p>
        </p:txBody>
      </p:sp>
      <p:sp>
        <p:nvSpPr>
          <p:cNvPr id="5" name="フッター プレースホルダー 4"/>
          <p:cNvSpPr>
            <a:spLocks noGrp="1"/>
          </p:cNvSpPr>
          <p:nvPr>
            <p:ph type="ftr" sz="quarter" idx="3"/>
          </p:nvPr>
        </p:nvSpPr>
        <p:spPr>
          <a:xfrm>
            <a:off x="3028950" y="6356353"/>
            <a:ext cx="30861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ja-JP" altLang="en-US" dirty="0">
              <a:solidFill>
                <a:prstClr val="black">
                  <a:tint val="75000"/>
                </a:prstClr>
              </a:solidFill>
            </a:endParaRPr>
          </a:p>
        </p:txBody>
      </p:sp>
      <p:sp>
        <p:nvSpPr>
          <p:cNvPr id="6" name="スライド番号プレースホルダー 5"/>
          <p:cNvSpPr>
            <a:spLocks noGrp="1"/>
          </p:cNvSpPr>
          <p:nvPr>
            <p:ph type="sldNum" sz="quarter" idx="4"/>
          </p:nvPr>
        </p:nvSpPr>
        <p:spPr>
          <a:xfrm>
            <a:off x="6457950" y="6356353"/>
            <a:ext cx="2057400"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D8C58238-56D9-4262-8DF7-9268417E109E}" type="slidenum">
              <a:rPr lang="ja-JP" altLang="en-US" smtClean="0">
                <a:solidFill>
                  <a:prstClr val="black">
                    <a:tint val="75000"/>
                  </a:prstClr>
                </a:solidFill>
              </a:rPr>
              <a:pPr/>
              <a:t>‹#›</a:t>
            </a:fld>
            <a:endParaRPr lang="ja-JP" altLang="en-US" dirty="0">
              <a:solidFill>
                <a:prstClr val="black">
                  <a:tint val="75000"/>
                </a:prstClr>
              </a:solidFill>
            </a:endParaRPr>
          </a:p>
        </p:txBody>
      </p:sp>
    </p:spTree>
    <p:extLst>
      <p:ext uri="{BB962C8B-B14F-4D97-AF65-F5344CB8AC3E}">
        <p14:creationId xmlns:p14="http://schemas.microsoft.com/office/powerpoint/2010/main" val="1859676629"/>
      </p:ext>
    </p:extLst>
  </p:cSld>
  <p:clrMap bg1="lt1" tx1="dk1" bg2="lt2" tx2="dk2" accent1="accent1" accent2="accent2" accent3="accent3" accent4="accent4" accent5="accent5" accent6="accent6" hlink="hlink" folHlink="folHlink"/>
  <p:sldLayoutIdLst>
    <p:sldLayoutId id="2147483850" r:id="rId1"/>
    <p:sldLayoutId id="2147483851" r:id="rId2"/>
    <p:sldLayoutId id="2147483852" r:id="rId3"/>
    <p:sldLayoutId id="2147483853" r:id="rId4"/>
    <p:sldLayoutId id="2147483854" r:id="rId5"/>
    <p:sldLayoutId id="2147483855" r:id="rId6"/>
    <p:sldLayoutId id="2147483856" r:id="rId7"/>
    <p:sldLayoutId id="2147483857" r:id="rId8"/>
    <p:sldLayoutId id="2147483858" r:id="rId9"/>
    <p:sldLayoutId id="2147483859" r:id="rId10"/>
    <p:sldLayoutId id="2147483860" r:id="rId11"/>
    <p:sldLayoutId id="2147483861" r:id="rId12"/>
  </p:sldLayoutIdLst>
  <p:hf sldNum="0" hdr="0" ftr="0" dt="0"/>
  <p:txStyles>
    <p:titleStyle>
      <a:lvl1pPr algn="l" defTabSz="685800" rtl="0" eaLnBrk="1" latinLnBrk="0" hangingPunct="1">
        <a:lnSpc>
          <a:spcPct val="90000"/>
        </a:lnSpc>
        <a:spcBef>
          <a:spcPct val="0"/>
        </a:spcBef>
        <a:buNone/>
        <a:defRPr kumimoji="1"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kumimoji="1"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kumimoji="1"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kumimoji="1"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9pPr>
    </p:bodyStyle>
    <p:otherStyle>
      <a:defPPr>
        <a:defRPr lang="ja-JP"/>
      </a:defPPr>
      <a:lvl1pPr marL="0" algn="l" defTabSz="685800" rtl="0" eaLnBrk="1" latinLnBrk="0" hangingPunct="1">
        <a:defRPr kumimoji="1" sz="1350" kern="1200">
          <a:solidFill>
            <a:schemeClr val="tx1"/>
          </a:solidFill>
          <a:latin typeface="+mn-lt"/>
          <a:ea typeface="+mn-ea"/>
          <a:cs typeface="+mn-cs"/>
        </a:defRPr>
      </a:lvl1pPr>
      <a:lvl2pPr marL="342900" algn="l" defTabSz="685800" rtl="0" eaLnBrk="1" latinLnBrk="0" hangingPunct="1">
        <a:defRPr kumimoji="1" sz="1350" kern="1200">
          <a:solidFill>
            <a:schemeClr val="tx1"/>
          </a:solidFill>
          <a:latin typeface="+mn-lt"/>
          <a:ea typeface="+mn-ea"/>
          <a:cs typeface="+mn-cs"/>
        </a:defRPr>
      </a:lvl2pPr>
      <a:lvl3pPr marL="685800" algn="l" defTabSz="685800" rtl="0" eaLnBrk="1" latinLnBrk="0" hangingPunct="1">
        <a:defRPr kumimoji="1" sz="1350" kern="1200">
          <a:solidFill>
            <a:schemeClr val="tx1"/>
          </a:solidFill>
          <a:latin typeface="+mn-lt"/>
          <a:ea typeface="+mn-ea"/>
          <a:cs typeface="+mn-cs"/>
        </a:defRPr>
      </a:lvl3pPr>
      <a:lvl4pPr marL="1028700" algn="l" defTabSz="685800" rtl="0" eaLnBrk="1" latinLnBrk="0" hangingPunct="1">
        <a:defRPr kumimoji="1" sz="1350" kern="1200">
          <a:solidFill>
            <a:schemeClr val="tx1"/>
          </a:solidFill>
          <a:latin typeface="+mn-lt"/>
          <a:ea typeface="+mn-ea"/>
          <a:cs typeface="+mn-cs"/>
        </a:defRPr>
      </a:lvl4pPr>
      <a:lvl5pPr marL="1371600" algn="l" defTabSz="685800" rtl="0" eaLnBrk="1" latinLnBrk="0" hangingPunct="1">
        <a:defRPr kumimoji="1" sz="1350" kern="1200">
          <a:solidFill>
            <a:schemeClr val="tx1"/>
          </a:solidFill>
          <a:latin typeface="+mn-lt"/>
          <a:ea typeface="+mn-ea"/>
          <a:cs typeface="+mn-cs"/>
        </a:defRPr>
      </a:lvl5pPr>
      <a:lvl6pPr marL="1714500" algn="l" defTabSz="685800" rtl="0" eaLnBrk="1" latinLnBrk="0" hangingPunct="1">
        <a:defRPr kumimoji="1" sz="1350" kern="1200">
          <a:solidFill>
            <a:schemeClr val="tx1"/>
          </a:solidFill>
          <a:latin typeface="+mn-lt"/>
          <a:ea typeface="+mn-ea"/>
          <a:cs typeface="+mn-cs"/>
        </a:defRPr>
      </a:lvl6pPr>
      <a:lvl7pPr marL="2057400" algn="l" defTabSz="685800" rtl="0" eaLnBrk="1" latinLnBrk="0" hangingPunct="1">
        <a:defRPr kumimoji="1" sz="1350" kern="1200">
          <a:solidFill>
            <a:schemeClr val="tx1"/>
          </a:solidFill>
          <a:latin typeface="+mn-lt"/>
          <a:ea typeface="+mn-ea"/>
          <a:cs typeface="+mn-cs"/>
        </a:defRPr>
      </a:lvl7pPr>
      <a:lvl8pPr marL="2400300" algn="l" defTabSz="685800" rtl="0" eaLnBrk="1" latinLnBrk="0" hangingPunct="1">
        <a:defRPr kumimoji="1" sz="1350" kern="1200">
          <a:solidFill>
            <a:schemeClr val="tx1"/>
          </a:solidFill>
          <a:latin typeface="+mn-lt"/>
          <a:ea typeface="+mn-ea"/>
          <a:cs typeface="+mn-cs"/>
        </a:defRPr>
      </a:lvl8pPr>
      <a:lvl9pPr marL="2743200" algn="l" defTabSz="685800" rtl="0" eaLnBrk="1" latinLnBrk="0" hangingPunct="1">
        <a:defRPr kumimoji="1" sz="1350" kern="1200">
          <a:solidFill>
            <a:schemeClr val="tx1"/>
          </a:solidFill>
          <a:latin typeface="+mn-lt"/>
          <a:ea typeface="+mn-ea"/>
          <a:cs typeface="+mn-cs"/>
        </a:defRPr>
      </a:lvl9pPr>
    </p:otherStyle>
  </p:txStyles>
</p:sldMaster>
</file>

<file path=ppt/slideMasters/slideMaster18.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ー 1"/>
          <p:cNvSpPr>
            <a:spLocks noGrp="1"/>
          </p:cNvSpPr>
          <p:nvPr>
            <p:ph type="title"/>
          </p:nvPr>
        </p:nvSpPr>
        <p:spPr>
          <a:xfrm>
            <a:off x="628650" y="365128"/>
            <a:ext cx="7886700" cy="1325563"/>
          </a:xfrm>
          <a:prstGeom prst="rect">
            <a:avLst/>
          </a:prstGeom>
        </p:spPr>
        <p:txBody>
          <a:bodyPr vert="horz" lIns="91440" tIns="45720" rIns="91440" bIns="45720" rtlCol="0" anchor="ctr">
            <a:normAutofit/>
          </a:bodyPr>
          <a:lstStyle/>
          <a:p>
            <a:r>
              <a:rPr kumimoji="1" lang="ja-JP" altLang="en-US" smtClean="0"/>
              <a:t>マスター タイトルの書式設定</a:t>
            </a:r>
            <a:endParaRPr kumimoji="1" lang="ja-JP" altLang="en-US"/>
          </a:p>
        </p:txBody>
      </p:sp>
      <p:sp>
        <p:nvSpPr>
          <p:cNvPr id="3" name="テキスト プレースホルダー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2"/>
          </p:nvPr>
        </p:nvSpPr>
        <p:spPr>
          <a:xfrm>
            <a:off x="628650" y="6356353"/>
            <a:ext cx="20574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9CCF1860-72F8-4773-B283-DFF27ACDA1F2}" type="datetime1">
              <a:rPr lang="ja-JP" altLang="en-US" smtClean="0">
                <a:solidFill>
                  <a:prstClr val="black">
                    <a:tint val="75000"/>
                  </a:prstClr>
                </a:solidFill>
              </a:rPr>
              <a:pPr/>
              <a:t>2013/10/6</a:t>
            </a:fld>
            <a:endParaRPr lang="ja-JP" altLang="en-US" dirty="0">
              <a:solidFill>
                <a:prstClr val="black">
                  <a:tint val="75000"/>
                </a:prstClr>
              </a:solidFill>
            </a:endParaRPr>
          </a:p>
        </p:txBody>
      </p:sp>
      <p:sp>
        <p:nvSpPr>
          <p:cNvPr id="5" name="フッター プレースホルダー 4"/>
          <p:cNvSpPr>
            <a:spLocks noGrp="1"/>
          </p:cNvSpPr>
          <p:nvPr>
            <p:ph type="ftr" sz="quarter" idx="3"/>
          </p:nvPr>
        </p:nvSpPr>
        <p:spPr>
          <a:xfrm>
            <a:off x="3028950" y="6356353"/>
            <a:ext cx="30861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ja-JP" altLang="en-US" dirty="0">
              <a:solidFill>
                <a:prstClr val="black">
                  <a:tint val="75000"/>
                </a:prstClr>
              </a:solidFill>
            </a:endParaRPr>
          </a:p>
        </p:txBody>
      </p:sp>
      <p:sp>
        <p:nvSpPr>
          <p:cNvPr id="6" name="スライド番号プレースホルダー 5"/>
          <p:cNvSpPr>
            <a:spLocks noGrp="1"/>
          </p:cNvSpPr>
          <p:nvPr>
            <p:ph type="sldNum" sz="quarter" idx="4"/>
          </p:nvPr>
        </p:nvSpPr>
        <p:spPr>
          <a:xfrm>
            <a:off x="6457950" y="6356353"/>
            <a:ext cx="2057400"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D8C58238-56D9-4262-8DF7-9268417E109E}" type="slidenum">
              <a:rPr lang="ja-JP" altLang="en-US" smtClean="0">
                <a:solidFill>
                  <a:prstClr val="black">
                    <a:tint val="75000"/>
                  </a:prstClr>
                </a:solidFill>
              </a:rPr>
              <a:pPr/>
              <a:t>‹#›</a:t>
            </a:fld>
            <a:endParaRPr lang="ja-JP" altLang="en-US" dirty="0">
              <a:solidFill>
                <a:prstClr val="black">
                  <a:tint val="75000"/>
                </a:prstClr>
              </a:solidFill>
            </a:endParaRPr>
          </a:p>
        </p:txBody>
      </p:sp>
    </p:spTree>
    <p:extLst>
      <p:ext uri="{BB962C8B-B14F-4D97-AF65-F5344CB8AC3E}">
        <p14:creationId xmlns:p14="http://schemas.microsoft.com/office/powerpoint/2010/main" val="1995441626"/>
      </p:ext>
    </p:extLst>
  </p:cSld>
  <p:clrMap bg1="lt1" tx1="dk1" bg2="lt2" tx2="dk2" accent1="accent1" accent2="accent2" accent3="accent3" accent4="accent4" accent5="accent5" accent6="accent6" hlink="hlink" folHlink="folHlink"/>
  <p:sldLayoutIdLst>
    <p:sldLayoutId id="2147483863" r:id="rId1"/>
    <p:sldLayoutId id="2147483864" r:id="rId2"/>
    <p:sldLayoutId id="2147483865" r:id="rId3"/>
    <p:sldLayoutId id="2147483866" r:id="rId4"/>
    <p:sldLayoutId id="2147483867" r:id="rId5"/>
    <p:sldLayoutId id="2147483868" r:id="rId6"/>
    <p:sldLayoutId id="2147483869" r:id="rId7"/>
    <p:sldLayoutId id="2147483870" r:id="rId8"/>
    <p:sldLayoutId id="2147483871" r:id="rId9"/>
    <p:sldLayoutId id="2147483872" r:id="rId10"/>
    <p:sldLayoutId id="2147483873" r:id="rId11"/>
    <p:sldLayoutId id="2147483874" r:id="rId12"/>
  </p:sldLayoutIdLst>
  <p:hf sldNum="0" hdr="0" ftr="0" dt="0"/>
  <p:txStyles>
    <p:titleStyle>
      <a:lvl1pPr algn="l" defTabSz="685800" rtl="0" eaLnBrk="1" latinLnBrk="0" hangingPunct="1">
        <a:lnSpc>
          <a:spcPct val="90000"/>
        </a:lnSpc>
        <a:spcBef>
          <a:spcPct val="0"/>
        </a:spcBef>
        <a:buNone/>
        <a:defRPr kumimoji="1"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kumimoji="1"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kumimoji="1"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kumimoji="1"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9pPr>
    </p:bodyStyle>
    <p:otherStyle>
      <a:defPPr>
        <a:defRPr lang="ja-JP"/>
      </a:defPPr>
      <a:lvl1pPr marL="0" algn="l" defTabSz="685800" rtl="0" eaLnBrk="1" latinLnBrk="0" hangingPunct="1">
        <a:defRPr kumimoji="1" sz="1350" kern="1200">
          <a:solidFill>
            <a:schemeClr val="tx1"/>
          </a:solidFill>
          <a:latin typeface="+mn-lt"/>
          <a:ea typeface="+mn-ea"/>
          <a:cs typeface="+mn-cs"/>
        </a:defRPr>
      </a:lvl1pPr>
      <a:lvl2pPr marL="342900" algn="l" defTabSz="685800" rtl="0" eaLnBrk="1" latinLnBrk="0" hangingPunct="1">
        <a:defRPr kumimoji="1" sz="1350" kern="1200">
          <a:solidFill>
            <a:schemeClr val="tx1"/>
          </a:solidFill>
          <a:latin typeface="+mn-lt"/>
          <a:ea typeface="+mn-ea"/>
          <a:cs typeface="+mn-cs"/>
        </a:defRPr>
      </a:lvl2pPr>
      <a:lvl3pPr marL="685800" algn="l" defTabSz="685800" rtl="0" eaLnBrk="1" latinLnBrk="0" hangingPunct="1">
        <a:defRPr kumimoji="1" sz="1350" kern="1200">
          <a:solidFill>
            <a:schemeClr val="tx1"/>
          </a:solidFill>
          <a:latin typeface="+mn-lt"/>
          <a:ea typeface="+mn-ea"/>
          <a:cs typeface="+mn-cs"/>
        </a:defRPr>
      </a:lvl3pPr>
      <a:lvl4pPr marL="1028700" algn="l" defTabSz="685800" rtl="0" eaLnBrk="1" latinLnBrk="0" hangingPunct="1">
        <a:defRPr kumimoji="1" sz="1350" kern="1200">
          <a:solidFill>
            <a:schemeClr val="tx1"/>
          </a:solidFill>
          <a:latin typeface="+mn-lt"/>
          <a:ea typeface="+mn-ea"/>
          <a:cs typeface="+mn-cs"/>
        </a:defRPr>
      </a:lvl4pPr>
      <a:lvl5pPr marL="1371600" algn="l" defTabSz="685800" rtl="0" eaLnBrk="1" latinLnBrk="0" hangingPunct="1">
        <a:defRPr kumimoji="1" sz="1350" kern="1200">
          <a:solidFill>
            <a:schemeClr val="tx1"/>
          </a:solidFill>
          <a:latin typeface="+mn-lt"/>
          <a:ea typeface="+mn-ea"/>
          <a:cs typeface="+mn-cs"/>
        </a:defRPr>
      </a:lvl5pPr>
      <a:lvl6pPr marL="1714500" algn="l" defTabSz="685800" rtl="0" eaLnBrk="1" latinLnBrk="0" hangingPunct="1">
        <a:defRPr kumimoji="1" sz="1350" kern="1200">
          <a:solidFill>
            <a:schemeClr val="tx1"/>
          </a:solidFill>
          <a:latin typeface="+mn-lt"/>
          <a:ea typeface="+mn-ea"/>
          <a:cs typeface="+mn-cs"/>
        </a:defRPr>
      </a:lvl6pPr>
      <a:lvl7pPr marL="2057400" algn="l" defTabSz="685800" rtl="0" eaLnBrk="1" latinLnBrk="0" hangingPunct="1">
        <a:defRPr kumimoji="1" sz="1350" kern="1200">
          <a:solidFill>
            <a:schemeClr val="tx1"/>
          </a:solidFill>
          <a:latin typeface="+mn-lt"/>
          <a:ea typeface="+mn-ea"/>
          <a:cs typeface="+mn-cs"/>
        </a:defRPr>
      </a:lvl7pPr>
      <a:lvl8pPr marL="2400300" algn="l" defTabSz="685800" rtl="0" eaLnBrk="1" latinLnBrk="0" hangingPunct="1">
        <a:defRPr kumimoji="1" sz="1350" kern="1200">
          <a:solidFill>
            <a:schemeClr val="tx1"/>
          </a:solidFill>
          <a:latin typeface="+mn-lt"/>
          <a:ea typeface="+mn-ea"/>
          <a:cs typeface="+mn-cs"/>
        </a:defRPr>
      </a:lvl8pPr>
      <a:lvl9pPr marL="2743200" algn="l" defTabSz="685800" rtl="0" eaLnBrk="1" latinLnBrk="0" hangingPunct="1">
        <a:defRPr kumimoji="1" sz="1350" kern="1200">
          <a:solidFill>
            <a:schemeClr val="tx1"/>
          </a:solidFill>
          <a:latin typeface="+mn-lt"/>
          <a:ea typeface="+mn-ea"/>
          <a:cs typeface="+mn-cs"/>
        </a:defRPr>
      </a:lvl9pPr>
    </p:otherStyle>
  </p:txStyles>
</p:sldMaster>
</file>

<file path=ppt/slideMasters/slideMaster19.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ー 1"/>
          <p:cNvSpPr>
            <a:spLocks noGrp="1"/>
          </p:cNvSpPr>
          <p:nvPr>
            <p:ph type="title"/>
          </p:nvPr>
        </p:nvSpPr>
        <p:spPr>
          <a:xfrm>
            <a:off x="628650" y="365128"/>
            <a:ext cx="7886700" cy="1325563"/>
          </a:xfrm>
          <a:prstGeom prst="rect">
            <a:avLst/>
          </a:prstGeom>
        </p:spPr>
        <p:txBody>
          <a:bodyPr vert="horz" lIns="91440" tIns="45720" rIns="91440" bIns="45720" rtlCol="0" anchor="ctr">
            <a:normAutofit/>
          </a:bodyPr>
          <a:lstStyle/>
          <a:p>
            <a:r>
              <a:rPr kumimoji="1" lang="ja-JP" altLang="en-US" smtClean="0"/>
              <a:t>マスター タイトルの書式設定</a:t>
            </a:r>
            <a:endParaRPr kumimoji="1" lang="ja-JP" altLang="en-US"/>
          </a:p>
        </p:txBody>
      </p:sp>
      <p:sp>
        <p:nvSpPr>
          <p:cNvPr id="3" name="テキスト プレースホルダー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2"/>
          </p:nvPr>
        </p:nvSpPr>
        <p:spPr>
          <a:xfrm>
            <a:off x="628650" y="6356353"/>
            <a:ext cx="20574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C5A26036-6282-421B-8166-5001CFD8D4CB}" type="datetime1">
              <a:rPr lang="ja-JP" altLang="en-US" smtClean="0">
                <a:solidFill>
                  <a:prstClr val="black">
                    <a:tint val="75000"/>
                  </a:prstClr>
                </a:solidFill>
              </a:rPr>
              <a:pPr/>
              <a:t>2013/10/6</a:t>
            </a:fld>
            <a:endParaRPr lang="ja-JP" altLang="en-US" dirty="0">
              <a:solidFill>
                <a:prstClr val="black">
                  <a:tint val="75000"/>
                </a:prstClr>
              </a:solidFill>
            </a:endParaRPr>
          </a:p>
        </p:txBody>
      </p:sp>
      <p:sp>
        <p:nvSpPr>
          <p:cNvPr id="5" name="フッター プレースホルダー 4"/>
          <p:cNvSpPr>
            <a:spLocks noGrp="1"/>
          </p:cNvSpPr>
          <p:nvPr>
            <p:ph type="ftr" sz="quarter" idx="3"/>
          </p:nvPr>
        </p:nvSpPr>
        <p:spPr>
          <a:xfrm>
            <a:off x="3028950" y="6356353"/>
            <a:ext cx="30861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ja-JP" altLang="en-US" dirty="0">
              <a:solidFill>
                <a:prstClr val="black">
                  <a:tint val="75000"/>
                </a:prstClr>
              </a:solidFill>
            </a:endParaRPr>
          </a:p>
        </p:txBody>
      </p:sp>
      <p:sp>
        <p:nvSpPr>
          <p:cNvPr id="6" name="スライド番号プレースホルダー 5"/>
          <p:cNvSpPr>
            <a:spLocks noGrp="1"/>
          </p:cNvSpPr>
          <p:nvPr>
            <p:ph type="sldNum" sz="quarter" idx="4"/>
          </p:nvPr>
        </p:nvSpPr>
        <p:spPr>
          <a:xfrm>
            <a:off x="6457950" y="6356353"/>
            <a:ext cx="2057400"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D8C58238-56D9-4262-8DF7-9268417E109E}" type="slidenum">
              <a:rPr lang="ja-JP" altLang="en-US" smtClean="0">
                <a:solidFill>
                  <a:prstClr val="black">
                    <a:tint val="75000"/>
                  </a:prstClr>
                </a:solidFill>
              </a:rPr>
              <a:pPr/>
              <a:t>‹#›</a:t>
            </a:fld>
            <a:endParaRPr lang="ja-JP" altLang="en-US" dirty="0">
              <a:solidFill>
                <a:prstClr val="black">
                  <a:tint val="75000"/>
                </a:prstClr>
              </a:solidFill>
            </a:endParaRPr>
          </a:p>
        </p:txBody>
      </p:sp>
    </p:spTree>
    <p:extLst>
      <p:ext uri="{BB962C8B-B14F-4D97-AF65-F5344CB8AC3E}">
        <p14:creationId xmlns:p14="http://schemas.microsoft.com/office/powerpoint/2010/main" val="2990610313"/>
      </p:ext>
    </p:extLst>
  </p:cSld>
  <p:clrMap bg1="lt1" tx1="dk1" bg2="lt2" tx2="dk2" accent1="accent1" accent2="accent2" accent3="accent3" accent4="accent4" accent5="accent5" accent6="accent6" hlink="hlink" folHlink="folHlink"/>
  <p:sldLayoutIdLst>
    <p:sldLayoutId id="2147483876" r:id="rId1"/>
    <p:sldLayoutId id="2147483877" r:id="rId2"/>
    <p:sldLayoutId id="2147483878" r:id="rId3"/>
    <p:sldLayoutId id="2147483879" r:id="rId4"/>
    <p:sldLayoutId id="2147483880" r:id="rId5"/>
    <p:sldLayoutId id="2147483881" r:id="rId6"/>
    <p:sldLayoutId id="2147483882" r:id="rId7"/>
    <p:sldLayoutId id="2147483883" r:id="rId8"/>
    <p:sldLayoutId id="2147483884" r:id="rId9"/>
    <p:sldLayoutId id="2147483885" r:id="rId10"/>
    <p:sldLayoutId id="2147483886" r:id="rId11"/>
    <p:sldLayoutId id="2147483887" r:id="rId12"/>
  </p:sldLayoutIdLst>
  <p:hf sldNum="0" hdr="0" ftr="0" dt="0"/>
  <p:txStyles>
    <p:titleStyle>
      <a:lvl1pPr algn="l" defTabSz="685800" rtl="0" eaLnBrk="1" latinLnBrk="0" hangingPunct="1">
        <a:lnSpc>
          <a:spcPct val="90000"/>
        </a:lnSpc>
        <a:spcBef>
          <a:spcPct val="0"/>
        </a:spcBef>
        <a:buNone/>
        <a:defRPr kumimoji="1"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kumimoji="1"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kumimoji="1"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kumimoji="1"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9pPr>
    </p:bodyStyle>
    <p:otherStyle>
      <a:defPPr>
        <a:defRPr lang="ja-JP"/>
      </a:defPPr>
      <a:lvl1pPr marL="0" algn="l" defTabSz="685800" rtl="0" eaLnBrk="1" latinLnBrk="0" hangingPunct="1">
        <a:defRPr kumimoji="1" sz="1350" kern="1200">
          <a:solidFill>
            <a:schemeClr val="tx1"/>
          </a:solidFill>
          <a:latin typeface="+mn-lt"/>
          <a:ea typeface="+mn-ea"/>
          <a:cs typeface="+mn-cs"/>
        </a:defRPr>
      </a:lvl1pPr>
      <a:lvl2pPr marL="342900" algn="l" defTabSz="685800" rtl="0" eaLnBrk="1" latinLnBrk="0" hangingPunct="1">
        <a:defRPr kumimoji="1" sz="1350" kern="1200">
          <a:solidFill>
            <a:schemeClr val="tx1"/>
          </a:solidFill>
          <a:latin typeface="+mn-lt"/>
          <a:ea typeface="+mn-ea"/>
          <a:cs typeface="+mn-cs"/>
        </a:defRPr>
      </a:lvl2pPr>
      <a:lvl3pPr marL="685800" algn="l" defTabSz="685800" rtl="0" eaLnBrk="1" latinLnBrk="0" hangingPunct="1">
        <a:defRPr kumimoji="1" sz="1350" kern="1200">
          <a:solidFill>
            <a:schemeClr val="tx1"/>
          </a:solidFill>
          <a:latin typeface="+mn-lt"/>
          <a:ea typeface="+mn-ea"/>
          <a:cs typeface="+mn-cs"/>
        </a:defRPr>
      </a:lvl3pPr>
      <a:lvl4pPr marL="1028700" algn="l" defTabSz="685800" rtl="0" eaLnBrk="1" latinLnBrk="0" hangingPunct="1">
        <a:defRPr kumimoji="1" sz="1350" kern="1200">
          <a:solidFill>
            <a:schemeClr val="tx1"/>
          </a:solidFill>
          <a:latin typeface="+mn-lt"/>
          <a:ea typeface="+mn-ea"/>
          <a:cs typeface="+mn-cs"/>
        </a:defRPr>
      </a:lvl4pPr>
      <a:lvl5pPr marL="1371600" algn="l" defTabSz="685800" rtl="0" eaLnBrk="1" latinLnBrk="0" hangingPunct="1">
        <a:defRPr kumimoji="1" sz="1350" kern="1200">
          <a:solidFill>
            <a:schemeClr val="tx1"/>
          </a:solidFill>
          <a:latin typeface="+mn-lt"/>
          <a:ea typeface="+mn-ea"/>
          <a:cs typeface="+mn-cs"/>
        </a:defRPr>
      </a:lvl5pPr>
      <a:lvl6pPr marL="1714500" algn="l" defTabSz="685800" rtl="0" eaLnBrk="1" latinLnBrk="0" hangingPunct="1">
        <a:defRPr kumimoji="1" sz="1350" kern="1200">
          <a:solidFill>
            <a:schemeClr val="tx1"/>
          </a:solidFill>
          <a:latin typeface="+mn-lt"/>
          <a:ea typeface="+mn-ea"/>
          <a:cs typeface="+mn-cs"/>
        </a:defRPr>
      </a:lvl6pPr>
      <a:lvl7pPr marL="2057400" algn="l" defTabSz="685800" rtl="0" eaLnBrk="1" latinLnBrk="0" hangingPunct="1">
        <a:defRPr kumimoji="1" sz="1350" kern="1200">
          <a:solidFill>
            <a:schemeClr val="tx1"/>
          </a:solidFill>
          <a:latin typeface="+mn-lt"/>
          <a:ea typeface="+mn-ea"/>
          <a:cs typeface="+mn-cs"/>
        </a:defRPr>
      </a:lvl7pPr>
      <a:lvl8pPr marL="2400300" algn="l" defTabSz="685800" rtl="0" eaLnBrk="1" latinLnBrk="0" hangingPunct="1">
        <a:defRPr kumimoji="1" sz="1350" kern="1200">
          <a:solidFill>
            <a:schemeClr val="tx1"/>
          </a:solidFill>
          <a:latin typeface="+mn-lt"/>
          <a:ea typeface="+mn-ea"/>
          <a:cs typeface="+mn-cs"/>
        </a:defRPr>
      </a:lvl8pPr>
      <a:lvl9pPr marL="2743200" algn="l" defTabSz="685800" rtl="0" eaLnBrk="1" latinLnBrk="0" hangingPunct="1">
        <a:defRPr kumimoji="1"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accent2"/>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ja-JP" altLang="en-US" smtClean="0"/>
              <a:t>マスタ タイトルの書式設定</a:t>
            </a:r>
          </a:p>
        </p:txBody>
      </p:sp>
      <p:sp>
        <p:nvSpPr>
          <p:cNvPr id="1027"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spcBef>
                <a:spcPct val="0"/>
              </a:spcBef>
              <a:defRPr sz="1400" b="0">
                <a:solidFill>
                  <a:schemeClr val="tx1"/>
                </a:solidFill>
              </a:defRPr>
            </a:lvl1pPr>
          </a:lstStyle>
          <a:p>
            <a:pPr fontAlgn="base">
              <a:spcAft>
                <a:spcPct val="0"/>
              </a:spcAft>
              <a:defRPr/>
            </a:pPr>
            <a:fld id="{BB70F6EE-81B1-41FF-B7DC-B4B028320D64}" type="datetime1">
              <a:rPr lang="ja-JP" altLang="en-US" smtClean="0">
                <a:solidFill>
                  <a:srgbClr val="000000"/>
                </a:solidFill>
                <a:latin typeface="Arial" charset="0"/>
              </a:rPr>
              <a:pPr fontAlgn="base">
                <a:spcAft>
                  <a:spcPct val="0"/>
                </a:spcAft>
                <a:defRPr/>
              </a:pPr>
              <a:t>2013/10/6</a:t>
            </a:fld>
            <a:endParaRPr lang="en-US" altLang="ja-JP" dirty="0">
              <a:solidFill>
                <a:srgbClr val="000000"/>
              </a:solidFill>
              <a:latin typeface="Arial" charset="0"/>
            </a:endParaRPr>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spcBef>
                <a:spcPct val="0"/>
              </a:spcBef>
              <a:defRPr sz="1400" b="0">
                <a:solidFill>
                  <a:schemeClr val="tx1"/>
                </a:solidFill>
              </a:defRPr>
            </a:lvl1pPr>
          </a:lstStyle>
          <a:p>
            <a:pPr fontAlgn="base">
              <a:spcAft>
                <a:spcPct val="0"/>
              </a:spcAft>
              <a:defRPr/>
            </a:pPr>
            <a:endParaRPr lang="en-US" altLang="ja-JP" dirty="0">
              <a:solidFill>
                <a:srgbClr val="000000"/>
              </a:solidFill>
              <a:latin typeface="Arial" charset="0"/>
            </a:endParaRPr>
          </a:p>
        </p:txBody>
      </p:sp>
      <p:sp>
        <p:nvSpPr>
          <p:cNvPr id="1030" name="Rectangle 6"/>
          <p:cNvSpPr>
            <a:spLocks noGrp="1" noChangeArrowheads="1"/>
          </p:cNvSpPr>
          <p:nvPr>
            <p:ph type="sldNum" sz="quarter" idx="4"/>
          </p:nvPr>
        </p:nvSpPr>
        <p:spPr bwMode="auto">
          <a:xfrm>
            <a:off x="6877050" y="6381750"/>
            <a:ext cx="2124075"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spcBef>
                <a:spcPct val="0"/>
              </a:spcBef>
              <a:defRPr sz="1400" b="1">
                <a:solidFill>
                  <a:schemeClr val="bg1"/>
                </a:solidFill>
                <a:latin typeface="+mn-ea"/>
              </a:defRPr>
            </a:lvl1pPr>
          </a:lstStyle>
          <a:p>
            <a:pPr fontAlgn="base">
              <a:spcAft>
                <a:spcPct val="0"/>
              </a:spcAft>
              <a:defRPr/>
            </a:pPr>
            <a:fld id="{23758492-A451-4A7B-8755-1EDE98DC22CF}" type="slidenum">
              <a:rPr lang="en-US" altLang="ja-JP">
                <a:solidFill>
                  <a:srgbClr val="FFFFFF"/>
                </a:solidFill>
              </a:rPr>
              <a:pPr fontAlgn="base">
                <a:spcAft>
                  <a:spcPct val="0"/>
                </a:spcAft>
                <a:defRPr/>
              </a:pPr>
              <a:t>‹#›</a:t>
            </a:fld>
            <a:endParaRPr lang="en-US" altLang="ja-JP" dirty="0">
              <a:solidFill>
                <a:srgbClr val="FFFFFF"/>
              </a:solidFill>
            </a:endParaRPr>
          </a:p>
        </p:txBody>
      </p:sp>
    </p:spTree>
    <p:extLst>
      <p:ext uri="{BB962C8B-B14F-4D97-AF65-F5344CB8AC3E}">
        <p14:creationId xmlns:p14="http://schemas.microsoft.com/office/powerpoint/2010/main" val="163855846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transition spd="med">
    <p:fade thruBlk="1"/>
  </p:transition>
  <p:hf sldNum="0" hdr="0" ftr="0" dt="0"/>
  <p:txStyles>
    <p:titleStyle>
      <a:lvl1pPr algn="ctr" rtl="0" eaLnBrk="0" fontAlgn="base" hangingPunct="0">
        <a:spcBef>
          <a:spcPct val="0"/>
        </a:spcBef>
        <a:spcAft>
          <a:spcPct val="0"/>
        </a:spcAft>
        <a:defRPr kumimoji="1" sz="4400">
          <a:solidFill>
            <a:schemeClr val="bg1"/>
          </a:solidFill>
          <a:latin typeface="+mj-lt"/>
          <a:ea typeface="+mj-ea"/>
          <a:cs typeface="+mj-cs"/>
        </a:defRPr>
      </a:lvl1pPr>
      <a:lvl2pPr algn="ctr" rtl="0" eaLnBrk="0" fontAlgn="base" hangingPunct="0">
        <a:spcBef>
          <a:spcPct val="0"/>
        </a:spcBef>
        <a:spcAft>
          <a:spcPct val="0"/>
        </a:spcAft>
        <a:defRPr kumimoji="1" sz="4400">
          <a:solidFill>
            <a:schemeClr val="bg1"/>
          </a:solidFill>
          <a:latin typeface="Calibri" pitchFamily="34" charset="0"/>
          <a:ea typeface="ＭＳ Ｐゴシック" pitchFamily="50" charset="-128"/>
        </a:defRPr>
      </a:lvl2pPr>
      <a:lvl3pPr algn="ctr" rtl="0" eaLnBrk="0" fontAlgn="base" hangingPunct="0">
        <a:spcBef>
          <a:spcPct val="0"/>
        </a:spcBef>
        <a:spcAft>
          <a:spcPct val="0"/>
        </a:spcAft>
        <a:defRPr kumimoji="1" sz="4400">
          <a:solidFill>
            <a:schemeClr val="bg1"/>
          </a:solidFill>
          <a:latin typeface="Calibri" pitchFamily="34" charset="0"/>
          <a:ea typeface="ＭＳ Ｐゴシック" pitchFamily="50" charset="-128"/>
        </a:defRPr>
      </a:lvl3pPr>
      <a:lvl4pPr algn="ctr" rtl="0" eaLnBrk="0" fontAlgn="base" hangingPunct="0">
        <a:spcBef>
          <a:spcPct val="0"/>
        </a:spcBef>
        <a:spcAft>
          <a:spcPct val="0"/>
        </a:spcAft>
        <a:defRPr kumimoji="1" sz="4400">
          <a:solidFill>
            <a:schemeClr val="bg1"/>
          </a:solidFill>
          <a:latin typeface="Calibri" pitchFamily="34" charset="0"/>
          <a:ea typeface="ＭＳ Ｐゴシック" pitchFamily="50" charset="-128"/>
        </a:defRPr>
      </a:lvl4pPr>
      <a:lvl5pPr algn="ctr" rtl="0" eaLnBrk="0" fontAlgn="base" hangingPunct="0">
        <a:spcBef>
          <a:spcPct val="0"/>
        </a:spcBef>
        <a:spcAft>
          <a:spcPct val="0"/>
        </a:spcAft>
        <a:defRPr kumimoji="1" sz="4400">
          <a:solidFill>
            <a:schemeClr val="bg1"/>
          </a:solidFill>
          <a:latin typeface="Calibri" pitchFamily="34" charset="0"/>
          <a:ea typeface="ＭＳ Ｐゴシック" pitchFamily="50" charset="-128"/>
        </a:defRPr>
      </a:lvl5pPr>
      <a:lvl6pPr marL="457200" algn="ctr" rtl="0" fontAlgn="base">
        <a:spcBef>
          <a:spcPct val="0"/>
        </a:spcBef>
        <a:spcAft>
          <a:spcPct val="0"/>
        </a:spcAft>
        <a:defRPr kumimoji="1" sz="4400">
          <a:solidFill>
            <a:schemeClr val="bg1"/>
          </a:solidFill>
          <a:latin typeface="Arial" charset="0"/>
          <a:ea typeface="ＭＳ Ｐゴシック" pitchFamily="50" charset="-128"/>
        </a:defRPr>
      </a:lvl6pPr>
      <a:lvl7pPr marL="914400" algn="ctr" rtl="0" fontAlgn="base">
        <a:spcBef>
          <a:spcPct val="0"/>
        </a:spcBef>
        <a:spcAft>
          <a:spcPct val="0"/>
        </a:spcAft>
        <a:defRPr kumimoji="1" sz="4400">
          <a:solidFill>
            <a:schemeClr val="bg1"/>
          </a:solidFill>
          <a:latin typeface="Arial" charset="0"/>
          <a:ea typeface="ＭＳ Ｐゴシック" pitchFamily="50" charset="-128"/>
        </a:defRPr>
      </a:lvl7pPr>
      <a:lvl8pPr marL="1371600" algn="ctr" rtl="0" fontAlgn="base">
        <a:spcBef>
          <a:spcPct val="0"/>
        </a:spcBef>
        <a:spcAft>
          <a:spcPct val="0"/>
        </a:spcAft>
        <a:defRPr kumimoji="1" sz="4400">
          <a:solidFill>
            <a:schemeClr val="bg1"/>
          </a:solidFill>
          <a:latin typeface="Arial" charset="0"/>
          <a:ea typeface="ＭＳ Ｐゴシック" pitchFamily="50" charset="-128"/>
        </a:defRPr>
      </a:lvl8pPr>
      <a:lvl9pPr marL="1828800" algn="ctr" rtl="0" fontAlgn="base">
        <a:spcBef>
          <a:spcPct val="0"/>
        </a:spcBef>
        <a:spcAft>
          <a:spcPct val="0"/>
        </a:spcAft>
        <a:defRPr kumimoji="1" sz="4400">
          <a:solidFill>
            <a:schemeClr val="bg1"/>
          </a:solidFill>
          <a:latin typeface="Arial" charset="0"/>
          <a:ea typeface="ＭＳ Ｐゴシック" pitchFamily="50" charset="-128"/>
        </a:defRPr>
      </a:lvl9pPr>
    </p:titleStyle>
    <p:bodyStyle>
      <a:lvl1pPr marL="342900" indent="-342900" algn="l" rtl="0" eaLnBrk="0" fontAlgn="base" hangingPunct="0">
        <a:spcBef>
          <a:spcPct val="20000"/>
        </a:spcBef>
        <a:spcAft>
          <a:spcPct val="0"/>
        </a:spcAft>
        <a:buChar char="•"/>
        <a:defRPr kumimoji="1" sz="3200">
          <a:solidFill>
            <a:schemeClr val="bg1"/>
          </a:solidFill>
          <a:latin typeface="+mn-lt"/>
          <a:ea typeface="+mn-ea"/>
          <a:cs typeface="+mn-cs"/>
        </a:defRPr>
      </a:lvl1pPr>
      <a:lvl2pPr marL="742950" indent="-285750" algn="l" rtl="0" eaLnBrk="0" fontAlgn="base" hangingPunct="0">
        <a:spcBef>
          <a:spcPct val="20000"/>
        </a:spcBef>
        <a:spcAft>
          <a:spcPct val="0"/>
        </a:spcAft>
        <a:buChar char="–"/>
        <a:defRPr kumimoji="1" sz="2800">
          <a:solidFill>
            <a:schemeClr val="bg1"/>
          </a:solidFill>
          <a:latin typeface="+mn-lt"/>
          <a:ea typeface="+mn-ea"/>
        </a:defRPr>
      </a:lvl2pPr>
      <a:lvl3pPr marL="1143000" indent="-228600" algn="l" rtl="0" eaLnBrk="0" fontAlgn="base" hangingPunct="0">
        <a:spcBef>
          <a:spcPct val="20000"/>
        </a:spcBef>
        <a:spcAft>
          <a:spcPct val="0"/>
        </a:spcAft>
        <a:buChar char="•"/>
        <a:defRPr kumimoji="1" sz="2400">
          <a:solidFill>
            <a:schemeClr val="bg1"/>
          </a:solidFill>
          <a:latin typeface="+mn-lt"/>
          <a:ea typeface="+mn-ea"/>
        </a:defRPr>
      </a:lvl3pPr>
      <a:lvl4pPr marL="1600200" indent="-228600" algn="l" rtl="0" eaLnBrk="0" fontAlgn="base" hangingPunct="0">
        <a:spcBef>
          <a:spcPct val="20000"/>
        </a:spcBef>
        <a:spcAft>
          <a:spcPct val="0"/>
        </a:spcAft>
        <a:buChar char="–"/>
        <a:defRPr kumimoji="1" sz="2000">
          <a:solidFill>
            <a:schemeClr val="bg1"/>
          </a:solidFill>
          <a:latin typeface="+mn-lt"/>
          <a:ea typeface="+mn-ea"/>
        </a:defRPr>
      </a:lvl4pPr>
      <a:lvl5pPr marL="2057400" indent="-228600" algn="l" rtl="0" eaLnBrk="0" fontAlgn="base" hangingPunct="0">
        <a:spcBef>
          <a:spcPct val="20000"/>
        </a:spcBef>
        <a:spcAft>
          <a:spcPct val="0"/>
        </a:spcAft>
        <a:buChar char="»"/>
        <a:defRPr kumimoji="1" sz="2000">
          <a:solidFill>
            <a:schemeClr val="bg1"/>
          </a:solidFill>
          <a:latin typeface="+mn-lt"/>
          <a:ea typeface="+mn-ea"/>
        </a:defRPr>
      </a:lvl5pPr>
      <a:lvl6pPr marL="2514600" indent="-228600" algn="l" rtl="0" fontAlgn="base">
        <a:spcBef>
          <a:spcPct val="20000"/>
        </a:spcBef>
        <a:spcAft>
          <a:spcPct val="0"/>
        </a:spcAft>
        <a:buChar char="»"/>
        <a:defRPr kumimoji="1" sz="2000">
          <a:solidFill>
            <a:schemeClr val="bg1"/>
          </a:solidFill>
          <a:latin typeface="+mn-lt"/>
          <a:ea typeface="+mn-ea"/>
        </a:defRPr>
      </a:lvl6pPr>
      <a:lvl7pPr marL="2971800" indent="-228600" algn="l" rtl="0" fontAlgn="base">
        <a:spcBef>
          <a:spcPct val="20000"/>
        </a:spcBef>
        <a:spcAft>
          <a:spcPct val="0"/>
        </a:spcAft>
        <a:buChar char="»"/>
        <a:defRPr kumimoji="1" sz="2000">
          <a:solidFill>
            <a:schemeClr val="bg1"/>
          </a:solidFill>
          <a:latin typeface="+mn-lt"/>
          <a:ea typeface="+mn-ea"/>
        </a:defRPr>
      </a:lvl7pPr>
      <a:lvl8pPr marL="3429000" indent="-228600" algn="l" rtl="0" fontAlgn="base">
        <a:spcBef>
          <a:spcPct val="20000"/>
        </a:spcBef>
        <a:spcAft>
          <a:spcPct val="0"/>
        </a:spcAft>
        <a:buChar char="»"/>
        <a:defRPr kumimoji="1" sz="2000">
          <a:solidFill>
            <a:schemeClr val="bg1"/>
          </a:solidFill>
          <a:latin typeface="+mn-lt"/>
          <a:ea typeface="+mn-ea"/>
        </a:defRPr>
      </a:lvl8pPr>
      <a:lvl9pPr marL="3886200" indent="-228600" algn="l" rtl="0" fontAlgn="base">
        <a:spcBef>
          <a:spcPct val="20000"/>
        </a:spcBef>
        <a:spcAft>
          <a:spcPct val="0"/>
        </a:spcAft>
        <a:buChar char="»"/>
        <a:defRPr kumimoji="1" sz="2000">
          <a:solidFill>
            <a:schemeClr val="bg1"/>
          </a:solidFill>
          <a:latin typeface="+mn-lt"/>
          <a:ea typeface="+mn-ea"/>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20.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ー 1"/>
          <p:cNvSpPr>
            <a:spLocks noGrp="1"/>
          </p:cNvSpPr>
          <p:nvPr>
            <p:ph type="title"/>
          </p:nvPr>
        </p:nvSpPr>
        <p:spPr>
          <a:xfrm>
            <a:off x="628650" y="365128"/>
            <a:ext cx="7886700" cy="1325563"/>
          </a:xfrm>
          <a:prstGeom prst="rect">
            <a:avLst/>
          </a:prstGeom>
        </p:spPr>
        <p:txBody>
          <a:bodyPr vert="horz" lIns="91440" tIns="45720" rIns="91440" bIns="45720" rtlCol="0" anchor="ctr">
            <a:normAutofit/>
          </a:bodyPr>
          <a:lstStyle/>
          <a:p>
            <a:r>
              <a:rPr kumimoji="1" lang="ja-JP" altLang="en-US" smtClean="0"/>
              <a:t>マスター タイトルの書式設定</a:t>
            </a:r>
            <a:endParaRPr kumimoji="1" lang="ja-JP" altLang="en-US"/>
          </a:p>
        </p:txBody>
      </p:sp>
      <p:sp>
        <p:nvSpPr>
          <p:cNvPr id="3" name="テキスト プレースホルダー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2"/>
          </p:nvPr>
        </p:nvSpPr>
        <p:spPr>
          <a:xfrm>
            <a:off x="628650" y="6356353"/>
            <a:ext cx="20574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EE0FB287-9E1A-432F-A620-270B2BA4A040}" type="datetime1">
              <a:rPr lang="ja-JP" altLang="en-US" smtClean="0">
                <a:solidFill>
                  <a:prstClr val="black">
                    <a:tint val="75000"/>
                  </a:prstClr>
                </a:solidFill>
              </a:rPr>
              <a:pPr/>
              <a:t>2013/10/6</a:t>
            </a:fld>
            <a:endParaRPr lang="ja-JP" altLang="en-US" dirty="0">
              <a:solidFill>
                <a:prstClr val="black">
                  <a:tint val="75000"/>
                </a:prstClr>
              </a:solidFill>
            </a:endParaRPr>
          </a:p>
        </p:txBody>
      </p:sp>
      <p:sp>
        <p:nvSpPr>
          <p:cNvPr id="5" name="フッター プレースホルダー 4"/>
          <p:cNvSpPr>
            <a:spLocks noGrp="1"/>
          </p:cNvSpPr>
          <p:nvPr>
            <p:ph type="ftr" sz="quarter" idx="3"/>
          </p:nvPr>
        </p:nvSpPr>
        <p:spPr>
          <a:xfrm>
            <a:off x="3028950" y="6356353"/>
            <a:ext cx="30861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ja-JP" altLang="en-US" dirty="0">
              <a:solidFill>
                <a:prstClr val="black">
                  <a:tint val="75000"/>
                </a:prstClr>
              </a:solidFill>
            </a:endParaRPr>
          </a:p>
        </p:txBody>
      </p:sp>
      <p:sp>
        <p:nvSpPr>
          <p:cNvPr id="6" name="スライド番号プレースホルダー 5"/>
          <p:cNvSpPr>
            <a:spLocks noGrp="1"/>
          </p:cNvSpPr>
          <p:nvPr>
            <p:ph type="sldNum" sz="quarter" idx="4"/>
          </p:nvPr>
        </p:nvSpPr>
        <p:spPr>
          <a:xfrm>
            <a:off x="6457950" y="6356353"/>
            <a:ext cx="2057400"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D8C58238-56D9-4262-8DF7-9268417E109E}" type="slidenum">
              <a:rPr lang="ja-JP" altLang="en-US" smtClean="0">
                <a:solidFill>
                  <a:prstClr val="black">
                    <a:tint val="75000"/>
                  </a:prstClr>
                </a:solidFill>
              </a:rPr>
              <a:pPr/>
              <a:t>‹#›</a:t>
            </a:fld>
            <a:endParaRPr lang="ja-JP" altLang="en-US" dirty="0">
              <a:solidFill>
                <a:prstClr val="black">
                  <a:tint val="75000"/>
                </a:prstClr>
              </a:solidFill>
            </a:endParaRPr>
          </a:p>
        </p:txBody>
      </p:sp>
    </p:spTree>
    <p:extLst>
      <p:ext uri="{BB962C8B-B14F-4D97-AF65-F5344CB8AC3E}">
        <p14:creationId xmlns:p14="http://schemas.microsoft.com/office/powerpoint/2010/main" val="1701473920"/>
      </p:ext>
    </p:extLst>
  </p:cSld>
  <p:clrMap bg1="lt1" tx1="dk1" bg2="lt2" tx2="dk2" accent1="accent1" accent2="accent2" accent3="accent3" accent4="accent4" accent5="accent5" accent6="accent6" hlink="hlink" folHlink="folHlink"/>
  <p:sldLayoutIdLst>
    <p:sldLayoutId id="2147483889" r:id="rId1"/>
    <p:sldLayoutId id="2147483890" r:id="rId2"/>
    <p:sldLayoutId id="2147483891" r:id="rId3"/>
    <p:sldLayoutId id="2147483892" r:id="rId4"/>
    <p:sldLayoutId id="2147483893" r:id="rId5"/>
    <p:sldLayoutId id="2147483894" r:id="rId6"/>
    <p:sldLayoutId id="2147483895" r:id="rId7"/>
    <p:sldLayoutId id="2147483896" r:id="rId8"/>
    <p:sldLayoutId id="2147483897" r:id="rId9"/>
    <p:sldLayoutId id="2147483898" r:id="rId10"/>
    <p:sldLayoutId id="2147483899" r:id="rId11"/>
    <p:sldLayoutId id="2147483900" r:id="rId12"/>
  </p:sldLayoutIdLst>
  <p:hf sldNum="0" hdr="0" ftr="0" dt="0"/>
  <p:txStyles>
    <p:titleStyle>
      <a:lvl1pPr algn="l" defTabSz="685800" rtl="0" eaLnBrk="1" latinLnBrk="0" hangingPunct="1">
        <a:lnSpc>
          <a:spcPct val="90000"/>
        </a:lnSpc>
        <a:spcBef>
          <a:spcPct val="0"/>
        </a:spcBef>
        <a:buNone/>
        <a:defRPr kumimoji="1"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kumimoji="1"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kumimoji="1"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kumimoji="1"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9pPr>
    </p:bodyStyle>
    <p:otherStyle>
      <a:defPPr>
        <a:defRPr lang="ja-JP"/>
      </a:defPPr>
      <a:lvl1pPr marL="0" algn="l" defTabSz="685800" rtl="0" eaLnBrk="1" latinLnBrk="0" hangingPunct="1">
        <a:defRPr kumimoji="1" sz="1350" kern="1200">
          <a:solidFill>
            <a:schemeClr val="tx1"/>
          </a:solidFill>
          <a:latin typeface="+mn-lt"/>
          <a:ea typeface="+mn-ea"/>
          <a:cs typeface="+mn-cs"/>
        </a:defRPr>
      </a:lvl1pPr>
      <a:lvl2pPr marL="342900" algn="l" defTabSz="685800" rtl="0" eaLnBrk="1" latinLnBrk="0" hangingPunct="1">
        <a:defRPr kumimoji="1" sz="1350" kern="1200">
          <a:solidFill>
            <a:schemeClr val="tx1"/>
          </a:solidFill>
          <a:latin typeface="+mn-lt"/>
          <a:ea typeface="+mn-ea"/>
          <a:cs typeface="+mn-cs"/>
        </a:defRPr>
      </a:lvl2pPr>
      <a:lvl3pPr marL="685800" algn="l" defTabSz="685800" rtl="0" eaLnBrk="1" latinLnBrk="0" hangingPunct="1">
        <a:defRPr kumimoji="1" sz="1350" kern="1200">
          <a:solidFill>
            <a:schemeClr val="tx1"/>
          </a:solidFill>
          <a:latin typeface="+mn-lt"/>
          <a:ea typeface="+mn-ea"/>
          <a:cs typeface="+mn-cs"/>
        </a:defRPr>
      </a:lvl3pPr>
      <a:lvl4pPr marL="1028700" algn="l" defTabSz="685800" rtl="0" eaLnBrk="1" latinLnBrk="0" hangingPunct="1">
        <a:defRPr kumimoji="1" sz="1350" kern="1200">
          <a:solidFill>
            <a:schemeClr val="tx1"/>
          </a:solidFill>
          <a:latin typeface="+mn-lt"/>
          <a:ea typeface="+mn-ea"/>
          <a:cs typeface="+mn-cs"/>
        </a:defRPr>
      </a:lvl4pPr>
      <a:lvl5pPr marL="1371600" algn="l" defTabSz="685800" rtl="0" eaLnBrk="1" latinLnBrk="0" hangingPunct="1">
        <a:defRPr kumimoji="1" sz="1350" kern="1200">
          <a:solidFill>
            <a:schemeClr val="tx1"/>
          </a:solidFill>
          <a:latin typeface="+mn-lt"/>
          <a:ea typeface="+mn-ea"/>
          <a:cs typeface="+mn-cs"/>
        </a:defRPr>
      </a:lvl5pPr>
      <a:lvl6pPr marL="1714500" algn="l" defTabSz="685800" rtl="0" eaLnBrk="1" latinLnBrk="0" hangingPunct="1">
        <a:defRPr kumimoji="1" sz="1350" kern="1200">
          <a:solidFill>
            <a:schemeClr val="tx1"/>
          </a:solidFill>
          <a:latin typeface="+mn-lt"/>
          <a:ea typeface="+mn-ea"/>
          <a:cs typeface="+mn-cs"/>
        </a:defRPr>
      </a:lvl6pPr>
      <a:lvl7pPr marL="2057400" algn="l" defTabSz="685800" rtl="0" eaLnBrk="1" latinLnBrk="0" hangingPunct="1">
        <a:defRPr kumimoji="1" sz="1350" kern="1200">
          <a:solidFill>
            <a:schemeClr val="tx1"/>
          </a:solidFill>
          <a:latin typeface="+mn-lt"/>
          <a:ea typeface="+mn-ea"/>
          <a:cs typeface="+mn-cs"/>
        </a:defRPr>
      </a:lvl7pPr>
      <a:lvl8pPr marL="2400300" algn="l" defTabSz="685800" rtl="0" eaLnBrk="1" latinLnBrk="0" hangingPunct="1">
        <a:defRPr kumimoji="1" sz="1350" kern="1200">
          <a:solidFill>
            <a:schemeClr val="tx1"/>
          </a:solidFill>
          <a:latin typeface="+mn-lt"/>
          <a:ea typeface="+mn-ea"/>
          <a:cs typeface="+mn-cs"/>
        </a:defRPr>
      </a:lvl8pPr>
      <a:lvl9pPr marL="2743200" algn="l" defTabSz="685800" rtl="0" eaLnBrk="1" latinLnBrk="0" hangingPunct="1">
        <a:defRPr kumimoji="1" sz="1350" kern="1200">
          <a:solidFill>
            <a:schemeClr val="tx1"/>
          </a:solidFill>
          <a:latin typeface="+mn-lt"/>
          <a:ea typeface="+mn-ea"/>
          <a:cs typeface="+mn-cs"/>
        </a:defRPr>
      </a:lvl9pPr>
    </p:otherStyle>
  </p:txStyles>
</p:sldMaster>
</file>

<file path=ppt/slideMasters/slideMaster2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ー 1"/>
          <p:cNvSpPr>
            <a:spLocks noGrp="1"/>
          </p:cNvSpPr>
          <p:nvPr>
            <p:ph type="title"/>
          </p:nvPr>
        </p:nvSpPr>
        <p:spPr>
          <a:xfrm>
            <a:off x="628650" y="365128"/>
            <a:ext cx="7886700" cy="1325563"/>
          </a:xfrm>
          <a:prstGeom prst="rect">
            <a:avLst/>
          </a:prstGeom>
        </p:spPr>
        <p:txBody>
          <a:bodyPr vert="horz" lIns="91440" tIns="45720" rIns="91440" bIns="45720" rtlCol="0" anchor="ctr">
            <a:normAutofit/>
          </a:bodyPr>
          <a:lstStyle/>
          <a:p>
            <a:r>
              <a:rPr kumimoji="1" lang="ja-JP" altLang="en-US" smtClean="0"/>
              <a:t>マスター タイトルの書式設定</a:t>
            </a:r>
            <a:endParaRPr kumimoji="1" lang="ja-JP" altLang="en-US"/>
          </a:p>
        </p:txBody>
      </p:sp>
      <p:sp>
        <p:nvSpPr>
          <p:cNvPr id="3" name="テキスト プレースホルダー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2"/>
          </p:nvPr>
        </p:nvSpPr>
        <p:spPr>
          <a:xfrm>
            <a:off x="628650" y="6356353"/>
            <a:ext cx="20574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EA78519A-6FFA-41A8-AEC9-68A64C0E4CDB}" type="datetime1">
              <a:rPr lang="ja-JP" altLang="en-US" smtClean="0">
                <a:solidFill>
                  <a:prstClr val="black">
                    <a:tint val="75000"/>
                  </a:prstClr>
                </a:solidFill>
              </a:rPr>
              <a:pPr/>
              <a:t>2013/10/6</a:t>
            </a:fld>
            <a:endParaRPr lang="ja-JP" altLang="en-US" dirty="0">
              <a:solidFill>
                <a:prstClr val="black">
                  <a:tint val="75000"/>
                </a:prstClr>
              </a:solidFill>
            </a:endParaRPr>
          </a:p>
        </p:txBody>
      </p:sp>
      <p:sp>
        <p:nvSpPr>
          <p:cNvPr id="5" name="フッター プレースホルダー 4"/>
          <p:cNvSpPr>
            <a:spLocks noGrp="1"/>
          </p:cNvSpPr>
          <p:nvPr>
            <p:ph type="ftr" sz="quarter" idx="3"/>
          </p:nvPr>
        </p:nvSpPr>
        <p:spPr>
          <a:xfrm>
            <a:off x="3028950" y="6356353"/>
            <a:ext cx="30861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ja-JP" altLang="en-US" dirty="0">
              <a:solidFill>
                <a:prstClr val="black">
                  <a:tint val="75000"/>
                </a:prstClr>
              </a:solidFill>
            </a:endParaRPr>
          </a:p>
        </p:txBody>
      </p:sp>
      <p:sp>
        <p:nvSpPr>
          <p:cNvPr id="6" name="スライド番号プレースホルダー 5"/>
          <p:cNvSpPr>
            <a:spLocks noGrp="1"/>
          </p:cNvSpPr>
          <p:nvPr>
            <p:ph type="sldNum" sz="quarter" idx="4"/>
          </p:nvPr>
        </p:nvSpPr>
        <p:spPr>
          <a:xfrm>
            <a:off x="6457950" y="6356353"/>
            <a:ext cx="2057400"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D8C58238-56D9-4262-8DF7-9268417E109E}" type="slidenum">
              <a:rPr lang="ja-JP" altLang="en-US" smtClean="0">
                <a:solidFill>
                  <a:prstClr val="black">
                    <a:tint val="75000"/>
                  </a:prstClr>
                </a:solidFill>
              </a:rPr>
              <a:pPr/>
              <a:t>‹#›</a:t>
            </a:fld>
            <a:endParaRPr lang="ja-JP" altLang="en-US" dirty="0">
              <a:solidFill>
                <a:prstClr val="black">
                  <a:tint val="75000"/>
                </a:prstClr>
              </a:solidFill>
            </a:endParaRPr>
          </a:p>
        </p:txBody>
      </p:sp>
    </p:spTree>
    <p:extLst>
      <p:ext uri="{BB962C8B-B14F-4D97-AF65-F5344CB8AC3E}">
        <p14:creationId xmlns:p14="http://schemas.microsoft.com/office/powerpoint/2010/main" val="1476307771"/>
      </p:ext>
    </p:extLst>
  </p:cSld>
  <p:clrMap bg1="lt1" tx1="dk1" bg2="lt2" tx2="dk2" accent1="accent1" accent2="accent2" accent3="accent3" accent4="accent4" accent5="accent5" accent6="accent6" hlink="hlink" folHlink="folHlink"/>
  <p:sldLayoutIdLst>
    <p:sldLayoutId id="2147483902" r:id="rId1"/>
    <p:sldLayoutId id="2147483903" r:id="rId2"/>
    <p:sldLayoutId id="2147483904" r:id="rId3"/>
    <p:sldLayoutId id="2147483905" r:id="rId4"/>
    <p:sldLayoutId id="2147483906" r:id="rId5"/>
    <p:sldLayoutId id="2147483907" r:id="rId6"/>
    <p:sldLayoutId id="2147483908" r:id="rId7"/>
    <p:sldLayoutId id="2147483909" r:id="rId8"/>
    <p:sldLayoutId id="2147483910" r:id="rId9"/>
    <p:sldLayoutId id="2147483911" r:id="rId10"/>
    <p:sldLayoutId id="2147483912" r:id="rId11"/>
    <p:sldLayoutId id="2147483913" r:id="rId12"/>
  </p:sldLayoutIdLst>
  <p:hf sldNum="0" hdr="0" ftr="0" dt="0"/>
  <p:txStyles>
    <p:titleStyle>
      <a:lvl1pPr algn="l" defTabSz="685800" rtl="0" eaLnBrk="1" latinLnBrk="0" hangingPunct="1">
        <a:lnSpc>
          <a:spcPct val="90000"/>
        </a:lnSpc>
        <a:spcBef>
          <a:spcPct val="0"/>
        </a:spcBef>
        <a:buNone/>
        <a:defRPr kumimoji="1"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kumimoji="1"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kumimoji="1"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kumimoji="1"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9pPr>
    </p:bodyStyle>
    <p:otherStyle>
      <a:defPPr>
        <a:defRPr lang="ja-JP"/>
      </a:defPPr>
      <a:lvl1pPr marL="0" algn="l" defTabSz="685800" rtl="0" eaLnBrk="1" latinLnBrk="0" hangingPunct="1">
        <a:defRPr kumimoji="1" sz="1350" kern="1200">
          <a:solidFill>
            <a:schemeClr val="tx1"/>
          </a:solidFill>
          <a:latin typeface="+mn-lt"/>
          <a:ea typeface="+mn-ea"/>
          <a:cs typeface="+mn-cs"/>
        </a:defRPr>
      </a:lvl1pPr>
      <a:lvl2pPr marL="342900" algn="l" defTabSz="685800" rtl="0" eaLnBrk="1" latinLnBrk="0" hangingPunct="1">
        <a:defRPr kumimoji="1" sz="1350" kern="1200">
          <a:solidFill>
            <a:schemeClr val="tx1"/>
          </a:solidFill>
          <a:latin typeface="+mn-lt"/>
          <a:ea typeface="+mn-ea"/>
          <a:cs typeface="+mn-cs"/>
        </a:defRPr>
      </a:lvl2pPr>
      <a:lvl3pPr marL="685800" algn="l" defTabSz="685800" rtl="0" eaLnBrk="1" latinLnBrk="0" hangingPunct="1">
        <a:defRPr kumimoji="1" sz="1350" kern="1200">
          <a:solidFill>
            <a:schemeClr val="tx1"/>
          </a:solidFill>
          <a:latin typeface="+mn-lt"/>
          <a:ea typeface="+mn-ea"/>
          <a:cs typeface="+mn-cs"/>
        </a:defRPr>
      </a:lvl3pPr>
      <a:lvl4pPr marL="1028700" algn="l" defTabSz="685800" rtl="0" eaLnBrk="1" latinLnBrk="0" hangingPunct="1">
        <a:defRPr kumimoji="1" sz="1350" kern="1200">
          <a:solidFill>
            <a:schemeClr val="tx1"/>
          </a:solidFill>
          <a:latin typeface="+mn-lt"/>
          <a:ea typeface="+mn-ea"/>
          <a:cs typeface="+mn-cs"/>
        </a:defRPr>
      </a:lvl4pPr>
      <a:lvl5pPr marL="1371600" algn="l" defTabSz="685800" rtl="0" eaLnBrk="1" latinLnBrk="0" hangingPunct="1">
        <a:defRPr kumimoji="1" sz="1350" kern="1200">
          <a:solidFill>
            <a:schemeClr val="tx1"/>
          </a:solidFill>
          <a:latin typeface="+mn-lt"/>
          <a:ea typeface="+mn-ea"/>
          <a:cs typeface="+mn-cs"/>
        </a:defRPr>
      </a:lvl5pPr>
      <a:lvl6pPr marL="1714500" algn="l" defTabSz="685800" rtl="0" eaLnBrk="1" latinLnBrk="0" hangingPunct="1">
        <a:defRPr kumimoji="1" sz="1350" kern="1200">
          <a:solidFill>
            <a:schemeClr val="tx1"/>
          </a:solidFill>
          <a:latin typeface="+mn-lt"/>
          <a:ea typeface="+mn-ea"/>
          <a:cs typeface="+mn-cs"/>
        </a:defRPr>
      </a:lvl6pPr>
      <a:lvl7pPr marL="2057400" algn="l" defTabSz="685800" rtl="0" eaLnBrk="1" latinLnBrk="0" hangingPunct="1">
        <a:defRPr kumimoji="1" sz="1350" kern="1200">
          <a:solidFill>
            <a:schemeClr val="tx1"/>
          </a:solidFill>
          <a:latin typeface="+mn-lt"/>
          <a:ea typeface="+mn-ea"/>
          <a:cs typeface="+mn-cs"/>
        </a:defRPr>
      </a:lvl7pPr>
      <a:lvl8pPr marL="2400300" algn="l" defTabSz="685800" rtl="0" eaLnBrk="1" latinLnBrk="0" hangingPunct="1">
        <a:defRPr kumimoji="1" sz="1350" kern="1200">
          <a:solidFill>
            <a:schemeClr val="tx1"/>
          </a:solidFill>
          <a:latin typeface="+mn-lt"/>
          <a:ea typeface="+mn-ea"/>
          <a:cs typeface="+mn-cs"/>
        </a:defRPr>
      </a:lvl8pPr>
      <a:lvl9pPr marL="2743200" algn="l" defTabSz="685800" rtl="0" eaLnBrk="1" latinLnBrk="0" hangingPunct="1">
        <a:defRPr kumimoji="1" sz="1350" kern="1200">
          <a:solidFill>
            <a:schemeClr val="tx1"/>
          </a:solidFill>
          <a:latin typeface="+mn-lt"/>
          <a:ea typeface="+mn-ea"/>
          <a:cs typeface="+mn-cs"/>
        </a:defRPr>
      </a:lvl9pPr>
    </p:otherStyle>
  </p:txStyles>
</p:sldMaster>
</file>

<file path=ppt/slideMasters/slideMaster2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ー 1"/>
          <p:cNvSpPr>
            <a:spLocks noGrp="1"/>
          </p:cNvSpPr>
          <p:nvPr>
            <p:ph type="title"/>
          </p:nvPr>
        </p:nvSpPr>
        <p:spPr>
          <a:xfrm>
            <a:off x="628650" y="365128"/>
            <a:ext cx="7886700" cy="1325563"/>
          </a:xfrm>
          <a:prstGeom prst="rect">
            <a:avLst/>
          </a:prstGeom>
        </p:spPr>
        <p:txBody>
          <a:bodyPr vert="horz" lIns="91440" tIns="45720" rIns="91440" bIns="45720" rtlCol="0" anchor="ctr">
            <a:normAutofit/>
          </a:bodyPr>
          <a:lstStyle/>
          <a:p>
            <a:r>
              <a:rPr kumimoji="1" lang="ja-JP" altLang="en-US" smtClean="0"/>
              <a:t>マスター タイトルの書式設定</a:t>
            </a:r>
            <a:endParaRPr kumimoji="1" lang="ja-JP" altLang="en-US"/>
          </a:p>
        </p:txBody>
      </p:sp>
      <p:sp>
        <p:nvSpPr>
          <p:cNvPr id="3" name="テキスト プレースホルダー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2"/>
          </p:nvPr>
        </p:nvSpPr>
        <p:spPr>
          <a:xfrm>
            <a:off x="628650" y="6356353"/>
            <a:ext cx="20574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A3FF42EA-8CE0-4732-8CF0-8DCCB7684A39}" type="datetime1">
              <a:rPr lang="ja-JP" altLang="en-US" smtClean="0">
                <a:solidFill>
                  <a:prstClr val="black">
                    <a:tint val="75000"/>
                  </a:prstClr>
                </a:solidFill>
              </a:rPr>
              <a:pPr/>
              <a:t>2013/10/6</a:t>
            </a:fld>
            <a:endParaRPr lang="ja-JP" altLang="en-US" dirty="0">
              <a:solidFill>
                <a:prstClr val="black">
                  <a:tint val="75000"/>
                </a:prstClr>
              </a:solidFill>
            </a:endParaRPr>
          </a:p>
        </p:txBody>
      </p:sp>
      <p:sp>
        <p:nvSpPr>
          <p:cNvPr id="5" name="フッター プレースホルダー 4"/>
          <p:cNvSpPr>
            <a:spLocks noGrp="1"/>
          </p:cNvSpPr>
          <p:nvPr>
            <p:ph type="ftr" sz="quarter" idx="3"/>
          </p:nvPr>
        </p:nvSpPr>
        <p:spPr>
          <a:xfrm>
            <a:off x="3028950" y="6356353"/>
            <a:ext cx="30861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ja-JP" altLang="en-US" dirty="0">
              <a:solidFill>
                <a:prstClr val="black">
                  <a:tint val="75000"/>
                </a:prstClr>
              </a:solidFill>
            </a:endParaRPr>
          </a:p>
        </p:txBody>
      </p:sp>
      <p:sp>
        <p:nvSpPr>
          <p:cNvPr id="6" name="スライド番号プレースホルダー 5"/>
          <p:cNvSpPr>
            <a:spLocks noGrp="1"/>
          </p:cNvSpPr>
          <p:nvPr>
            <p:ph type="sldNum" sz="quarter" idx="4"/>
          </p:nvPr>
        </p:nvSpPr>
        <p:spPr>
          <a:xfrm>
            <a:off x="6457950" y="6356353"/>
            <a:ext cx="2057400"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D8C58238-56D9-4262-8DF7-9268417E109E}" type="slidenum">
              <a:rPr lang="ja-JP" altLang="en-US" smtClean="0">
                <a:solidFill>
                  <a:prstClr val="black">
                    <a:tint val="75000"/>
                  </a:prstClr>
                </a:solidFill>
              </a:rPr>
              <a:pPr/>
              <a:t>‹#›</a:t>
            </a:fld>
            <a:endParaRPr lang="ja-JP" altLang="en-US" dirty="0">
              <a:solidFill>
                <a:prstClr val="black">
                  <a:tint val="75000"/>
                </a:prstClr>
              </a:solidFill>
            </a:endParaRPr>
          </a:p>
        </p:txBody>
      </p:sp>
    </p:spTree>
    <p:extLst>
      <p:ext uri="{BB962C8B-B14F-4D97-AF65-F5344CB8AC3E}">
        <p14:creationId xmlns:p14="http://schemas.microsoft.com/office/powerpoint/2010/main" val="2639317191"/>
      </p:ext>
    </p:extLst>
  </p:cSld>
  <p:clrMap bg1="lt1" tx1="dk1" bg2="lt2" tx2="dk2" accent1="accent1" accent2="accent2" accent3="accent3" accent4="accent4" accent5="accent5" accent6="accent6" hlink="hlink" folHlink="folHlink"/>
  <p:sldLayoutIdLst>
    <p:sldLayoutId id="2147483915" r:id="rId1"/>
    <p:sldLayoutId id="2147483916" r:id="rId2"/>
    <p:sldLayoutId id="2147483917" r:id="rId3"/>
    <p:sldLayoutId id="2147483918" r:id="rId4"/>
    <p:sldLayoutId id="2147483919" r:id="rId5"/>
    <p:sldLayoutId id="2147483920" r:id="rId6"/>
    <p:sldLayoutId id="2147483921" r:id="rId7"/>
    <p:sldLayoutId id="2147483922" r:id="rId8"/>
    <p:sldLayoutId id="2147483923" r:id="rId9"/>
    <p:sldLayoutId id="2147483924" r:id="rId10"/>
    <p:sldLayoutId id="2147483925" r:id="rId11"/>
    <p:sldLayoutId id="2147483926" r:id="rId12"/>
  </p:sldLayoutIdLst>
  <p:hf sldNum="0" hdr="0" ftr="0" dt="0"/>
  <p:txStyles>
    <p:titleStyle>
      <a:lvl1pPr algn="l" defTabSz="685800" rtl="0" eaLnBrk="1" latinLnBrk="0" hangingPunct="1">
        <a:lnSpc>
          <a:spcPct val="90000"/>
        </a:lnSpc>
        <a:spcBef>
          <a:spcPct val="0"/>
        </a:spcBef>
        <a:buNone/>
        <a:defRPr kumimoji="1"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kumimoji="1"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kumimoji="1"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kumimoji="1"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9pPr>
    </p:bodyStyle>
    <p:otherStyle>
      <a:defPPr>
        <a:defRPr lang="ja-JP"/>
      </a:defPPr>
      <a:lvl1pPr marL="0" algn="l" defTabSz="685800" rtl="0" eaLnBrk="1" latinLnBrk="0" hangingPunct="1">
        <a:defRPr kumimoji="1" sz="1350" kern="1200">
          <a:solidFill>
            <a:schemeClr val="tx1"/>
          </a:solidFill>
          <a:latin typeface="+mn-lt"/>
          <a:ea typeface="+mn-ea"/>
          <a:cs typeface="+mn-cs"/>
        </a:defRPr>
      </a:lvl1pPr>
      <a:lvl2pPr marL="342900" algn="l" defTabSz="685800" rtl="0" eaLnBrk="1" latinLnBrk="0" hangingPunct="1">
        <a:defRPr kumimoji="1" sz="1350" kern="1200">
          <a:solidFill>
            <a:schemeClr val="tx1"/>
          </a:solidFill>
          <a:latin typeface="+mn-lt"/>
          <a:ea typeface="+mn-ea"/>
          <a:cs typeface="+mn-cs"/>
        </a:defRPr>
      </a:lvl2pPr>
      <a:lvl3pPr marL="685800" algn="l" defTabSz="685800" rtl="0" eaLnBrk="1" latinLnBrk="0" hangingPunct="1">
        <a:defRPr kumimoji="1" sz="1350" kern="1200">
          <a:solidFill>
            <a:schemeClr val="tx1"/>
          </a:solidFill>
          <a:latin typeface="+mn-lt"/>
          <a:ea typeface="+mn-ea"/>
          <a:cs typeface="+mn-cs"/>
        </a:defRPr>
      </a:lvl3pPr>
      <a:lvl4pPr marL="1028700" algn="l" defTabSz="685800" rtl="0" eaLnBrk="1" latinLnBrk="0" hangingPunct="1">
        <a:defRPr kumimoji="1" sz="1350" kern="1200">
          <a:solidFill>
            <a:schemeClr val="tx1"/>
          </a:solidFill>
          <a:latin typeface="+mn-lt"/>
          <a:ea typeface="+mn-ea"/>
          <a:cs typeface="+mn-cs"/>
        </a:defRPr>
      </a:lvl4pPr>
      <a:lvl5pPr marL="1371600" algn="l" defTabSz="685800" rtl="0" eaLnBrk="1" latinLnBrk="0" hangingPunct="1">
        <a:defRPr kumimoji="1" sz="1350" kern="1200">
          <a:solidFill>
            <a:schemeClr val="tx1"/>
          </a:solidFill>
          <a:latin typeface="+mn-lt"/>
          <a:ea typeface="+mn-ea"/>
          <a:cs typeface="+mn-cs"/>
        </a:defRPr>
      </a:lvl5pPr>
      <a:lvl6pPr marL="1714500" algn="l" defTabSz="685800" rtl="0" eaLnBrk="1" latinLnBrk="0" hangingPunct="1">
        <a:defRPr kumimoji="1" sz="1350" kern="1200">
          <a:solidFill>
            <a:schemeClr val="tx1"/>
          </a:solidFill>
          <a:latin typeface="+mn-lt"/>
          <a:ea typeface="+mn-ea"/>
          <a:cs typeface="+mn-cs"/>
        </a:defRPr>
      </a:lvl6pPr>
      <a:lvl7pPr marL="2057400" algn="l" defTabSz="685800" rtl="0" eaLnBrk="1" latinLnBrk="0" hangingPunct="1">
        <a:defRPr kumimoji="1" sz="1350" kern="1200">
          <a:solidFill>
            <a:schemeClr val="tx1"/>
          </a:solidFill>
          <a:latin typeface="+mn-lt"/>
          <a:ea typeface="+mn-ea"/>
          <a:cs typeface="+mn-cs"/>
        </a:defRPr>
      </a:lvl7pPr>
      <a:lvl8pPr marL="2400300" algn="l" defTabSz="685800" rtl="0" eaLnBrk="1" latinLnBrk="0" hangingPunct="1">
        <a:defRPr kumimoji="1" sz="1350" kern="1200">
          <a:solidFill>
            <a:schemeClr val="tx1"/>
          </a:solidFill>
          <a:latin typeface="+mn-lt"/>
          <a:ea typeface="+mn-ea"/>
          <a:cs typeface="+mn-cs"/>
        </a:defRPr>
      </a:lvl8pPr>
      <a:lvl9pPr marL="2743200" algn="l" defTabSz="685800" rtl="0" eaLnBrk="1" latinLnBrk="0" hangingPunct="1">
        <a:defRPr kumimoji="1" sz="1350" kern="1200">
          <a:solidFill>
            <a:schemeClr val="tx1"/>
          </a:solidFill>
          <a:latin typeface="+mn-lt"/>
          <a:ea typeface="+mn-ea"/>
          <a:cs typeface="+mn-cs"/>
        </a:defRPr>
      </a:lvl9pPr>
    </p:otherStyle>
  </p:txStyles>
</p:sldMaster>
</file>

<file path=ppt/slideMasters/slideMaster2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ja-JP" altLang="en-US" smtClean="0"/>
              <a:t>マスタ タイトルの書式設定</a:t>
            </a:r>
          </a:p>
        </p:txBody>
      </p:sp>
      <p:sp>
        <p:nvSpPr>
          <p:cNvPr id="1027"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b="0"/>
            </a:lvl1pPr>
          </a:lstStyle>
          <a:p>
            <a:pPr fontAlgn="base">
              <a:spcBef>
                <a:spcPct val="0"/>
              </a:spcBef>
              <a:spcAft>
                <a:spcPct val="0"/>
              </a:spcAft>
              <a:defRPr/>
            </a:pPr>
            <a:fld id="{BA0C86B7-450F-4956-BDBA-9E039DCE9F52}" type="datetime1">
              <a:rPr lang="ja-JP" altLang="en-US" smtClean="0">
                <a:solidFill>
                  <a:srgbClr val="000000"/>
                </a:solidFill>
              </a:rPr>
              <a:pPr fontAlgn="base">
                <a:spcBef>
                  <a:spcPct val="0"/>
                </a:spcBef>
                <a:spcAft>
                  <a:spcPct val="0"/>
                </a:spcAft>
                <a:defRPr/>
              </a:pPr>
              <a:t>2013/10/6</a:t>
            </a:fld>
            <a:endParaRPr lang="en-US" altLang="ja-JP">
              <a:solidFill>
                <a:srgbClr val="000000"/>
              </a:solidFill>
            </a:endParaRPr>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b="0"/>
            </a:lvl1pPr>
          </a:lstStyle>
          <a:p>
            <a:pPr fontAlgn="base">
              <a:spcBef>
                <a:spcPct val="0"/>
              </a:spcBef>
              <a:spcAft>
                <a:spcPct val="0"/>
              </a:spcAft>
              <a:defRPr/>
            </a:pPr>
            <a:endParaRPr lang="en-US" altLang="ja-JP">
              <a:solidFill>
                <a:srgbClr val="000000"/>
              </a:solidFill>
            </a:endParaRPr>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b="0"/>
            </a:lvl1pPr>
          </a:lstStyle>
          <a:p>
            <a:pPr fontAlgn="base">
              <a:spcBef>
                <a:spcPct val="0"/>
              </a:spcBef>
              <a:spcAft>
                <a:spcPct val="0"/>
              </a:spcAft>
              <a:defRPr/>
            </a:pPr>
            <a:fld id="{AAEC81FA-078A-426E-9D1E-671F478A729D}" type="slidenum">
              <a:rPr lang="en-US" altLang="ja-JP">
                <a:solidFill>
                  <a:srgbClr val="000000"/>
                </a:solidFill>
              </a:rPr>
              <a:pPr fontAlgn="base">
                <a:spcBef>
                  <a:spcPct val="0"/>
                </a:spcBef>
                <a:spcAft>
                  <a:spcPct val="0"/>
                </a:spcAft>
                <a:defRPr/>
              </a:pPr>
              <a:t>‹#›</a:t>
            </a:fld>
            <a:endParaRPr lang="en-US" altLang="ja-JP">
              <a:solidFill>
                <a:srgbClr val="000000"/>
              </a:solidFill>
            </a:endParaRPr>
          </a:p>
        </p:txBody>
      </p:sp>
    </p:spTree>
    <p:extLst>
      <p:ext uri="{BB962C8B-B14F-4D97-AF65-F5344CB8AC3E}">
        <p14:creationId xmlns:p14="http://schemas.microsoft.com/office/powerpoint/2010/main" val="3834294709"/>
      </p:ext>
    </p:extLst>
  </p:cSld>
  <p:clrMap bg1="lt1" tx1="dk1" bg2="lt2" tx2="dk2" accent1="accent1" accent2="accent2" accent3="accent3" accent4="accent4" accent5="accent5" accent6="accent6" hlink="hlink" folHlink="folHlink"/>
  <p:sldLayoutIdLst>
    <p:sldLayoutId id="2147483928" r:id="rId1"/>
    <p:sldLayoutId id="2147483929" r:id="rId2"/>
    <p:sldLayoutId id="2147483930" r:id="rId3"/>
    <p:sldLayoutId id="2147483931" r:id="rId4"/>
    <p:sldLayoutId id="2147483932" r:id="rId5"/>
    <p:sldLayoutId id="2147483933" r:id="rId6"/>
    <p:sldLayoutId id="2147483934" r:id="rId7"/>
    <p:sldLayoutId id="2147483935" r:id="rId8"/>
    <p:sldLayoutId id="2147483936" r:id="rId9"/>
    <p:sldLayoutId id="2147483937" r:id="rId10"/>
    <p:sldLayoutId id="2147483938" r:id="rId11"/>
    <p:sldLayoutId id="2147483939" r:id="rId12"/>
    <p:sldLayoutId id="2147483940" r:id="rId13"/>
    <p:sldLayoutId id="2147483941" r:id="rId14"/>
    <p:sldLayoutId id="2147483942" r:id="rId15"/>
  </p:sldLayoutIdLst>
  <p:hf sldNum="0" hdr="0" ftr="0" dt="0"/>
  <p:txStyles>
    <p:titleStyle>
      <a:lvl1pPr algn="ctr" rtl="0" eaLnBrk="0" fontAlgn="base" hangingPunct="0">
        <a:spcBef>
          <a:spcPct val="0"/>
        </a:spcBef>
        <a:spcAft>
          <a:spcPct val="0"/>
        </a:spcAft>
        <a:defRPr kumimoji="1" sz="4400">
          <a:solidFill>
            <a:schemeClr val="tx2"/>
          </a:solidFill>
          <a:latin typeface="+mj-lt"/>
          <a:ea typeface="+mj-ea"/>
          <a:cs typeface="+mj-cs"/>
        </a:defRPr>
      </a:lvl1pPr>
      <a:lvl2pPr algn="ctr" rtl="0" eaLnBrk="0" fontAlgn="base" hangingPunct="0">
        <a:spcBef>
          <a:spcPct val="0"/>
        </a:spcBef>
        <a:spcAft>
          <a:spcPct val="0"/>
        </a:spcAft>
        <a:defRPr kumimoji="1" sz="4400">
          <a:solidFill>
            <a:schemeClr val="tx2"/>
          </a:solidFill>
          <a:latin typeface="Arial" charset="0"/>
          <a:ea typeface="ＭＳ Ｐゴシック" pitchFamily="50" charset="-128"/>
        </a:defRPr>
      </a:lvl2pPr>
      <a:lvl3pPr algn="ctr" rtl="0" eaLnBrk="0" fontAlgn="base" hangingPunct="0">
        <a:spcBef>
          <a:spcPct val="0"/>
        </a:spcBef>
        <a:spcAft>
          <a:spcPct val="0"/>
        </a:spcAft>
        <a:defRPr kumimoji="1" sz="4400">
          <a:solidFill>
            <a:schemeClr val="tx2"/>
          </a:solidFill>
          <a:latin typeface="Arial" charset="0"/>
          <a:ea typeface="ＭＳ Ｐゴシック" pitchFamily="50" charset="-128"/>
        </a:defRPr>
      </a:lvl3pPr>
      <a:lvl4pPr algn="ctr" rtl="0" eaLnBrk="0" fontAlgn="base" hangingPunct="0">
        <a:spcBef>
          <a:spcPct val="0"/>
        </a:spcBef>
        <a:spcAft>
          <a:spcPct val="0"/>
        </a:spcAft>
        <a:defRPr kumimoji="1" sz="4400">
          <a:solidFill>
            <a:schemeClr val="tx2"/>
          </a:solidFill>
          <a:latin typeface="Arial" charset="0"/>
          <a:ea typeface="ＭＳ Ｐゴシック" pitchFamily="50" charset="-128"/>
        </a:defRPr>
      </a:lvl4pPr>
      <a:lvl5pPr algn="ctr" rtl="0" eaLnBrk="0" fontAlgn="base" hangingPunct="0">
        <a:spcBef>
          <a:spcPct val="0"/>
        </a:spcBef>
        <a:spcAft>
          <a:spcPct val="0"/>
        </a:spcAft>
        <a:defRPr kumimoji="1" sz="4400">
          <a:solidFill>
            <a:schemeClr val="tx2"/>
          </a:solidFill>
          <a:latin typeface="Arial" charset="0"/>
          <a:ea typeface="ＭＳ Ｐゴシック" pitchFamily="50" charset="-128"/>
        </a:defRPr>
      </a:lvl5pPr>
      <a:lvl6pPr marL="457200" algn="ctr" rtl="0" fontAlgn="base">
        <a:spcBef>
          <a:spcPct val="0"/>
        </a:spcBef>
        <a:spcAft>
          <a:spcPct val="0"/>
        </a:spcAft>
        <a:defRPr kumimoji="1" sz="4400">
          <a:solidFill>
            <a:schemeClr val="tx2"/>
          </a:solidFill>
          <a:latin typeface="Arial" charset="0"/>
          <a:ea typeface="ＭＳ Ｐゴシック" pitchFamily="50" charset="-128"/>
        </a:defRPr>
      </a:lvl6pPr>
      <a:lvl7pPr marL="914400" algn="ctr" rtl="0" fontAlgn="base">
        <a:spcBef>
          <a:spcPct val="0"/>
        </a:spcBef>
        <a:spcAft>
          <a:spcPct val="0"/>
        </a:spcAft>
        <a:defRPr kumimoji="1" sz="4400">
          <a:solidFill>
            <a:schemeClr val="tx2"/>
          </a:solidFill>
          <a:latin typeface="Arial" charset="0"/>
          <a:ea typeface="ＭＳ Ｐゴシック" pitchFamily="50" charset="-128"/>
        </a:defRPr>
      </a:lvl7pPr>
      <a:lvl8pPr marL="1371600" algn="ctr" rtl="0" fontAlgn="base">
        <a:spcBef>
          <a:spcPct val="0"/>
        </a:spcBef>
        <a:spcAft>
          <a:spcPct val="0"/>
        </a:spcAft>
        <a:defRPr kumimoji="1" sz="4400">
          <a:solidFill>
            <a:schemeClr val="tx2"/>
          </a:solidFill>
          <a:latin typeface="Arial" charset="0"/>
          <a:ea typeface="ＭＳ Ｐゴシック" pitchFamily="50" charset="-128"/>
        </a:defRPr>
      </a:lvl8pPr>
      <a:lvl9pPr marL="1828800" algn="ctr" rtl="0" fontAlgn="base">
        <a:spcBef>
          <a:spcPct val="0"/>
        </a:spcBef>
        <a:spcAft>
          <a:spcPct val="0"/>
        </a:spcAft>
        <a:defRPr kumimoji="1" sz="4400">
          <a:solidFill>
            <a:schemeClr val="tx2"/>
          </a:solidFill>
          <a:latin typeface="Arial" charset="0"/>
          <a:ea typeface="ＭＳ Ｐゴシック" pitchFamily="50" charset="-128"/>
        </a:defRPr>
      </a:lvl9pPr>
    </p:titleStyle>
    <p:bodyStyle>
      <a:lvl1pPr marL="342900" indent="-342900" algn="l" rtl="0" eaLnBrk="0" fontAlgn="base" hangingPunct="0">
        <a:spcBef>
          <a:spcPct val="20000"/>
        </a:spcBef>
        <a:spcAft>
          <a:spcPct val="0"/>
        </a:spcAft>
        <a:buChar char="•"/>
        <a:defRPr kumimoji="1"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kumimoji="1" sz="2800">
          <a:solidFill>
            <a:schemeClr val="tx1"/>
          </a:solidFill>
          <a:latin typeface="+mn-lt"/>
          <a:ea typeface="+mn-ea"/>
        </a:defRPr>
      </a:lvl2pPr>
      <a:lvl3pPr marL="1143000" indent="-228600" algn="l" rtl="0" eaLnBrk="0" fontAlgn="base" hangingPunct="0">
        <a:spcBef>
          <a:spcPct val="20000"/>
        </a:spcBef>
        <a:spcAft>
          <a:spcPct val="0"/>
        </a:spcAft>
        <a:buChar char="•"/>
        <a:defRPr kumimoji="1" sz="2400">
          <a:solidFill>
            <a:schemeClr val="tx1"/>
          </a:solidFill>
          <a:latin typeface="+mn-lt"/>
          <a:ea typeface="+mn-ea"/>
        </a:defRPr>
      </a:lvl3pPr>
      <a:lvl4pPr marL="1600200" indent="-228600" algn="l" rtl="0" eaLnBrk="0" fontAlgn="base" hangingPunct="0">
        <a:spcBef>
          <a:spcPct val="20000"/>
        </a:spcBef>
        <a:spcAft>
          <a:spcPct val="0"/>
        </a:spcAft>
        <a:buChar char="–"/>
        <a:defRPr kumimoji="1" sz="2000">
          <a:solidFill>
            <a:schemeClr val="tx1"/>
          </a:solidFill>
          <a:latin typeface="+mn-lt"/>
          <a:ea typeface="+mn-ea"/>
        </a:defRPr>
      </a:lvl4pPr>
      <a:lvl5pPr marL="2057400" indent="-228600" algn="l" rtl="0" eaLnBrk="0" fontAlgn="base" hangingPunct="0">
        <a:spcBef>
          <a:spcPct val="20000"/>
        </a:spcBef>
        <a:spcAft>
          <a:spcPct val="0"/>
        </a:spcAft>
        <a:buChar char="»"/>
        <a:defRPr kumimoji="1" sz="2000">
          <a:solidFill>
            <a:schemeClr val="tx1"/>
          </a:solidFill>
          <a:latin typeface="+mn-lt"/>
          <a:ea typeface="+mn-ea"/>
        </a:defRPr>
      </a:lvl5pPr>
      <a:lvl6pPr marL="2514600" indent="-228600" algn="l" rtl="0" fontAlgn="base">
        <a:spcBef>
          <a:spcPct val="20000"/>
        </a:spcBef>
        <a:spcAft>
          <a:spcPct val="0"/>
        </a:spcAft>
        <a:buChar char="»"/>
        <a:defRPr kumimoji="1" sz="2000">
          <a:solidFill>
            <a:schemeClr val="tx1"/>
          </a:solidFill>
          <a:latin typeface="+mn-lt"/>
          <a:ea typeface="+mn-ea"/>
        </a:defRPr>
      </a:lvl6pPr>
      <a:lvl7pPr marL="2971800" indent="-228600" algn="l" rtl="0" fontAlgn="base">
        <a:spcBef>
          <a:spcPct val="20000"/>
        </a:spcBef>
        <a:spcAft>
          <a:spcPct val="0"/>
        </a:spcAft>
        <a:buChar char="»"/>
        <a:defRPr kumimoji="1" sz="2000">
          <a:solidFill>
            <a:schemeClr val="tx1"/>
          </a:solidFill>
          <a:latin typeface="+mn-lt"/>
          <a:ea typeface="+mn-ea"/>
        </a:defRPr>
      </a:lvl7pPr>
      <a:lvl8pPr marL="3429000" indent="-228600" algn="l" rtl="0" fontAlgn="base">
        <a:spcBef>
          <a:spcPct val="20000"/>
        </a:spcBef>
        <a:spcAft>
          <a:spcPct val="0"/>
        </a:spcAft>
        <a:buChar char="»"/>
        <a:defRPr kumimoji="1" sz="2000">
          <a:solidFill>
            <a:schemeClr val="tx1"/>
          </a:solidFill>
          <a:latin typeface="+mn-lt"/>
          <a:ea typeface="+mn-ea"/>
        </a:defRPr>
      </a:lvl8pPr>
      <a:lvl9pPr marL="3886200" indent="-228600" algn="l" rtl="0" fontAlgn="base">
        <a:spcBef>
          <a:spcPct val="20000"/>
        </a:spcBef>
        <a:spcAft>
          <a:spcPct val="0"/>
        </a:spcAft>
        <a:buChar char="»"/>
        <a:defRPr kumimoji="1" sz="2000">
          <a:solidFill>
            <a:schemeClr val="tx1"/>
          </a:solidFill>
          <a:latin typeface="+mn-lt"/>
          <a:ea typeface="+mn-ea"/>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2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ー 1"/>
          <p:cNvSpPr>
            <a:spLocks noGrp="1"/>
          </p:cNvSpPr>
          <p:nvPr>
            <p:ph type="title"/>
          </p:nvPr>
        </p:nvSpPr>
        <p:spPr>
          <a:xfrm>
            <a:off x="628650" y="365128"/>
            <a:ext cx="7886700" cy="1325563"/>
          </a:xfrm>
          <a:prstGeom prst="rect">
            <a:avLst/>
          </a:prstGeom>
        </p:spPr>
        <p:txBody>
          <a:bodyPr vert="horz" lIns="91440" tIns="45720" rIns="91440" bIns="45720" rtlCol="0" anchor="ctr">
            <a:normAutofit/>
          </a:bodyPr>
          <a:lstStyle/>
          <a:p>
            <a:r>
              <a:rPr kumimoji="1" lang="ja-JP" altLang="en-US" smtClean="0"/>
              <a:t>マスター タイトルの書式設定</a:t>
            </a:r>
            <a:endParaRPr kumimoji="1" lang="ja-JP" altLang="en-US"/>
          </a:p>
        </p:txBody>
      </p:sp>
      <p:sp>
        <p:nvSpPr>
          <p:cNvPr id="3" name="テキスト プレースホルダー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2"/>
          </p:nvPr>
        </p:nvSpPr>
        <p:spPr>
          <a:xfrm>
            <a:off x="628650" y="6356353"/>
            <a:ext cx="20574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71D82C62-BCD2-4E7D-AEA8-4D1159B557BC}" type="datetime1">
              <a:rPr lang="ja-JP" altLang="en-US" smtClean="0">
                <a:solidFill>
                  <a:prstClr val="black">
                    <a:tint val="75000"/>
                  </a:prstClr>
                </a:solidFill>
              </a:rPr>
              <a:pPr/>
              <a:t>2013/10/6</a:t>
            </a:fld>
            <a:endParaRPr lang="ja-JP" altLang="en-US" dirty="0">
              <a:solidFill>
                <a:prstClr val="black">
                  <a:tint val="75000"/>
                </a:prstClr>
              </a:solidFill>
            </a:endParaRPr>
          </a:p>
        </p:txBody>
      </p:sp>
      <p:sp>
        <p:nvSpPr>
          <p:cNvPr id="5" name="フッター プレースホルダー 4"/>
          <p:cNvSpPr>
            <a:spLocks noGrp="1"/>
          </p:cNvSpPr>
          <p:nvPr>
            <p:ph type="ftr" sz="quarter" idx="3"/>
          </p:nvPr>
        </p:nvSpPr>
        <p:spPr>
          <a:xfrm>
            <a:off x="3028950" y="6356353"/>
            <a:ext cx="30861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ja-JP" altLang="en-US" dirty="0">
              <a:solidFill>
                <a:prstClr val="black">
                  <a:tint val="75000"/>
                </a:prstClr>
              </a:solidFill>
            </a:endParaRPr>
          </a:p>
        </p:txBody>
      </p:sp>
      <p:sp>
        <p:nvSpPr>
          <p:cNvPr id="6" name="スライド番号プレースホルダー 5"/>
          <p:cNvSpPr>
            <a:spLocks noGrp="1"/>
          </p:cNvSpPr>
          <p:nvPr>
            <p:ph type="sldNum" sz="quarter" idx="4"/>
          </p:nvPr>
        </p:nvSpPr>
        <p:spPr>
          <a:xfrm>
            <a:off x="6457950" y="6356353"/>
            <a:ext cx="2057400"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D8C58238-56D9-4262-8DF7-9268417E109E}" type="slidenum">
              <a:rPr lang="ja-JP" altLang="en-US" smtClean="0">
                <a:solidFill>
                  <a:prstClr val="black">
                    <a:tint val="75000"/>
                  </a:prstClr>
                </a:solidFill>
              </a:rPr>
              <a:pPr/>
              <a:t>‹#›</a:t>
            </a:fld>
            <a:endParaRPr lang="ja-JP" altLang="en-US" dirty="0">
              <a:solidFill>
                <a:prstClr val="black">
                  <a:tint val="75000"/>
                </a:prstClr>
              </a:solidFill>
            </a:endParaRPr>
          </a:p>
        </p:txBody>
      </p:sp>
    </p:spTree>
    <p:extLst>
      <p:ext uri="{BB962C8B-B14F-4D97-AF65-F5344CB8AC3E}">
        <p14:creationId xmlns:p14="http://schemas.microsoft.com/office/powerpoint/2010/main" val="4290269580"/>
      </p:ext>
    </p:extLst>
  </p:cSld>
  <p:clrMap bg1="lt1" tx1="dk1" bg2="lt2" tx2="dk2" accent1="accent1" accent2="accent2" accent3="accent3" accent4="accent4" accent5="accent5" accent6="accent6" hlink="hlink" folHlink="folHlink"/>
  <p:sldLayoutIdLst>
    <p:sldLayoutId id="2147483944" r:id="rId1"/>
    <p:sldLayoutId id="2147483945" r:id="rId2"/>
    <p:sldLayoutId id="2147483946" r:id="rId3"/>
    <p:sldLayoutId id="2147483947" r:id="rId4"/>
    <p:sldLayoutId id="2147483948" r:id="rId5"/>
    <p:sldLayoutId id="2147483949" r:id="rId6"/>
    <p:sldLayoutId id="2147483950" r:id="rId7"/>
    <p:sldLayoutId id="2147483951" r:id="rId8"/>
    <p:sldLayoutId id="2147483952" r:id="rId9"/>
    <p:sldLayoutId id="2147483953" r:id="rId10"/>
    <p:sldLayoutId id="2147483954" r:id="rId11"/>
    <p:sldLayoutId id="2147483955" r:id="rId12"/>
  </p:sldLayoutIdLst>
  <p:hf sldNum="0" hdr="0" ftr="0" dt="0"/>
  <p:txStyles>
    <p:titleStyle>
      <a:lvl1pPr algn="l" defTabSz="685800" rtl="0" eaLnBrk="1" latinLnBrk="0" hangingPunct="1">
        <a:lnSpc>
          <a:spcPct val="90000"/>
        </a:lnSpc>
        <a:spcBef>
          <a:spcPct val="0"/>
        </a:spcBef>
        <a:buNone/>
        <a:defRPr kumimoji="1"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kumimoji="1"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kumimoji="1"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kumimoji="1"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9pPr>
    </p:bodyStyle>
    <p:otherStyle>
      <a:defPPr>
        <a:defRPr lang="ja-JP"/>
      </a:defPPr>
      <a:lvl1pPr marL="0" algn="l" defTabSz="685800" rtl="0" eaLnBrk="1" latinLnBrk="0" hangingPunct="1">
        <a:defRPr kumimoji="1" sz="1350" kern="1200">
          <a:solidFill>
            <a:schemeClr val="tx1"/>
          </a:solidFill>
          <a:latin typeface="+mn-lt"/>
          <a:ea typeface="+mn-ea"/>
          <a:cs typeface="+mn-cs"/>
        </a:defRPr>
      </a:lvl1pPr>
      <a:lvl2pPr marL="342900" algn="l" defTabSz="685800" rtl="0" eaLnBrk="1" latinLnBrk="0" hangingPunct="1">
        <a:defRPr kumimoji="1" sz="1350" kern="1200">
          <a:solidFill>
            <a:schemeClr val="tx1"/>
          </a:solidFill>
          <a:latin typeface="+mn-lt"/>
          <a:ea typeface="+mn-ea"/>
          <a:cs typeface="+mn-cs"/>
        </a:defRPr>
      </a:lvl2pPr>
      <a:lvl3pPr marL="685800" algn="l" defTabSz="685800" rtl="0" eaLnBrk="1" latinLnBrk="0" hangingPunct="1">
        <a:defRPr kumimoji="1" sz="1350" kern="1200">
          <a:solidFill>
            <a:schemeClr val="tx1"/>
          </a:solidFill>
          <a:latin typeface="+mn-lt"/>
          <a:ea typeface="+mn-ea"/>
          <a:cs typeface="+mn-cs"/>
        </a:defRPr>
      </a:lvl3pPr>
      <a:lvl4pPr marL="1028700" algn="l" defTabSz="685800" rtl="0" eaLnBrk="1" latinLnBrk="0" hangingPunct="1">
        <a:defRPr kumimoji="1" sz="1350" kern="1200">
          <a:solidFill>
            <a:schemeClr val="tx1"/>
          </a:solidFill>
          <a:latin typeface="+mn-lt"/>
          <a:ea typeface="+mn-ea"/>
          <a:cs typeface="+mn-cs"/>
        </a:defRPr>
      </a:lvl4pPr>
      <a:lvl5pPr marL="1371600" algn="l" defTabSz="685800" rtl="0" eaLnBrk="1" latinLnBrk="0" hangingPunct="1">
        <a:defRPr kumimoji="1" sz="1350" kern="1200">
          <a:solidFill>
            <a:schemeClr val="tx1"/>
          </a:solidFill>
          <a:latin typeface="+mn-lt"/>
          <a:ea typeface="+mn-ea"/>
          <a:cs typeface="+mn-cs"/>
        </a:defRPr>
      </a:lvl5pPr>
      <a:lvl6pPr marL="1714500" algn="l" defTabSz="685800" rtl="0" eaLnBrk="1" latinLnBrk="0" hangingPunct="1">
        <a:defRPr kumimoji="1" sz="1350" kern="1200">
          <a:solidFill>
            <a:schemeClr val="tx1"/>
          </a:solidFill>
          <a:latin typeface="+mn-lt"/>
          <a:ea typeface="+mn-ea"/>
          <a:cs typeface="+mn-cs"/>
        </a:defRPr>
      </a:lvl6pPr>
      <a:lvl7pPr marL="2057400" algn="l" defTabSz="685800" rtl="0" eaLnBrk="1" latinLnBrk="0" hangingPunct="1">
        <a:defRPr kumimoji="1" sz="1350" kern="1200">
          <a:solidFill>
            <a:schemeClr val="tx1"/>
          </a:solidFill>
          <a:latin typeface="+mn-lt"/>
          <a:ea typeface="+mn-ea"/>
          <a:cs typeface="+mn-cs"/>
        </a:defRPr>
      </a:lvl7pPr>
      <a:lvl8pPr marL="2400300" algn="l" defTabSz="685800" rtl="0" eaLnBrk="1" latinLnBrk="0" hangingPunct="1">
        <a:defRPr kumimoji="1" sz="1350" kern="1200">
          <a:solidFill>
            <a:schemeClr val="tx1"/>
          </a:solidFill>
          <a:latin typeface="+mn-lt"/>
          <a:ea typeface="+mn-ea"/>
          <a:cs typeface="+mn-cs"/>
        </a:defRPr>
      </a:lvl8pPr>
      <a:lvl9pPr marL="2743200" algn="l" defTabSz="685800" rtl="0" eaLnBrk="1" latinLnBrk="0" hangingPunct="1">
        <a:defRPr kumimoji="1" sz="1350" kern="1200">
          <a:solidFill>
            <a:schemeClr val="tx1"/>
          </a:solidFill>
          <a:latin typeface="+mn-lt"/>
          <a:ea typeface="+mn-ea"/>
          <a:cs typeface="+mn-cs"/>
        </a:defRPr>
      </a:lvl9pPr>
    </p:otherStyle>
  </p:txStyles>
</p:sldMaster>
</file>

<file path=ppt/slideMasters/slideMaster2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ー 1"/>
          <p:cNvSpPr>
            <a:spLocks noGrp="1"/>
          </p:cNvSpPr>
          <p:nvPr>
            <p:ph type="title"/>
          </p:nvPr>
        </p:nvSpPr>
        <p:spPr>
          <a:xfrm>
            <a:off x="628650" y="365128"/>
            <a:ext cx="7886700" cy="1325563"/>
          </a:xfrm>
          <a:prstGeom prst="rect">
            <a:avLst/>
          </a:prstGeom>
        </p:spPr>
        <p:txBody>
          <a:bodyPr vert="horz" lIns="91440" tIns="45720" rIns="91440" bIns="45720" rtlCol="0" anchor="ctr">
            <a:normAutofit/>
          </a:bodyPr>
          <a:lstStyle/>
          <a:p>
            <a:r>
              <a:rPr kumimoji="1" lang="ja-JP" altLang="en-US" smtClean="0"/>
              <a:t>マスター タイトルの書式設定</a:t>
            </a:r>
            <a:endParaRPr kumimoji="1" lang="ja-JP" altLang="en-US"/>
          </a:p>
        </p:txBody>
      </p:sp>
      <p:sp>
        <p:nvSpPr>
          <p:cNvPr id="3" name="テキスト プレースホルダー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2"/>
          </p:nvPr>
        </p:nvSpPr>
        <p:spPr>
          <a:xfrm>
            <a:off x="628650" y="6356353"/>
            <a:ext cx="20574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99F1A2CF-EB21-44E6-A14F-2DB689F518E5}" type="datetime1">
              <a:rPr lang="ja-JP" altLang="en-US" smtClean="0">
                <a:solidFill>
                  <a:prstClr val="black">
                    <a:tint val="75000"/>
                  </a:prstClr>
                </a:solidFill>
              </a:rPr>
              <a:pPr/>
              <a:t>2013/10/6</a:t>
            </a:fld>
            <a:endParaRPr lang="ja-JP" altLang="en-US" dirty="0">
              <a:solidFill>
                <a:prstClr val="black">
                  <a:tint val="75000"/>
                </a:prstClr>
              </a:solidFill>
            </a:endParaRPr>
          </a:p>
        </p:txBody>
      </p:sp>
      <p:sp>
        <p:nvSpPr>
          <p:cNvPr id="5" name="フッター プレースホルダー 4"/>
          <p:cNvSpPr>
            <a:spLocks noGrp="1"/>
          </p:cNvSpPr>
          <p:nvPr>
            <p:ph type="ftr" sz="quarter" idx="3"/>
          </p:nvPr>
        </p:nvSpPr>
        <p:spPr>
          <a:xfrm>
            <a:off x="3028950" y="6356353"/>
            <a:ext cx="30861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ja-JP" altLang="en-US" dirty="0">
              <a:solidFill>
                <a:prstClr val="black">
                  <a:tint val="75000"/>
                </a:prstClr>
              </a:solidFill>
            </a:endParaRPr>
          </a:p>
        </p:txBody>
      </p:sp>
      <p:sp>
        <p:nvSpPr>
          <p:cNvPr id="6" name="スライド番号プレースホルダー 5"/>
          <p:cNvSpPr>
            <a:spLocks noGrp="1"/>
          </p:cNvSpPr>
          <p:nvPr>
            <p:ph type="sldNum" sz="quarter" idx="4"/>
          </p:nvPr>
        </p:nvSpPr>
        <p:spPr>
          <a:xfrm>
            <a:off x="6457950" y="6356353"/>
            <a:ext cx="2057400"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D8C58238-56D9-4262-8DF7-9268417E109E}" type="slidenum">
              <a:rPr lang="ja-JP" altLang="en-US" smtClean="0">
                <a:solidFill>
                  <a:prstClr val="black">
                    <a:tint val="75000"/>
                  </a:prstClr>
                </a:solidFill>
              </a:rPr>
              <a:pPr/>
              <a:t>‹#›</a:t>
            </a:fld>
            <a:endParaRPr lang="ja-JP" altLang="en-US" dirty="0">
              <a:solidFill>
                <a:prstClr val="black">
                  <a:tint val="75000"/>
                </a:prstClr>
              </a:solidFill>
            </a:endParaRPr>
          </a:p>
        </p:txBody>
      </p:sp>
    </p:spTree>
    <p:extLst>
      <p:ext uri="{BB962C8B-B14F-4D97-AF65-F5344CB8AC3E}">
        <p14:creationId xmlns:p14="http://schemas.microsoft.com/office/powerpoint/2010/main" val="1373059892"/>
      </p:ext>
    </p:extLst>
  </p:cSld>
  <p:clrMap bg1="lt1" tx1="dk1" bg2="lt2" tx2="dk2" accent1="accent1" accent2="accent2" accent3="accent3" accent4="accent4" accent5="accent5" accent6="accent6" hlink="hlink" folHlink="folHlink"/>
  <p:sldLayoutIdLst>
    <p:sldLayoutId id="2147483957" r:id="rId1"/>
    <p:sldLayoutId id="2147483958" r:id="rId2"/>
    <p:sldLayoutId id="2147483959" r:id="rId3"/>
    <p:sldLayoutId id="2147483960" r:id="rId4"/>
    <p:sldLayoutId id="2147483961" r:id="rId5"/>
    <p:sldLayoutId id="2147483962" r:id="rId6"/>
    <p:sldLayoutId id="2147483963" r:id="rId7"/>
    <p:sldLayoutId id="2147483964" r:id="rId8"/>
    <p:sldLayoutId id="2147483965" r:id="rId9"/>
    <p:sldLayoutId id="2147483966" r:id="rId10"/>
    <p:sldLayoutId id="2147483967" r:id="rId11"/>
    <p:sldLayoutId id="2147483968" r:id="rId12"/>
  </p:sldLayoutIdLst>
  <p:hf sldNum="0" hdr="0" ftr="0" dt="0"/>
  <p:txStyles>
    <p:titleStyle>
      <a:lvl1pPr algn="l" defTabSz="685800" rtl="0" eaLnBrk="1" latinLnBrk="0" hangingPunct="1">
        <a:lnSpc>
          <a:spcPct val="90000"/>
        </a:lnSpc>
        <a:spcBef>
          <a:spcPct val="0"/>
        </a:spcBef>
        <a:buNone/>
        <a:defRPr kumimoji="1"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kumimoji="1"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kumimoji="1"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kumimoji="1"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9pPr>
    </p:bodyStyle>
    <p:otherStyle>
      <a:defPPr>
        <a:defRPr lang="ja-JP"/>
      </a:defPPr>
      <a:lvl1pPr marL="0" algn="l" defTabSz="685800" rtl="0" eaLnBrk="1" latinLnBrk="0" hangingPunct="1">
        <a:defRPr kumimoji="1" sz="1350" kern="1200">
          <a:solidFill>
            <a:schemeClr val="tx1"/>
          </a:solidFill>
          <a:latin typeface="+mn-lt"/>
          <a:ea typeface="+mn-ea"/>
          <a:cs typeface="+mn-cs"/>
        </a:defRPr>
      </a:lvl1pPr>
      <a:lvl2pPr marL="342900" algn="l" defTabSz="685800" rtl="0" eaLnBrk="1" latinLnBrk="0" hangingPunct="1">
        <a:defRPr kumimoji="1" sz="1350" kern="1200">
          <a:solidFill>
            <a:schemeClr val="tx1"/>
          </a:solidFill>
          <a:latin typeface="+mn-lt"/>
          <a:ea typeface="+mn-ea"/>
          <a:cs typeface="+mn-cs"/>
        </a:defRPr>
      </a:lvl2pPr>
      <a:lvl3pPr marL="685800" algn="l" defTabSz="685800" rtl="0" eaLnBrk="1" latinLnBrk="0" hangingPunct="1">
        <a:defRPr kumimoji="1" sz="1350" kern="1200">
          <a:solidFill>
            <a:schemeClr val="tx1"/>
          </a:solidFill>
          <a:latin typeface="+mn-lt"/>
          <a:ea typeface="+mn-ea"/>
          <a:cs typeface="+mn-cs"/>
        </a:defRPr>
      </a:lvl3pPr>
      <a:lvl4pPr marL="1028700" algn="l" defTabSz="685800" rtl="0" eaLnBrk="1" latinLnBrk="0" hangingPunct="1">
        <a:defRPr kumimoji="1" sz="1350" kern="1200">
          <a:solidFill>
            <a:schemeClr val="tx1"/>
          </a:solidFill>
          <a:latin typeface="+mn-lt"/>
          <a:ea typeface="+mn-ea"/>
          <a:cs typeface="+mn-cs"/>
        </a:defRPr>
      </a:lvl4pPr>
      <a:lvl5pPr marL="1371600" algn="l" defTabSz="685800" rtl="0" eaLnBrk="1" latinLnBrk="0" hangingPunct="1">
        <a:defRPr kumimoji="1" sz="1350" kern="1200">
          <a:solidFill>
            <a:schemeClr val="tx1"/>
          </a:solidFill>
          <a:latin typeface="+mn-lt"/>
          <a:ea typeface="+mn-ea"/>
          <a:cs typeface="+mn-cs"/>
        </a:defRPr>
      </a:lvl5pPr>
      <a:lvl6pPr marL="1714500" algn="l" defTabSz="685800" rtl="0" eaLnBrk="1" latinLnBrk="0" hangingPunct="1">
        <a:defRPr kumimoji="1" sz="1350" kern="1200">
          <a:solidFill>
            <a:schemeClr val="tx1"/>
          </a:solidFill>
          <a:latin typeface="+mn-lt"/>
          <a:ea typeface="+mn-ea"/>
          <a:cs typeface="+mn-cs"/>
        </a:defRPr>
      </a:lvl6pPr>
      <a:lvl7pPr marL="2057400" algn="l" defTabSz="685800" rtl="0" eaLnBrk="1" latinLnBrk="0" hangingPunct="1">
        <a:defRPr kumimoji="1" sz="1350" kern="1200">
          <a:solidFill>
            <a:schemeClr val="tx1"/>
          </a:solidFill>
          <a:latin typeface="+mn-lt"/>
          <a:ea typeface="+mn-ea"/>
          <a:cs typeface="+mn-cs"/>
        </a:defRPr>
      </a:lvl7pPr>
      <a:lvl8pPr marL="2400300" algn="l" defTabSz="685800" rtl="0" eaLnBrk="1" latinLnBrk="0" hangingPunct="1">
        <a:defRPr kumimoji="1" sz="1350" kern="1200">
          <a:solidFill>
            <a:schemeClr val="tx1"/>
          </a:solidFill>
          <a:latin typeface="+mn-lt"/>
          <a:ea typeface="+mn-ea"/>
          <a:cs typeface="+mn-cs"/>
        </a:defRPr>
      </a:lvl8pPr>
      <a:lvl9pPr marL="2743200" algn="l" defTabSz="685800" rtl="0" eaLnBrk="1" latinLnBrk="0" hangingPunct="1">
        <a:defRPr kumimoji="1" sz="1350" kern="1200">
          <a:solidFill>
            <a:schemeClr val="tx1"/>
          </a:solidFill>
          <a:latin typeface="+mn-lt"/>
          <a:ea typeface="+mn-ea"/>
          <a:cs typeface="+mn-cs"/>
        </a:defRPr>
      </a:lvl9pPr>
    </p:otherStyle>
  </p:txStyles>
</p:sldMaster>
</file>

<file path=ppt/slideMasters/slideMaster26.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ー 1"/>
          <p:cNvSpPr>
            <a:spLocks noGrp="1"/>
          </p:cNvSpPr>
          <p:nvPr>
            <p:ph type="title"/>
          </p:nvPr>
        </p:nvSpPr>
        <p:spPr>
          <a:xfrm>
            <a:off x="628650" y="365128"/>
            <a:ext cx="7886700" cy="1325563"/>
          </a:xfrm>
          <a:prstGeom prst="rect">
            <a:avLst/>
          </a:prstGeom>
        </p:spPr>
        <p:txBody>
          <a:bodyPr vert="horz" lIns="91440" tIns="45720" rIns="91440" bIns="45720" rtlCol="0" anchor="ctr">
            <a:normAutofit/>
          </a:bodyPr>
          <a:lstStyle/>
          <a:p>
            <a:r>
              <a:rPr kumimoji="1" lang="ja-JP" altLang="en-US" smtClean="0"/>
              <a:t>マスター タイトルの書式設定</a:t>
            </a:r>
            <a:endParaRPr kumimoji="1" lang="ja-JP" altLang="en-US"/>
          </a:p>
        </p:txBody>
      </p:sp>
      <p:sp>
        <p:nvSpPr>
          <p:cNvPr id="3" name="テキスト プレースホルダー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2"/>
          </p:nvPr>
        </p:nvSpPr>
        <p:spPr>
          <a:xfrm>
            <a:off x="628650" y="6356353"/>
            <a:ext cx="20574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EB2688B2-F662-498D-8839-0795AF4B87AD}" type="datetime1">
              <a:rPr lang="ja-JP" altLang="en-US" smtClean="0">
                <a:solidFill>
                  <a:prstClr val="black">
                    <a:tint val="75000"/>
                  </a:prstClr>
                </a:solidFill>
              </a:rPr>
              <a:pPr/>
              <a:t>2013/10/6</a:t>
            </a:fld>
            <a:endParaRPr lang="ja-JP" altLang="en-US" dirty="0">
              <a:solidFill>
                <a:prstClr val="black">
                  <a:tint val="75000"/>
                </a:prstClr>
              </a:solidFill>
            </a:endParaRPr>
          </a:p>
        </p:txBody>
      </p:sp>
      <p:sp>
        <p:nvSpPr>
          <p:cNvPr id="5" name="フッター プレースホルダー 4"/>
          <p:cNvSpPr>
            <a:spLocks noGrp="1"/>
          </p:cNvSpPr>
          <p:nvPr>
            <p:ph type="ftr" sz="quarter" idx="3"/>
          </p:nvPr>
        </p:nvSpPr>
        <p:spPr>
          <a:xfrm>
            <a:off x="3028950" y="6356353"/>
            <a:ext cx="30861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ja-JP" altLang="en-US" dirty="0">
              <a:solidFill>
                <a:prstClr val="black">
                  <a:tint val="75000"/>
                </a:prstClr>
              </a:solidFill>
            </a:endParaRPr>
          </a:p>
        </p:txBody>
      </p:sp>
      <p:sp>
        <p:nvSpPr>
          <p:cNvPr id="6" name="スライド番号プレースホルダー 5"/>
          <p:cNvSpPr>
            <a:spLocks noGrp="1"/>
          </p:cNvSpPr>
          <p:nvPr>
            <p:ph type="sldNum" sz="quarter" idx="4"/>
          </p:nvPr>
        </p:nvSpPr>
        <p:spPr>
          <a:xfrm>
            <a:off x="6457950" y="6356353"/>
            <a:ext cx="2057400"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D8C58238-56D9-4262-8DF7-9268417E109E}" type="slidenum">
              <a:rPr lang="ja-JP" altLang="en-US" smtClean="0">
                <a:solidFill>
                  <a:prstClr val="black">
                    <a:tint val="75000"/>
                  </a:prstClr>
                </a:solidFill>
              </a:rPr>
              <a:pPr/>
              <a:t>‹#›</a:t>
            </a:fld>
            <a:endParaRPr lang="ja-JP" altLang="en-US" dirty="0">
              <a:solidFill>
                <a:prstClr val="black">
                  <a:tint val="75000"/>
                </a:prstClr>
              </a:solidFill>
            </a:endParaRPr>
          </a:p>
        </p:txBody>
      </p:sp>
    </p:spTree>
    <p:extLst>
      <p:ext uri="{BB962C8B-B14F-4D97-AF65-F5344CB8AC3E}">
        <p14:creationId xmlns:p14="http://schemas.microsoft.com/office/powerpoint/2010/main" val="1111959301"/>
      </p:ext>
    </p:extLst>
  </p:cSld>
  <p:clrMap bg1="lt1" tx1="dk1" bg2="lt2" tx2="dk2" accent1="accent1" accent2="accent2" accent3="accent3" accent4="accent4" accent5="accent5" accent6="accent6" hlink="hlink" folHlink="folHlink"/>
  <p:sldLayoutIdLst>
    <p:sldLayoutId id="2147483970" r:id="rId1"/>
    <p:sldLayoutId id="2147483971" r:id="rId2"/>
    <p:sldLayoutId id="2147483972" r:id="rId3"/>
    <p:sldLayoutId id="2147483973" r:id="rId4"/>
    <p:sldLayoutId id="2147483974" r:id="rId5"/>
    <p:sldLayoutId id="2147483975" r:id="rId6"/>
    <p:sldLayoutId id="2147483976" r:id="rId7"/>
    <p:sldLayoutId id="2147483977" r:id="rId8"/>
    <p:sldLayoutId id="2147483978" r:id="rId9"/>
    <p:sldLayoutId id="2147483979" r:id="rId10"/>
    <p:sldLayoutId id="2147483980" r:id="rId11"/>
    <p:sldLayoutId id="2147483981" r:id="rId12"/>
  </p:sldLayoutIdLst>
  <p:hf sldNum="0" hdr="0" ftr="0" dt="0"/>
  <p:txStyles>
    <p:titleStyle>
      <a:lvl1pPr algn="l" defTabSz="685800" rtl="0" eaLnBrk="1" latinLnBrk="0" hangingPunct="1">
        <a:lnSpc>
          <a:spcPct val="90000"/>
        </a:lnSpc>
        <a:spcBef>
          <a:spcPct val="0"/>
        </a:spcBef>
        <a:buNone/>
        <a:defRPr kumimoji="1"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kumimoji="1"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kumimoji="1"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kumimoji="1"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9pPr>
    </p:bodyStyle>
    <p:otherStyle>
      <a:defPPr>
        <a:defRPr lang="ja-JP"/>
      </a:defPPr>
      <a:lvl1pPr marL="0" algn="l" defTabSz="685800" rtl="0" eaLnBrk="1" latinLnBrk="0" hangingPunct="1">
        <a:defRPr kumimoji="1" sz="1350" kern="1200">
          <a:solidFill>
            <a:schemeClr val="tx1"/>
          </a:solidFill>
          <a:latin typeface="+mn-lt"/>
          <a:ea typeface="+mn-ea"/>
          <a:cs typeface="+mn-cs"/>
        </a:defRPr>
      </a:lvl1pPr>
      <a:lvl2pPr marL="342900" algn="l" defTabSz="685800" rtl="0" eaLnBrk="1" latinLnBrk="0" hangingPunct="1">
        <a:defRPr kumimoji="1" sz="1350" kern="1200">
          <a:solidFill>
            <a:schemeClr val="tx1"/>
          </a:solidFill>
          <a:latin typeface="+mn-lt"/>
          <a:ea typeface="+mn-ea"/>
          <a:cs typeface="+mn-cs"/>
        </a:defRPr>
      </a:lvl2pPr>
      <a:lvl3pPr marL="685800" algn="l" defTabSz="685800" rtl="0" eaLnBrk="1" latinLnBrk="0" hangingPunct="1">
        <a:defRPr kumimoji="1" sz="1350" kern="1200">
          <a:solidFill>
            <a:schemeClr val="tx1"/>
          </a:solidFill>
          <a:latin typeface="+mn-lt"/>
          <a:ea typeface="+mn-ea"/>
          <a:cs typeface="+mn-cs"/>
        </a:defRPr>
      </a:lvl3pPr>
      <a:lvl4pPr marL="1028700" algn="l" defTabSz="685800" rtl="0" eaLnBrk="1" latinLnBrk="0" hangingPunct="1">
        <a:defRPr kumimoji="1" sz="1350" kern="1200">
          <a:solidFill>
            <a:schemeClr val="tx1"/>
          </a:solidFill>
          <a:latin typeface="+mn-lt"/>
          <a:ea typeface="+mn-ea"/>
          <a:cs typeface="+mn-cs"/>
        </a:defRPr>
      </a:lvl4pPr>
      <a:lvl5pPr marL="1371600" algn="l" defTabSz="685800" rtl="0" eaLnBrk="1" latinLnBrk="0" hangingPunct="1">
        <a:defRPr kumimoji="1" sz="1350" kern="1200">
          <a:solidFill>
            <a:schemeClr val="tx1"/>
          </a:solidFill>
          <a:latin typeface="+mn-lt"/>
          <a:ea typeface="+mn-ea"/>
          <a:cs typeface="+mn-cs"/>
        </a:defRPr>
      </a:lvl5pPr>
      <a:lvl6pPr marL="1714500" algn="l" defTabSz="685800" rtl="0" eaLnBrk="1" latinLnBrk="0" hangingPunct="1">
        <a:defRPr kumimoji="1" sz="1350" kern="1200">
          <a:solidFill>
            <a:schemeClr val="tx1"/>
          </a:solidFill>
          <a:latin typeface="+mn-lt"/>
          <a:ea typeface="+mn-ea"/>
          <a:cs typeface="+mn-cs"/>
        </a:defRPr>
      </a:lvl6pPr>
      <a:lvl7pPr marL="2057400" algn="l" defTabSz="685800" rtl="0" eaLnBrk="1" latinLnBrk="0" hangingPunct="1">
        <a:defRPr kumimoji="1" sz="1350" kern="1200">
          <a:solidFill>
            <a:schemeClr val="tx1"/>
          </a:solidFill>
          <a:latin typeface="+mn-lt"/>
          <a:ea typeface="+mn-ea"/>
          <a:cs typeface="+mn-cs"/>
        </a:defRPr>
      </a:lvl7pPr>
      <a:lvl8pPr marL="2400300" algn="l" defTabSz="685800" rtl="0" eaLnBrk="1" latinLnBrk="0" hangingPunct="1">
        <a:defRPr kumimoji="1" sz="1350" kern="1200">
          <a:solidFill>
            <a:schemeClr val="tx1"/>
          </a:solidFill>
          <a:latin typeface="+mn-lt"/>
          <a:ea typeface="+mn-ea"/>
          <a:cs typeface="+mn-cs"/>
        </a:defRPr>
      </a:lvl8pPr>
      <a:lvl9pPr marL="2743200" algn="l" defTabSz="685800" rtl="0" eaLnBrk="1" latinLnBrk="0" hangingPunct="1">
        <a:defRPr kumimoji="1" sz="1350" kern="1200">
          <a:solidFill>
            <a:schemeClr val="tx1"/>
          </a:solidFill>
          <a:latin typeface="+mn-lt"/>
          <a:ea typeface="+mn-ea"/>
          <a:cs typeface="+mn-cs"/>
        </a:defRPr>
      </a:lvl9pPr>
    </p:otherStyle>
  </p:txStyles>
</p:sldMaster>
</file>

<file path=ppt/slideMasters/slideMaster27.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ー 1"/>
          <p:cNvSpPr>
            <a:spLocks noGrp="1"/>
          </p:cNvSpPr>
          <p:nvPr>
            <p:ph type="title"/>
          </p:nvPr>
        </p:nvSpPr>
        <p:spPr>
          <a:xfrm>
            <a:off x="628650" y="365128"/>
            <a:ext cx="7886700" cy="1325563"/>
          </a:xfrm>
          <a:prstGeom prst="rect">
            <a:avLst/>
          </a:prstGeom>
        </p:spPr>
        <p:txBody>
          <a:bodyPr vert="horz" lIns="91440" tIns="45720" rIns="91440" bIns="45720" rtlCol="0" anchor="ctr">
            <a:normAutofit/>
          </a:bodyPr>
          <a:lstStyle/>
          <a:p>
            <a:r>
              <a:rPr kumimoji="1" lang="ja-JP" altLang="en-US" smtClean="0"/>
              <a:t>マスター タイトルの書式設定</a:t>
            </a:r>
            <a:endParaRPr kumimoji="1" lang="ja-JP" altLang="en-US"/>
          </a:p>
        </p:txBody>
      </p:sp>
      <p:sp>
        <p:nvSpPr>
          <p:cNvPr id="3" name="テキスト プレースホルダー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2"/>
          </p:nvPr>
        </p:nvSpPr>
        <p:spPr>
          <a:xfrm>
            <a:off x="628650" y="6356353"/>
            <a:ext cx="20574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E7E22942-D8A3-4DFD-A94A-5C29F3B49B44}" type="datetime1">
              <a:rPr lang="ja-JP" altLang="en-US" smtClean="0">
                <a:solidFill>
                  <a:prstClr val="black">
                    <a:tint val="75000"/>
                  </a:prstClr>
                </a:solidFill>
              </a:rPr>
              <a:pPr/>
              <a:t>2013/10/6</a:t>
            </a:fld>
            <a:endParaRPr lang="ja-JP" altLang="en-US" dirty="0">
              <a:solidFill>
                <a:prstClr val="black">
                  <a:tint val="75000"/>
                </a:prstClr>
              </a:solidFill>
            </a:endParaRPr>
          </a:p>
        </p:txBody>
      </p:sp>
      <p:sp>
        <p:nvSpPr>
          <p:cNvPr id="5" name="フッター プレースホルダー 4"/>
          <p:cNvSpPr>
            <a:spLocks noGrp="1"/>
          </p:cNvSpPr>
          <p:nvPr>
            <p:ph type="ftr" sz="quarter" idx="3"/>
          </p:nvPr>
        </p:nvSpPr>
        <p:spPr>
          <a:xfrm>
            <a:off x="3028950" y="6356353"/>
            <a:ext cx="30861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ja-JP" altLang="en-US" dirty="0">
              <a:solidFill>
                <a:prstClr val="black">
                  <a:tint val="75000"/>
                </a:prstClr>
              </a:solidFill>
            </a:endParaRPr>
          </a:p>
        </p:txBody>
      </p:sp>
      <p:sp>
        <p:nvSpPr>
          <p:cNvPr id="6" name="スライド番号プレースホルダー 5"/>
          <p:cNvSpPr>
            <a:spLocks noGrp="1"/>
          </p:cNvSpPr>
          <p:nvPr>
            <p:ph type="sldNum" sz="quarter" idx="4"/>
          </p:nvPr>
        </p:nvSpPr>
        <p:spPr>
          <a:xfrm>
            <a:off x="6457950" y="6356353"/>
            <a:ext cx="2057400"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D8C58238-56D9-4262-8DF7-9268417E109E}" type="slidenum">
              <a:rPr lang="ja-JP" altLang="en-US" smtClean="0">
                <a:solidFill>
                  <a:prstClr val="black">
                    <a:tint val="75000"/>
                  </a:prstClr>
                </a:solidFill>
              </a:rPr>
              <a:pPr/>
              <a:t>‹#›</a:t>
            </a:fld>
            <a:endParaRPr lang="ja-JP" altLang="en-US" dirty="0">
              <a:solidFill>
                <a:prstClr val="black">
                  <a:tint val="75000"/>
                </a:prstClr>
              </a:solidFill>
            </a:endParaRPr>
          </a:p>
        </p:txBody>
      </p:sp>
    </p:spTree>
    <p:extLst>
      <p:ext uri="{BB962C8B-B14F-4D97-AF65-F5344CB8AC3E}">
        <p14:creationId xmlns:p14="http://schemas.microsoft.com/office/powerpoint/2010/main" val="4242092364"/>
      </p:ext>
    </p:extLst>
  </p:cSld>
  <p:clrMap bg1="lt1" tx1="dk1" bg2="lt2" tx2="dk2" accent1="accent1" accent2="accent2" accent3="accent3" accent4="accent4" accent5="accent5" accent6="accent6" hlink="hlink" folHlink="folHlink"/>
  <p:sldLayoutIdLst>
    <p:sldLayoutId id="2147483983" r:id="rId1"/>
    <p:sldLayoutId id="2147483984" r:id="rId2"/>
    <p:sldLayoutId id="2147483985" r:id="rId3"/>
    <p:sldLayoutId id="2147483986" r:id="rId4"/>
    <p:sldLayoutId id="2147483987" r:id="rId5"/>
    <p:sldLayoutId id="2147483988" r:id="rId6"/>
    <p:sldLayoutId id="2147483989" r:id="rId7"/>
    <p:sldLayoutId id="2147483990" r:id="rId8"/>
    <p:sldLayoutId id="2147483991" r:id="rId9"/>
    <p:sldLayoutId id="2147483992" r:id="rId10"/>
    <p:sldLayoutId id="2147483993" r:id="rId11"/>
    <p:sldLayoutId id="2147483994" r:id="rId12"/>
  </p:sldLayoutIdLst>
  <p:hf sldNum="0" hdr="0" ftr="0" dt="0"/>
  <p:txStyles>
    <p:titleStyle>
      <a:lvl1pPr algn="l" defTabSz="685800" rtl="0" eaLnBrk="1" latinLnBrk="0" hangingPunct="1">
        <a:lnSpc>
          <a:spcPct val="90000"/>
        </a:lnSpc>
        <a:spcBef>
          <a:spcPct val="0"/>
        </a:spcBef>
        <a:buNone/>
        <a:defRPr kumimoji="1"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kumimoji="1"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kumimoji="1"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kumimoji="1"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9pPr>
    </p:bodyStyle>
    <p:otherStyle>
      <a:defPPr>
        <a:defRPr lang="ja-JP"/>
      </a:defPPr>
      <a:lvl1pPr marL="0" algn="l" defTabSz="685800" rtl="0" eaLnBrk="1" latinLnBrk="0" hangingPunct="1">
        <a:defRPr kumimoji="1" sz="1350" kern="1200">
          <a:solidFill>
            <a:schemeClr val="tx1"/>
          </a:solidFill>
          <a:latin typeface="+mn-lt"/>
          <a:ea typeface="+mn-ea"/>
          <a:cs typeface="+mn-cs"/>
        </a:defRPr>
      </a:lvl1pPr>
      <a:lvl2pPr marL="342900" algn="l" defTabSz="685800" rtl="0" eaLnBrk="1" latinLnBrk="0" hangingPunct="1">
        <a:defRPr kumimoji="1" sz="1350" kern="1200">
          <a:solidFill>
            <a:schemeClr val="tx1"/>
          </a:solidFill>
          <a:latin typeface="+mn-lt"/>
          <a:ea typeface="+mn-ea"/>
          <a:cs typeface="+mn-cs"/>
        </a:defRPr>
      </a:lvl2pPr>
      <a:lvl3pPr marL="685800" algn="l" defTabSz="685800" rtl="0" eaLnBrk="1" latinLnBrk="0" hangingPunct="1">
        <a:defRPr kumimoji="1" sz="1350" kern="1200">
          <a:solidFill>
            <a:schemeClr val="tx1"/>
          </a:solidFill>
          <a:latin typeface="+mn-lt"/>
          <a:ea typeface="+mn-ea"/>
          <a:cs typeface="+mn-cs"/>
        </a:defRPr>
      </a:lvl3pPr>
      <a:lvl4pPr marL="1028700" algn="l" defTabSz="685800" rtl="0" eaLnBrk="1" latinLnBrk="0" hangingPunct="1">
        <a:defRPr kumimoji="1" sz="1350" kern="1200">
          <a:solidFill>
            <a:schemeClr val="tx1"/>
          </a:solidFill>
          <a:latin typeface="+mn-lt"/>
          <a:ea typeface="+mn-ea"/>
          <a:cs typeface="+mn-cs"/>
        </a:defRPr>
      </a:lvl4pPr>
      <a:lvl5pPr marL="1371600" algn="l" defTabSz="685800" rtl="0" eaLnBrk="1" latinLnBrk="0" hangingPunct="1">
        <a:defRPr kumimoji="1" sz="1350" kern="1200">
          <a:solidFill>
            <a:schemeClr val="tx1"/>
          </a:solidFill>
          <a:latin typeface="+mn-lt"/>
          <a:ea typeface="+mn-ea"/>
          <a:cs typeface="+mn-cs"/>
        </a:defRPr>
      </a:lvl5pPr>
      <a:lvl6pPr marL="1714500" algn="l" defTabSz="685800" rtl="0" eaLnBrk="1" latinLnBrk="0" hangingPunct="1">
        <a:defRPr kumimoji="1" sz="1350" kern="1200">
          <a:solidFill>
            <a:schemeClr val="tx1"/>
          </a:solidFill>
          <a:latin typeface="+mn-lt"/>
          <a:ea typeface="+mn-ea"/>
          <a:cs typeface="+mn-cs"/>
        </a:defRPr>
      </a:lvl6pPr>
      <a:lvl7pPr marL="2057400" algn="l" defTabSz="685800" rtl="0" eaLnBrk="1" latinLnBrk="0" hangingPunct="1">
        <a:defRPr kumimoji="1" sz="1350" kern="1200">
          <a:solidFill>
            <a:schemeClr val="tx1"/>
          </a:solidFill>
          <a:latin typeface="+mn-lt"/>
          <a:ea typeface="+mn-ea"/>
          <a:cs typeface="+mn-cs"/>
        </a:defRPr>
      </a:lvl7pPr>
      <a:lvl8pPr marL="2400300" algn="l" defTabSz="685800" rtl="0" eaLnBrk="1" latinLnBrk="0" hangingPunct="1">
        <a:defRPr kumimoji="1" sz="1350" kern="1200">
          <a:solidFill>
            <a:schemeClr val="tx1"/>
          </a:solidFill>
          <a:latin typeface="+mn-lt"/>
          <a:ea typeface="+mn-ea"/>
          <a:cs typeface="+mn-cs"/>
        </a:defRPr>
      </a:lvl8pPr>
      <a:lvl9pPr marL="2743200" algn="l" defTabSz="685800" rtl="0" eaLnBrk="1" latinLnBrk="0" hangingPunct="1">
        <a:defRPr kumimoji="1" sz="1350" kern="1200">
          <a:solidFill>
            <a:schemeClr val="tx1"/>
          </a:solidFill>
          <a:latin typeface="+mn-lt"/>
          <a:ea typeface="+mn-ea"/>
          <a:cs typeface="+mn-cs"/>
        </a:defRPr>
      </a:lvl9pPr>
    </p:otherStyle>
  </p:txStyles>
</p:sldMaster>
</file>

<file path=ppt/slideMasters/slideMaster28.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ー 1"/>
          <p:cNvSpPr>
            <a:spLocks noGrp="1"/>
          </p:cNvSpPr>
          <p:nvPr>
            <p:ph type="title"/>
          </p:nvPr>
        </p:nvSpPr>
        <p:spPr>
          <a:xfrm>
            <a:off x="628650" y="365128"/>
            <a:ext cx="7886700" cy="1325563"/>
          </a:xfrm>
          <a:prstGeom prst="rect">
            <a:avLst/>
          </a:prstGeom>
        </p:spPr>
        <p:txBody>
          <a:bodyPr vert="horz" lIns="91440" tIns="45720" rIns="91440" bIns="45720" rtlCol="0" anchor="ctr">
            <a:normAutofit/>
          </a:bodyPr>
          <a:lstStyle/>
          <a:p>
            <a:r>
              <a:rPr kumimoji="1" lang="ja-JP" altLang="en-US" smtClean="0"/>
              <a:t>マスター タイトルの書式設定</a:t>
            </a:r>
            <a:endParaRPr kumimoji="1" lang="ja-JP" altLang="en-US"/>
          </a:p>
        </p:txBody>
      </p:sp>
      <p:sp>
        <p:nvSpPr>
          <p:cNvPr id="3" name="テキスト プレースホルダー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2"/>
          </p:nvPr>
        </p:nvSpPr>
        <p:spPr>
          <a:xfrm>
            <a:off x="628650" y="6356353"/>
            <a:ext cx="20574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55A38350-275F-4A29-A0BA-82235E764BE6}" type="datetime1">
              <a:rPr lang="ja-JP" altLang="en-US" smtClean="0">
                <a:solidFill>
                  <a:prstClr val="black">
                    <a:tint val="75000"/>
                  </a:prstClr>
                </a:solidFill>
              </a:rPr>
              <a:pPr/>
              <a:t>2013/10/6</a:t>
            </a:fld>
            <a:endParaRPr lang="ja-JP" altLang="en-US" dirty="0">
              <a:solidFill>
                <a:prstClr val="black">
                  <a:tint val="75000"/>
                </a:prstClr>
              </a:solidFill>
            </a:endParaRPr>
          </a:p>
        </p:txBody>
      </p:sp>
      <p:sp>
        <p:nvSpPr>
          <p:cNvPr id="5" name="フッター プレースホルダー 4"/>
          <p:cNvSpPr>
            <a:spLocks noGrp="1"/>
          </p:cNvSpPr>
          <p:nvPr>
            <p:ph type="ftr" sz="quarter" idx="3"/>
          </p:nvPr>
        </p:nvSpPr>
        <p:spPr>
          <a:xfrm>
            <a:off x="3028950" y="6356353"/>
            <a:ext cx="30861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ja-JP" altLang="en-US" dirty="0">
              <a:solidFill>
                <a:prstClr val="black">
                  <a:tint val="75000"/>
                </a:prstClr>
              </a:solidFill>
            </a:endParaRPr>
          </a:p>
        </p:txBody>
      </p:sp>
      <p:sp>
        <p:nvSpPr>
          <p:cNvPr id="6" name="スライド番号プレースホルダー 5"/>
          <p:cNvSpPr>
            <a:spLocks noGrp="1"/>
          </p:cNvSpPr>
          <p:nvPr>
            <p:ph type="sldNum" sz="quarter" idx="4"/>
          </p:nvPr>
        </p:nvSpPr>
        <p:spPr>
          <a:xfrm>
            <a:off x="6457950" y="6356353"/>
            <a:ext cx="2057400"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D8C58238-56D9-4262-8DF7-9268417E109E}" type="slidenum">
              <a:rPr lang="ja-JP" altLang="en-US" smtClean="0">
                <a:solidFill>
                  <a:prstClr val="black">
                    <a:tint val="75000"/>
                  </a:prstClr>
                </a:solidFill>
              </a:rPr>
              <a:pPr/>
              <a:t>‹#›</a:t>
            </a:fld>
            <a:endParaRPr lang="ja-JP" altLang="en-US" dirty="0">
              <a:solidFill>
                <a:prstClr val="black">
                  <a:tint val="75000"/>
                </a:prstClr>
              </a:solidFill>
            </a:endParaRPr>
          </a:p>
        </p:txBody>
      </p:sp>
    </p:spTree>
    <p:extLst>
      <p:ext uri="{BB962C8B-B14F-4D97-AF65-F5344CB8AC3E}">
        <p14:creationId xmlns:p14="http://schemas.microsoft.com/office/powerpoint/2010/main" val="2178441280"/>
      </p:ext>
    </p:extLst>
  </p:cSld>
  <p:clrMap bg1="lt1" tx1="dk1" bg2="lt2" tx2="dk2" accent1="accent1" accent2="accent2" accent3="accent3" accent4="accent4" accent5="accent5" accent6="accent6" hlink="hlink" folHlink="folHlink"/>
  <p:sldLayoutIdLst>
    <p:sldLayoutId id="2147483996" r:id="rId1"/>
    <p:sldLayoutId id="2147483997" r:id="rId2"/>
    <p:sldLayoutId id="2147483998" r:id="rId3"/>
    <p:sldLayoutId id="2147483999" r:id="rId4"/>
    <p:sldLayoutId id="2147484000" r:id="rId5"/>
    <p:sldLayoutId id="2147484001" r:id="rId6"/>
    <p:sldLayoutId id="2147484002" r:id="rId7"/>
    <p:sldLayoutId id="2147484003" r:id="rId8"/>
    <p:sldLayoutId id="2147484004" r:id="rId9"/>
    <p:sldLayoutId id="2147484005" r:id="rId10"/>
    <p:sldLayoutId id="2147484006" r:id="rId11"/>
    <p:sldLayoutId id="2147484007" r:id="rId12"/>
  </p:sldLayoutIdLst>
  <p:hf sldNum="0" hdr="0" ftr="0" dt="0"/>
  <p:txStyles>
    <p:titleStyle>
      <a:lvl1pPr algn="l" defTabSz="685800" rtl="0" eaLnBrk="1" latinLnBrk="0" hangingPunct="1">
        <a:lnSpc>
          <a:spcPct val="90000"/>
        </a:lnSpc>
        <a:spcBef>
          <a:spcPct val="0"/>
        </a:spcBef>
        <a:buNone/>
        <a:defRPr kumimoji="1"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kumimoji="1"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kumimoji="1"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kumimoji="1"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9pPr>
    </p:bodyStyle>
    <p:otherStyle>
      <a:defPPr>
        <a:defRPr lang="ja-JP"/>
      </a:defPPr>
      <a:lvl1pPr marL="0" algn="l" defTabSz="685800" rtl="0" eaLnBrk="1" latinLnBrk="0" hangingPunct="1">
        <a:defRPr kumimoji="1" sz="1350" kern="1200">
          <a:solidFill>
            <a:schemeClr val="tx1"/>
          </a:solidFill>
          <a:latin typeface="+mn-lt"/>
          <a:ea typeface="+mn-ea"/>
          <a:cs typeface="+mn-cs"/>
        </a:defRPr>
      </a:lvl1pPr>
      <a:lvl2pPr marL="342900" algn="l" defTabSz="685800" rtl="0" eaLnBrk="1" latinLnBrk="0" hangingPunct="1">
        <a:defRPr kumimoji="1" sz="1350" kern="1200">
          <a:solidFill>
            <a:schemeClr val="tx1"/>
          </a:solidFill>
          <a:latin typeface="+mn-lt"/>
          <a:ea typeface="+mn-ea"/>
          <a:cs typeface="+mn-cs"/>
        </a:defRPr>
      </a:lvl2pPr>
      <a:lvl3pPr marL="685800" algn="l" defTabSz="685800" rtl="0" eaLnBrk="1" latinLnBrk="0" hangingPunct="1">
        <a:defRPr kumimoji="1" sz="1350" kern="1200">
          <a:solidFill>
            <a:schemeClr val="tx1"/>
          </a:solidFill>
          <a:latin typeface="+mn-lt"/>
          <a:ea typeface="+mn-ea"/>
          <a:cs typeface="+mn-cs"/>
        </a:defRPr>
      </a:lvl3pPr>
      <a:lvl4pPr marL="1028700" algn="l" defTabSz="685800" rtl="0" eaLnBrk="1" latinLnBrk="0" hangingPunct="1">
        <a:defRPr kumimoji="1" sz="1350" kern="1200">
          <a:solidFill>
            <a:schemeClr val="tx1"/>
          </a:solidFill>
          <a:latin typeface="+mn-lt"/>
          <a:ea typeface="+mn-ea"/>
          <a:cs typeface="+mn-cs"/>
        </a:defRPr>
      </a:lvl4pPr>
      <a:lvl5pPr marL="1371600" algn="l" defTabSz="685800" rtl="0" eaLnBrk="1" latinLnBrk="0" hangingPunct="1">
        <a:defRPr kumimoji="1" sz="1350" kern="1200">
          <a:solidFill>
            <a:schemeClr val="tx1"/>
          </a:solidFill>
          <a:latin typeface="+mn-lt"/>
          <a:ea typeface="+mn-ea"/>
          <a:cs typeface="+mn-cs"/>
        </a:defRPr>
      </a:lvl5pPr>
      <a:lvl6pPr marL="1714500" algn="l" defTabSz="685800" rtl="0" eaLnBrk="1" latinLnBrk="0" hangingPunct="1">
        <a:defRPr kumimoji="1" sz="1350" kern="1200">
          <a:solidFill>
            <a:schemeClr val="tx1"/>
          </a:solidFill>
          <a:latin typeface="+mn-lt"/>
          <a:ea typeface="+mn-ea"/>
          <a:cs typeface="+mn-cs"/>
        </a:defRPr>
      </a:lvl6pPr>
      <a:lvl7pPr marL="2057400" algn="l" defTabSz="685800" rtl="0" eaLnBrk="1" latinLnBrk="0" hangingPunct="1">
        <a:defRPr kumimoji="1" sz="1350" kern="1200">
          <a:solidFill>
            <a:schemeClr val="tx1"/>
          </a:solidFill>
          <a:latin typeface="+mn-lt"/>
          <a:ea typeface="+mn-ea"/>
          <a:cs typeface="+mn-cs"/>
        </a:defRPr>
      </a:lvl7pPr>
      <a:lvl8pPr marL="2400300" algn="l" defTabSz="685800" rtl="0" eaLnBrk="1" latinLnBrk="0" hangingPunct="1">
        <a:defRPr kumimoji="1" sz="1350" kern="1200">
          <a:solidFill>
            <a:schemeClr val="tx1"/>
          </a:solidFill>
          <a:latin typeface="+mn-lt"/>
          <a:ea typeface="+mn-ea"/>
          <a:cs typeface="+mn-cs"/>
        </a:defRPr>
      </a:lvl8pPr>
      <a:lvl9pPr marL="2743200" algn="l" defTabSz="685800" rtl="0" eaLnBrk="1" latinLnBrk="0" hangingPunct="1">
        <a:defRPr kumimoji="1" sz="1350" kern="1200">
          <a:solidFill>
            <a:schemeClr val="tx1"/>
          </a:solidFill>
          <a:latin typeface="+mn-lt"/>
          <a:ea typeface="+mn-ea"/>
          <a:cs typeface="+mn-cs"/>
        </a:defRPr>
      </a:lvl9pPr>
    </p:otherStyle>
  </p:txStyles>
</p:sldMaster>
</file>

<file path=ppt/slideMasters/slideMaster29.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ー 1"/>
          <p:cNvSpPr>
            <a:spLocks noGrp="1"/>
          </p:cNvSpPr>
          <p:nvPr>
            <p:ph type="title"/>
          </p:nvPr>
        </p:nvSpPr>
        <p:spPr>
          <a:xfrm>
            <a:off x="628650" y="365128"/>
            <a:ext cx="7886700" cy="1325563"/>
          </a:xfrm>
          <a:prstGeom prst="rect">
            <a:avLst/>
          </a:prstGeom>
        </p:spPr>
        <p:txBody>
          <a:bodyPr vert="horz" lIns="91440" tIns="45720" rIns="91440" bIns="45720" rtlCol="0" anchor="ctr">
            <a:normAutofit/>
          </a:bodyPr>
          <a:lstStyle/>
          <a:p>
            <a:r>
              <a:rPr kumimoji="1" lang="ja-JP" altLang="en-US" smtClean="0"/>
              <a:t>マスター タイトルの書式設定</a:t>
            </a:r>
            <a:endParaRPr kumimoji="1" lang="ja-JP" altLang="en-US"/>
          </a:p>
        </p:txBody>
      </p:sp>
      <p:sp>
        <p:nvSpPr>
          <p:cNvPr id="3" name="テキスト プレースホルダー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2"/>
          </p:nvPr>
        </p:nvSpPr>
        <p:spPr>
          <a:xfrm>
            <a:off x="628650" y="6356353"/>
            <a:ext cx="20574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FD2CD23F-D8D1-40DC-A8BF-4BF2A37B9447}" type="datetime1">
              <a:rPr lang="ja-JP" altLang="en-US" smtClean="0">
                <a:solidFill>
                  <a:prstClr val="black">
                    <a:tint val="75000"/>
                  </a:prstClr>
                </a:solidFill>
              </a:rPr>
              <a:pPr/>
              <a:t>2013/10/6</a:t>
            </a:fld>
            <a:endParaRPr lang="ja-JP" altLang="en-US" dirty="0">
              <a:solidFill>
                <a:prstClr val="black">
                  <a:tint val="75000"/>
                </a:prstClr>
              </a:solidFill>
            </a:endParaRPr>
          </a:p>
        </p:txBody>
      </p:sp>
      <p:sp>
        <p:nvSpPr>
          <p:cNvPr id="5" name="フッター プレースホルダー 4"/>
          <p:cNvSpPr>
            <a:spLocks noGrp="1"/>
          </p:cNvSpPr>
          <p:nvPr>
            <p:ph type="ftr" sz="quarter" idx="3"/>
          </p:nvPr>
        </p:nvSpPr>
        <p:spPr>
          <a:xfrm>
            <a:off x="3028950" y="6356353"/>
            <a:ext cx="30861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ja-JP" altLang="en-US" dirty="0">
              <a:solidFill>
                <a:prstClr val="black">
                  <a:tint val="75000"/>
                </a:prstClr>
              </a:solidFill>
            </a:endParaRPr>
          </a:p>
        </p:txBody>
      </p:sp>
      <p:sp>
        <p:nvSpPr>
          <p:cNvPr id="6" name="スライド番号プレースホルダー 5"/>
          <p:cNvSpPr>
            <a:spLocks noGrp="1"/>
          </p:cNvSpPr>
          <p:nvPr>
            <p:ph type="sldNum" sz="quarter" idx="4"/>
          </p:nvPr>
        </p:nvSpPr>
        <p:spPr>
          <a:xfrm>
            <a:off x="6457950" y="6356353"/>
            <a:ext cx="2057400"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D8C58238-56D9-4262-8DF7-9268417E109E}" type="slidenum">
              <a:rPr lang="ja-JP" altLang="en-US" smtClean="0">
                <a:solidFill>
                  <a:prstClr val="black">
                    <a:tint val="75000"/>
                  </a:prstClr>
                </a:solidFill>
              </a:rPr>
              <a:pPr/>
              <a:t>‹#›</a:t>
            </a:fld>
            <a:endParaRPr lang="ja-JP" altLang="en-US" dirty="0">
              <a:solidFill>
                <a:prstClr val="black">
                  <a:tint val="75000"/>
                </a:prstClr>
              </a:solidFill>
            </a:endParaRPr>
          </a:p>
        </p:txBody>
      </p:sp>
    </p:spTree>
    <p:extLst>
      <p:ext uri="{BB962C8B-B14F-4D97-AF65-F5344CB8AC3E}">
        <p14:creationId xmlns:p14="http://schemas.microsoft.com/office/powerpoint/2010/main" val="849009605"/>
      </p:ext>
    </p:extLst>
  </p:cSld>
  <p:clrMap bg1="lt1" tx1="dk1" bg2="lt2" tx2="dk2" accent1="accent1" accent2="accent2" accent3="accent3" accent4="accent4" accent5="accent5" accent6="accent6" hlink="hlink" folHlink="folHlink"/>
  <p:sldLayoutIdLst>
    <p:sldLayoutId id="2147484009" r:id="rId1"/>
    <p:sldLayoutId id="2147484010" r:id="rId2"/>
    <p:sldLayoutId id="2147484011" r:id="rId3"/>
    <p:sldLayoutId id="2147484012" r:id="rId4"/>
    <p:sldLayoutId id="2147484013" r:id="rId5"/>
    <p:sldLayoutId id="2147484014" r:id="rId6"/>
    <p:sldLayoutId id="2147484015" r:id="rId7"/>
    <p:sldLayoutId id="2147484016" r:id="rId8"/>
    <p:sldLayoutId id="2147484017" r:id="rId9"/>
    <p:sldLayoutId id="2147484018" r:id="rId10"/>
    <p:sldLayoutId id="2147484019" r:id="rId11"/>
    <p:sldLayoutId id="2147484020" r:id="rId12"/>
  </p:sldLayoutIdLst>
  <p:hf sldNum="0" hdr="0" ftr="0" dt="0"/>
  <p:txStyles>
    <p:titleStyle>
      <a:lvl1pPr algn="l" defTabSz="685800" rtl="0" eaLnBrk="1" latinLnBrk="0" hangingPunct="1">
        <a:lnSpc>
          <a:spcPct val="90000"/>
        </a:lnSpc>
        <a:spcBef>
          <a:spcPct val="0"/>
        </a:spcBef>
        <a:buNone/>
        <a:defRPr kumimoji="1"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kumimoji="1"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kumimoji="1"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kumimoji="1"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9pPr>
    </p:bodyStyle>
    <p:otherStyle>
      <a:defPPr>
        <a:defRPr lang="ja-JP"/>
      </a:defPPr>
      <a:lvl1pPr marL="0" algn="l" defTabSz="685800" rtl="0" eaLnBrk="1" latinLnBrk="0" hangingPunct="1">
        <a:defRPr kumimoji="1" sz="1350" kern="1200">
          <a:solidFill>
            <a:schemeClr val="tx1"/>
          </a:solidFill>
          <a:latin typeface="+mn-lt"/>
          <a:ea typeface="+mn-ea"/>
          <a:cs typeface="+mn-cs"/>
        </a:defRPr>
      </a:lvl1pPr>
      <a:lvl2pPr marL="342900" algn="l" defTabSz="685800" rtl="0" eaLnBrk="1" latinLnBrk="0" hangingPunct="1">
        <a:defRPr kumimoji="1" sz="1350" kern="1200">
          <a:solidFill>
            <a:schemeClr val="tx1"/>
          </a:solidFill>
          <a:latin typeface="+mn-lt"/>
          <a:ea typeface="+mn-ea"/>
          <a:cs typeface="+mn-cs"/>
        </a:defRPr>
      </a:lvl2pPr>
      <a:lvl3pPr marL="685800" algn="l" defTabSz="685800" rtl="0" eaLnBrk="1" latinLnBrk="0" hangingPunct="1">
        <a:defRPr kumimoji="1" sz="1350" kern="1200">
          <a:solidFill>
            <a:schemeClr val="tx1"/>
          </a:solidFill>
          <a:latin typeface="+mn-lt"/>
          <a:ea typeface="+mn-ea"/>
          <a:cs typeface="+mn-cs"/>
        </a:defRPr>
      </a:lvl3pPr>
      <a:lvl4pPr marL="1028700" algn="l" defTabSz="685800" rtl="0" eaLnBrk="1" latinLnBrk="0" hangingPunct="1">
        <a:defRPr kumimoji="1" sz="1350" kern="1200">
          <a:solidFill>
            <a:schemeClr val="tx1"/>
          </a:solidFill>
          <a:latin typeface="+mn-lt"/>
          <a:ea typeface="+mn-ea"/>
          <a:cs typeface="+mn-cs"/>
        </a:defRPr>
      </a:lvl4pPr>
      <a:lvl5pPr marL="1371600" algn="l" defTabSz="685800" rtl="0" eaLnBrk="1" latinLnBrk="0" hangingPunct="1">
        <a:defRPr kumimoji="1" sz="1350" kern="1200">
          <a:solidFill>
            <a:schemeClr val="tx1"/>
          </a:solidFill>
          <a:latin typeface="+mn-lt"/>
          <a:ea typeface="+mn-ea"/>
          <a:cs typeface="+mn-cs"/>
        </a:defRPr>
      </a:lvl5pPr>
      <a:lvl6pPr marL="1714500" algn="l" defTabSz="685800" rtl="0" eaLnBrk="1" latinLnBrk="0" hangingPunct="1">
        <a:defRPr kumimoji="1" sz="1350" kern="1200">
          <a:solidFill>
            <a:schemeClr val="tx1"/>
          </a:solidFill>
          <a:latin typeface="+mn-lt"/>
          <a:ea typeface="+mn-ea"/>
          <a:cs typeface="+mn-cs"/>
        </a:defRPr>
      </a:lvl6pPr>
      <a:lvl7pPr marL="2057400" algn="l" defTabSz="685800" rtl="0" eaLnBrk="1" latinLnBrk="0" hangingPunct="1">
        <a:defRPr kumimoji="1" sz="1350" kern="1200">
          <a:solidFill>
            <a:schemeClr val="tx1"/>
          </a:solidFill>
          <a:latin typeface="+mn-lt"/>
          <a:ea typeface="+mn-ea"/>
          <a:cs typeface="+mn-cs"/>
        </a:defRPr>
      </a:lvl7pPr>
      <a:lvl8pPr marL="2400300" algn="l" defTabSz="685800" rtl="0" eaLnBrk="1" latinLnBrk="0" hangingPunct="1">
        <a:defRPr kumimoji="1" sz="1350" kern="1200">
          <a:solidFill>
            <a:schemeClr val="tx1"/>
          </a:solidFill>
          <a:latin typeface="+mn-lt"/>
          <a:ea typeface="+mn-ea"/>
          <a:cs typeface="+mn-cs"/>
        </a:defRPr>
      </a:lvl8pPr>
      <a:lvl9pPr marL="2743200" algn="l" defTabSz="685800" rtl="0" eaLnBrk="1" latinLnBrk="0" hangingPunct="1">
        <a:defRPr kumimoji="1" sz="135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accent2"/>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ja-JP" altLang="en-US" smtClean="0"/>
              <a:t>マスタ タイトルの書式設定</a:t>
            </a:r>
          </a:p>
        </p:txBody>
      </p:sp>
      <p:sp>
        <p:nvSpPr>
          <p:cNvPr id="1027"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spcBef>
                <a:spcPct val="0"/>
              </a:spcBef>
              <a:defRPr sz="1400" b="0">
                <a:solidFill>
                  <a:schemeClr val="tx1"/>
                </a:solidFill>
              </a:defRPr>
            </a:lvl1pPr>
          </a:lstStyle>
          <a:p>
            <a:pPr fontAlgn="base">
              <a:spcAft>
                <a:spcPct val="0"/>
              </a:spcAft>
              <a:defRPr/>
            </a:pPr>
            <a:fld id="{6FD8BEC2-EFF6-416A-8DE3-5C434FAF5239}" type="datetime1">
              <a:rPr lang="ja-JP" altLang="en-US" smtClean="0">
                <a:solidFill>
                  <a:srgbClr val="000000"/>
                </a:solidFill>
                <a:latin typeface="Arial" charset="0"/>
              </a:rPr>
              <a:pPr fontAlgn="base">
                <a:spcAft>
                  <a:spcPct val="0"/>
                </a:spcAft>
                <a:defRPr/>
              </a:pPr>
              <a:t>2013/10/6</a:t>
            </a:fld>
            <a:endParaRPr lang="en-US" altLang="ja-JP" dirty="0">
              <a:solidFill>
                <a:srgbClr val="000000"/>
              </a:solidFill>
              <a:latin typeface="Arial" charset="0"/>
            </a:endParaRPr>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spcBef>
                <a:spcPct val="0"/>
              </a:spcBef>
              <a:defRPr sz="1400" b="0">
                <a:solidFill>
                  <a:schemeClr val="tx1"/>
                </a:solidFill>
              </a:defRPr>
            </a:lvl1pPr>
          </a:lstStyle>
          <a:p>
            <a:pPr fontAlgn="base">
              <a:spcAft>
                <a:spcPct val="0"/>
              </a:spcAft>
              <a:defRPr/>
            </a:pPr>
            <a:endParaRPr lang="en-US" altLang="ja-JP" dirty="0">
              <a:solidFill>
                <a:srgbClr val="000000"/>
              </a:solidFill>
              <a:latin typeface="Arial" charset="0"/>
            </a:endParaRPr>
          </a:p>
        </p:txBody>
      </p:sp>
      <p:sp>
        <p:nvSpPr>
          <p:cNvPr id="1030" name="Rectangle 6"/>
          <p:cNvSpPr>
            <a:spLocks noGrp="1" noChangeArrowheads="1"/>
          </p:cNvSpPr>
          <p:nvPr>
            <p:ph type="sldNum" sz="quarter" idx="4"/>
          </p:nvPr>
        </p:nvSpPr>
        <p:spPr bwMode="auto">
          <a:xfrm>
            <a:off x="6877050" y="6381750"/>
            <a:ext cx="2124075"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spcBef>
                <a:spcPct val="0"/>
              </a:spcBef>
              <a:defRPr sz="1400" b="1">
                <a:solidFill>
                  <a:schemeClr val="bg1"/>
                </a:solidFill>
                <a:latin typeface="+mn-ea"/>
              </a:defRPr>
            </a:lvl1pPr>
          </a:lstStyle>
          <a:p>
            <a:pPr fontAlgn="base">
              <a:spcAft>
                <a:spcPct val="0"/>
              </a:spcAft>
              <a:defRPr/>
            </a:pPr>
            <a:fld id="{23758492-A451-4A7B-8755-1EDE98DC22CF}" type="slidenum">
              <a:rPr lang="en-US" altLang="ja-JP">
                <a:solidFill>
                  <a:srgbClr val="FFFFFF"/>
                </a:solidFill>
              </a:rPr>
              <a:pPr fontAlgn="base">
                <a:spcAft>
                  <a:spcPct val="0"/>
                </a:spcAft>
                <a:defRPr/>
              </a:pPr>
              <a:t>‹#›</a:t>
            </a:fld>
            <a:endParaRPr lang="en-US" altLang="ja-JP" dirty="0">
              <a:solidFill>
                <a:srgbClr val="FFFFFF"/>
              </a:solidFill>
            </a:endParaRPr>
          </a:p>
        </p:txBody>
      </p:sp>
    </p:spTree>
    <p:extLst>
      <p:ext uri="{BB962C8B-B14F-4D97-AF65-F5344CB8AC3E}">
        <p14:creationId xmlns:p14="http://schemas.microsoft.com/office/powerpoint/2010/main" val="1826945977"/>
      </p:ext>
    </p:extLst>
  </p:cSld>
  <p:clrMap bg1="lt1" tx1="dk1" bg2="lt2" tx2="dk2" accent1="accent1" accent2="accent2" accent3="accent3" accent4="accent4" accent5="accent5" accent6="accent6" hlink="hlink" folHlink="folHlink"/>
  <p:sldLayoutIdLst>
    <p:sldLayoutId id="2147483674" r:id="rId1"/>
    <p:sldLayoutId id="2147483675" r:id="rId2"/>
    <p:sldLayoutId id="2147483676" r:id="rId3"/>
    <p:sldLayoutId id="2147483677" r:id="rId4"/>
    <p:sldLayoutId id="2147483678" r:id="rId5"/>
    <p:sldLayoutId id="2147483679" r:id="rId6"/>
    <p:sldLayoutId id="2147483680" r:id="rId7"/>
    <p:sldLayoutId id="2147483681" r:id="rId8"/>
    <p:sldLayoutId id="2147483682" r:id="rId9"/>
    <p:sldLayoutId id="2147483683" r:id="rId10"/>
    <p:sldLayoutId id="2147483684" r:id="rId11"/>
    <p:sldLayoutId id="2147483685" r:id="rId12"/>
  </p:sldLayoutIdLst>
  <p:transition spd="med">
    <p:fade thruBlk="1"/>
  </p:transition>
  <p:hf sldNum="0" hdr="0" ftr="0" dt="0"/>
  <p:txStyles>
    <p:titleStyle>
      <a:lvl1pPr algn="ctr" rtl="0" eaLnBrk="0" fontAlgn="base" hangingPunct="0">
        <a:spcBef>
          <a:spcPct val="0"/>
        </a:spcBef>
        <a:spcAft>
          <a:spcPct val="0"/>
        </a:spcAft>
        <a:defRPr kumimoji="1" sz="4400">
          <a:solidFill>
            <a:schemeClr val="bg1"/>
          </a:solidFill>
          <a:latin typeface="+mj-lt"/>
          <a:ea typeface="+mj-ea"/>
          <a:cs typeface="+mj-cs"/>
        </a:defRPr>
      </a:lvl1pPr>
      <a:lvl2pPr algn="ctr" rtl="0" eaLnBrk="0" fontAlgn="base" hangingPunct="0">
        <a:spcBef>
          <a:spcPct val="0"/>
        </a:spcBef>
        <a:spcAft>
          <a:spcPct val="0"/>
        </a:spcAft>
        <a:defRPr kumimoji="1" sz="4400">
          <a:solidFill>
            <a:schemeClr val="bg1"/>
          </a:solidFill>
          <a:latin typeface="Calibri" pitchFamily="34" charset="0"/>
          <a:ea typeface="ＭＳ Ｐゴシック" pitchFamily="50" charset="-128"/>
        </a:defRPr>
      </a:lvl2pPr>
      <a:lvl3pPr algn="ctr" rtl="0" eaLnBrk="0" fontAlgn="base" hangingPunct="0">
        <a:spcBef>
          <a:spcPct val="0"/>
        </a:spcBef>
        <a:spcAft>
          <a:spcPct val="0"/>
        </a:spcAft>
        <a:defRPr kumimoji="1" sz="4400">
          <a:solidFill>
            <a:schemeClr val="bg1"/>
          </a:solidFill>
          <a:latin typeface="Calibri" pitchFamily="34" charset="0"/>
          <a:ea typeface="ＭＳ Ｐゴシック" pitchFamily="50" charset="-128"/>
        </a:defRPr>
      </a:lvl3pPr>
      <a:lvl4pPr algn="ctr" rtl="0" eaLnBrk="0" fontAlgn="base" hangingPunct="0">
        <a:spcBef>
          <a:spcPct val="0"/>
        </a:spcBef>
        <a:spcAft>
          <a:spcPct val="0"/>
        </a:spcAft>
        <a:defRPr kumimoji="1" sz="4400">
          <a:solidFill>
            <a:schemeClr val="bg1"/>
          </a:solidFill>
          <a:latin typeface="Calibri" pitchFamily="34" charset="0"/>
          <a:ea typeface="ＭＳ Ｐゴシック" pitchFamily="50" charset="-128"/>
        </a:defRPr>
      </a:lvl4pPr>
      <a:lvl5pPr algn="ctr" rtl="0" eaLnBrk="0" fontAlgn="base" hangingPunct="0">
        <a:spcBef>
          <a:spcPct val="0"/>
        </a:spcBef>
        <a:spcAft>
          <a:spcPct val="0"/>
        </a:spcAft>
        <a:defRPr kumimoji="1" sz="4400">
          <a:solidFill>
            <a:schemeClr val="bg1"/>
          </a:solidFill>
          <a:latin typeface="Calibri" pitchFamily="34" charset="0"/>
          <a:ea typeface="ＭＳ Ｐゴシック" pitchFamily="50" charset="-128"/>
        </a:defRPr>
      </a:lvl5pPr>
      <a:lvl6pPr marL="457200" algn="ctr" rtl="0" fontAlgn="base">
        <a:spcBef>
          <a:spcPct val="0"/>
        </a:spcBef>
        <a:spcAft>
          <a:spcPct val="0"/>
        </a:spcAft>
        <a:defRPr kumimoji="1" sz="4400">
          <a:solidFill>
            <a:schemeClr val="bg1"/>
          </a:solidFill>
          <a:latin typeface="Arial" charset="0"/>
          <a:ea typeface="ＭＳ Ｐゴシック" pitchFamily="50" charset="-128"/>
        </a:defRPr>
      </a:lvl6pPr>
      <a:lvl7pPr marL="914400" algn="ctr" rtl="0" fontAlgn="base">
        <a:spcBef>
          <a:spcPct val="0"/>
        </a:spcBef>
        <a:spcAft>
          <a:spcPct val="0"/>
        </a:spcAft>
        <a:defRPr kumimoji="1" sz="4400">
          <a:solidFill>
            <a:schemeClr val="bg1"/>
          </a:solidFill>
          <a:latin typeface="Arial" charset="0"/>
          <a:ea typeface="ＭＳ Ｐゴシック" pitchFamily="50" charset="-128"/>
        </a:defRPr>
      </a:lvl7pPr>
      <a:lvl8pPr marL="1371600" algn="ctr" rtl="0" fontAlgn="base">
        <a:spcBef>
          <a:spcPct val="0"/>
        </a:spcBef>
        <a:spcAft>
          <a:spcPct val="0"/>
        </a:spcAft>
        <a:defRPr kumimoji="1" sz="4400">
          <a:solidFill>
            <a:schemeClr val="bg1"/>
          </a:solidFill>
          <a:latin typeface="Arial" charset="0"/>
          <a:ea typeface="ＭＳ Ｐゴシック" pitchFamily="50" charset="-128"/>
        </a:defRPr>
      </a:lvl8pPr>
      <a:lvl9pPr marL="1828800" algn="ctr" rtl="0" fontAlgn="base">
        <a:spcBef>
          <a:spcPct val="0"/>
        </a:spcBef>
        <a:spcAft>
          <a:spcPct val="0"/>
        </a:spcAft>
        <a:defRPr kumimoji="1" sz="4400">
          <a:solidFill>
            <a:schemeClr val="bg1"/>
          </a:solidFill>
          <a:latin typeface="Arial" charset="0"/>
          <a:ea typeface="ＭＳ Ｐゴシック" pitchFamily="50" charset="-128"/>
        </a:defRPr>
      </a:lvl9pPr>
    </p:titleStyle>
    <p:bodyStyle>
      <a:lvl1pPr marL="342900" indent="-342900" algn="l" rtl="0" eaLnBrk="0" fontAlgn="base" hangingPunct="0">
        <a:spcBef>
          <a:spcPct val="20000"/>
        </a:spcBef>
        <a:spcAft>
          <a:spcPct val="0"/>
        </a:spcAft>
        <a:buChar char="•"/>
        <a:defRPr kumimoji="1" sz="3200">
          <a:solidFill>
            <a:schemeClr val="bg1"/>
          </a:solidFill>
          <a:latin typeface="+mn-lt"/>
          <a:ea typeface="+mn-ea"/>
          <a:cs typeface="+mn-cs"/>
        </a:defRPr>
      </a:lvl1pPr>
      <a:lvl2pPr marL="742950" indent="-285750" algn="l" rtl="0" eaLnBrk="0" fontAlgn="base" hangingPunct="0">
        <a:spcBef>
          <a:spcPct val="20000"/>
        </a:spcBef>
        <a:spcAft>
          <a:spcPct val="0"/>
        </a:spcAft>
        <a:buChar char="–"/>
        <a:defRPr kumimoji="1" sz="2800">
          <a:solidFill>
            <a:schemeClr val="bg1"/>
          </a:solidFill>
          <a:latin typeface="+mn-lt"/>
          <a:ea typeface="+mn-ea"/>
        </a:defRPr>
      </a:lvl2pPr>
      <a:lvl3pPr marL="1143000" indent="-228600" algn="l" rtl="0" eaLnBrk="0" fontAlgn="base" hangingPunct="0">
        <a:spcBef>
          <a:spcPct val="20000"/>
        </a:spcBef>
        <a:spcAft>
          <a:spcPct val="0"/>
        </a:spcAft>
        <a:buChar char="•"/>
        <a:defRPr kumimoji="1" sz="2400">
          <a:solidFill>
            <a:schemeClr val="bg1"/>
          </a:solidFill>
          <a:latin typeface="+mn-lt"/>
          <a:ea typeface="+mn-ea"/>
        </a:defRPr>
      </a:lvl3pPr>
      <a:lvl4pPr marL="1600200" indent="-228600" algn="l" rtl="0" eaLnBrk="0" fontAlgn="base" hangingPunct="0">
        <a:spcBef>
          <a:spcPct val="20000"/>
        </a:spcBef>
        <a:spcAft>
          <a:spcPct val="0"/>
        </a:spcAft>
        <a:buChar char="–"/>
        <a:defRPr kumimoji="1" sz="2000">
          <a:solidFill>
            <a:schemeClr val="bg1"/>
          </a:solidFill>
          <a:latin typeface="+mn-lt"/>
          <a:ea typeface="+mn-ea"/>
        </a:defRPr>
      </a:lvl4pPr>
      <a:lvl5pPr marL="2057400" indent="-228600" algn="l" rtl="0" eaLnBrk="0" fontAlgn="base" hangingPunct="0">
        <a:spcBef>
          <a:spcPct val="20000"/>
        </a:spcBef>
        <a:spcAft>
          <a:spcPct val="0"/>
        </a:spcAft>
        <a:buChar char="»"/>
        <a:defRPr kumimoji="1" sz="2000">
          <a:solidFill>
            <a:schemeClr val="bg1"/>
          </a:solidFill>
          <a:latin typeface="+mn-lt"/>
          <a:ea typeface="+mn-ea"/>
        </a:defRPr>
      </a:lvl5pPr>
      <a:lvl6pPr marL="2514600" indent="-228600" algn="l" rtl="0" fontAlgn="base">
        <a:spcBef>
          <a:spcPct val="20000"/>
        </a:spcBef>
        <a:spcAft>
          <a:spcPct val="0"/>
        </a:spcAft>
        <a:buChar char="»"/>
        <a:defRPr kumimoji="1" sz="2000">
          <a:solidFill>
            <a:schemeClr val="bg1"/>
          </a:solidFill>
          <a:latin typeface="+mn-lt"/>
          <a:ea typeface="+mn-ea"/>
        </a:defRPr>
      </a:lvl6pPr>
      <a:lvl7pPr marL="2971800" indent="-228600" algn="l" rtl="0" fontAlgn="base">
        <a:spcBef>
          <a:spcPct val="20000"/>
        </a:spcBef>
        <a:spcAft>
          <a:spcPct val="0"/>
        </a:spcAft>
        <a:buChar char="»"/>
        <a:defRPr kumimoji="1" sz="2000">
          <a:solidFill>
            <a:schemeClr val="bg1"/>
          </a:solidFill>
          <a:latin typeface="+mn-lt"/>
          <a:ea typeface="+mn-ea"/>
        </a:defRPr>
      </a:lvl7pPr>
      <a:lvl8pPr marL="3429000" indent="-228600" algn="l" rtl="0" fontAlgn="base">
        <a:spcBef>
          <a:spcPct val="20000"/>
        </a:spcBef>
        <a:spcAft>
          <a:spcPct val="0"/>
        </a:spcAft>
        <a:buChar char="»"/>
        <a:defRPr kumimoji="1" sz="2000">
          <a:solidFill>
            <a:schemeClr val="bg1"/>
          </a:solidFill>
          <a:latin typeface="+mn-lt"/>
          <a:ea typeface="+mn-ea"/>
        </a:defRPr>
      </a:lvl8pPr>
      <a:lvl9pPr marL="3886200" indent="-228600" algn="l" rtl="0" fontAlgn="base">
        <a:spcBef>
          <a:spcPct val="20000"/>
        </a:spcBef>
        <a:spcAft>
          <a:spcPct val="0"/>
        </a:spcAft>
        <a:buChar char="»"/>
        <a:defRPr kumimoji="1" sz="2000">
          <a:solidFill>
            <a:schemeClr val="bg1"/>
          </a:solidFill>
          <a:latin typeface="+mn-lt"/>
          <a:ea typeface="+mn-ea"/>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30.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ー 1"/>
          <p:cNvSpPr>
            <a:spLocks noGrp="1"/>
          </p:cNvSpPr>
          <p:nvPr>
            <p:ph type="title"/>
          </p:nvPr>
        </p:nvSpPr>
        <p:spPr>
          <a:xfrm>
            <a:off x="628650" y="365128"/>
            <a:ext cx="7886700" cy="1325563"/>
          </a:xfrm>
          <a:prstGeom prst="rect">
            <a:avLst/>
          </a:prstGeom>
        </p:spPr>
        <p:txBody>
          <a:bodyPr vert="horz" lIns="91440" tIns="45720" rIns="91440" bIns="45720" rtlCol="0" anchor="ctr">
            <a:normAutofit/>
          </a:bodyPr>
          <a:lstStyle/>
          <a:p>
            <a:r>
              <a:rPr kumimoji="1" lang="ja-JP" altLang="en-US" smtClean="0"/>
              <a:t>マスター タイトルの書式設定</a:t>
            </a:r>
            <a:endParaRPr kumimoji="1" lang="ja-JP" altLang="en-US"/>
          </a:p>
        </p:txBody>
      </p:sp>
      <p:sp>
        <p:nvSpPr>
          <p:cNvPr id="3" name="テキスト プレースホルダー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2"/>
          </p:nvPr>
        </p:nvSpPr>
        <p:spPr>
          <a:xfrm>
            <a:off x="628650" y="6356353"/>
            <a:ext cx="20574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1986447F-F1CD-47D8-AE96-4AF3FAD7700F}" type="datetime1">
              <a:rPr lang="ja-JP" altLang="en-US" smtClean="0">
                <a:solidFill>
                  <a:prstClr val="black">
                    <a:tint val="75000"/>
                  </a:prstClr>
                </a:solidFill>
              </a:rPr>
              <a:pPr/>
              <a:t>2013/10/6</a:t>
            </a:fld>
            <a:endParaRPr lang="ja-JP" altLang="en-US" dirty="0">
              <a:solidFill>
                <a:prstClr val="black">
                  <a:tint val="75000"/>
                </a:prstClr>
              </a:solidFill>
            </a:endParaRPr>
          </a:p>
        </p:txBody>
      </p:sp>
      <p:sp>
        <p:nvSpPr>
          <p:cNvPr id="5" name="フッター プレースホルダー 4"/>
          <p:cNvSpPr>
            <a:spLocks noGrp="1"/>
          </p:cNvSpPr>
          <p:nvPr>
            <p:ph type="ftr" sz="quarter" idx="3"/>
          </p:nvPr>
        </p:nvSpPr>
        <p:spPr>
          <a:xfrm>
            <a:off x="3028950" y="6356353"/>
            <a:ext cx="30861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ja-JP" altLang="en-US" dirty="0">
              <a:solidFill>
                <a:prstClr val="black">
                  <a:tint val="75000"/>
                </a:prstClr>
              </a:solidFill>
            </a:endParaRPr>
          </a:p>
        </p:txBody>
      </p:sp>
      <p:sp>
        <p:nvSpPr>
          <p:cNvPr id="6" name="スライド番号プレースホルダー 5"/>
          <p:cNvSpPr>
            <a:spLocks noGrp="1"/>
          </p:cNvSpPr>
          <p:nvPr>
            <p:ph type="sldNum" sz="quarter" idx="4"/>
          </p:nvPr>
        </p:nvSpPr>
        <p:spPr>
          <a:xfrm>
            <a:off x="6457950" y="6356353"/>
            <a:ext cx="2057400"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D8C58238-56D9-4262-8DF7-9268417E109E}" type="slidenum">
              <a:rPr lang="ja-JP" altLang="en-US" smtClean="0">
                <a:solidFill>
                  <a:prstClr val="black">
                    <a:tint val="75000"/>
                  </a:prstClr>
                </a:solidFill>
              </a:rPr>
              <a:pPr/>
              <a:t>‹#›</a:t>
            </a:fld>
            <a:endParaRPr lang="ja-JP" altLang="en-US" dirty="0">
              <a:solidFill>
                <a:prstClr val="black">
                  <a:tint val="75000"/>
                </a:prstClr>
              </a:solidFill>
            </a:endParaRPr>
          </a:p>
        </p:txBody>
      </p:sp>
    </p:spTree>
    <p:extLst>
      <p:ext uri="{BB962C8B-B14F-4D97-AF65-F5344CB8AC3E}">
        <p14:creationId xmlns:p14="http://schemas.microsoft.com/office/powerpoint/2010/main" val="1910193179"/>
      </p:ext>
    </p:extLst>
  </p:cSld>
  <p:clrMap bg1="lt1" tx1="dk1" bg2="lt2" tx2="dk2" accent1="accent1" accent2="accent2" accent3="accent3" accent4="accent4" accent5="accent5" accent6="accent6" hlink="hlink" folHlink="folHlink"/>
  <p:sldLayoutIdLst>
    <p:sldLayoutId id="2147484022" r:id="rId1"/>
    <p:sldLayoutId id="2147484023" r:id="rId2"/>
    <p:sldLayoutId id="2147484024" r:id="rId3"/>
    <p:sldLayoutId id="2147484025" r:id="rId4"/>
    <p:sldLayoutId id="2147484026" r:id="rId5"/>
    <p:sldLayoutId id="2147484027" r:id="rId6"/>
    <p:sldLayoutId id="2147484028" r:id="rId7"/>
    <p:sldLayoutId id="2147484029" r:id="rId8"/>
    <p:sldLayoutId id="2147484030" r:id="rId9"/>
    <p:sldLayoutId id="2147484031" r:id="rId10"/>
    <p:sldLayoutId id="2147484032" r:id="rId11"/>
    <p:sldLayoutId id="2147484033" r:id="rId12"/>
  </p:sldLayoutIdLst>
  <p:hf sldNum="0" hdr="0" ftr="0" dt="0"/>
  <p:txStyles>
    <p:titleStyle>
      <a:lvl1pPr algn="l" defTabSz="685800" rtl="0" eaLnBrk="1" latinLnBrk="0" hangingPunct="1">
        <a:lnSpc>
          <a:spcPct val="90000"/>
        </a:lnSpc>
        <a:spcBef>
          <a:spcPct val="0"/>
        </a:spcBef>
        <a:buNone/>
        <a:defRPr kumimoji="1"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kumimoji="1"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kumimoji="1"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kumimoji="1"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9pPr>
    </p:bodyStyle>
    <p:otherStyle>
      <a:defPPr>
        <a:defRPr lang="ja-JP"/>
      </a:defPPr>
      <a:lvl1pPr marL="0" algn="l" defTabSz="685800" rtl="0" eaLnBrk="1" latinLnBrk="0" hangingPunct="1">
        <a:defRPr kumimoji="1" sz="1350" kern="1200">
          <a:solidFill>
            <a:schemeClr val="tx1"/>
          </a:solidFill>
          <a:latin typeface="+mn-lt"/>
          <a:ea typeface="+mn-ea"/>
          <a:cs typeface="+mn-cs"/>
        </a:defRPr>
      </a:lvl1pPr>
      <a:lvl2pPr marL="342900" algn="l" defTabSz="685800" rtl="0" eaLnBrk="1" latinLnBrk="0" hangingPunct="1">
        <a:defRPr kumimoji="1" sz="1350" kern="1200">
          <a:solidFill>
            <a:schemeClr val="tx1"/>
          </a:solidFill>
          <a:latin typeface="+mn-lt"/>
          <a:ea typeface="+mn-ea"/>
          <a:cs typeface="+mn-cs"/>
        </a:defRPr>
      </a:lvl2pPr>
      <a:lvl3pPr marL="685800" algn="l" defTabSz="685800" rtl="0" eaLnBrk="1" latinLnBrk="0" hangingPunct="1">
        <a:defRPr kumimoji="1" sz="1350" kern="1200">
          <a:solidFill>
            <a:schemeClr val="tx1"/>
          </a:solidFill>
          <a:latin typeface="+mn-lt"/>
          <a:ea typeface="+mn-ea"/>
          <a:cs typeface="+mn-cs"/>
        </a:defRPr>
      </a:lvl3pPr>
      <a:lvl4pPr marL="1028700" algn="l" defTabSz="685800" rtl="0" eaLnBrk="1" latinLnBrk="0" hangingPunct="1">
        <a:defRPr kumimoji="1" sz="1350" kern="1200">
          <a:solidFill>
            <a:schemeClr val="tx1"/>
          </a:solidFill>
          <a:latin typeface="+mn-lt"/>
          <a:ea typeface="+mn-ea"/>
          <a:cs typeface="+mn-cs"/>
        </a:defRPr>
      </a:lvl4pPr>
      <a:lvl5pPr marL="1371600" algn="l" defTabSz="685800" rtl="0" eaLnBrk="1" latinLnBrk="0" hangingPunct="1">
        <a:defRPr kumimoji="1" sz="1350" kern="1200">
          <a:solidFill>
            <a:schemeClr val="tx1"/>
          </a:solidFill>
          <a:latin typeface="+mn-lt"/>
          <a:ea typeface="+mn-ea"/>
          <a:cs typeface="+mn-cs"/>
        </a:defRPr>
      </a:lvl5pPr>
      <a:lvl6pPr marL="1714500" algn="l" defTabSz="685800" rtl="0" eaLnBrk="1" latinLnBrk="0" hangingPunct="1">
        <a:defRPr kumimoji="1" sz="1350" kern="1200">
          <a:solidFill>
            <a:schemeClr val="tx1"/>
          </a:solidFill>
          <a:latin typeface="+mn-lt"/>
          <a:ea typeface="+mn-ea"/>
          <a:cs typeface="+mn-cs"/>
        </a:defRPr>
      </a:lvl6pPr>
      <a:lvl7pPr marL="2057400" algn="l" defTabSz="685800" rtl="0" eaLnBrk="1" latinLnBrk="0" hangingPunct="1">
        <a:defRPr kumimoji="1" sz="1350" kern="1200">
          <a:solidFill>
            <a:schemeClr val="tx1"/>
          </a:solidFill>
          <a:latin typeface="+mn-lt"/>
          <a:ea typeface="+mn-ea"/>
          <a:cs typeface="+mn-cs"/>
        </a:defRPr>
      </a:lvl7pPr>
      <a:lvl8pPr marL="2400300" algn="l" defTabSz="685800" rtl="0" eaLnBrk="1" latinLnBrk="0" hangingPunct="1">
        <a:defRPr kumimoji="1" sz="1350" kern="1200">
          <a:solidFill>
            <a:schemeClr val="tx1"/>
          </a:solidFill>
          <a:latin typeface="+mn-lt"/>
          <a:ea typeface="+mn-ea"/>
          <a:cs typeface="+mn-cs"/>
        </a:defRPr>
      </a:lvl8pPr>
      <a:lvl9pPr marL="2743200" algn="l" defTabSz="685800" rtl="0" eaLnBrk="1" latinLnBrk="0" hangingPunct="1">
        <a:defRPr kumimoji="1" sz="1350" kern="1200">
          <a:solidFill>
            <a:schemeClr val="tx1"/>
          </a:solidFill>
          <a:latin typeface="+mn-lt"/>
          <a:ea typeface="+mn-ea"/>
          <a:cs typeface="+mn-cs"/>
        </a:defRPr>
      </a:lvl9pPr>
    </p:otherStyle>
  </p:txStyles>
</p:sldMaster>
</file>

<file path=ppt/slideMasters/slideMaster3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ja-JP" altLang="en-US" smtClean="0"/>
              <a:t>マスタ タイトルの書式設定</a:t>
            </a:r>
          </a:p>
        </p:txBody>
      </p:sp>
      <p:sp>
        <p:nvSpPr>
          <p:cNvPr id="1027"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b="0"/>
            </a:lvl1pPr>
          </a:lstStyle>
          <a:p>
            <a:pPr fontAlgn="base">
              <a:spcBef>
                <a:spcPct val="0"/>
              </a:spcBef>
              <a:spcAft>
                <a:spcPct val="0"/>
              </a:spcAft>
              <a:defRPr/>
            </a:pPr>
            <a:fld id="{147A740A-C11D-42AB-9C9C-D26269E513BE}" type="datetime1">
              <a:rPr lang="ja-JP" altLang="en-US" smtClean="0">
                <a:solidFill>
                  <a:srgbClr val="000000"/>
                </a:solidFill>
              </a:rPr>
              <a:pPr fontAlgn="base">
                <a:spcBef>
                  <a:spcPct val="0"/>
                </a:spcBef>
                <a:spcAft>
                  <a:spcPct val="0"/>
                </a:spcAft>
                <a:defRPr/>
              </a:pPr>
              <a:t>2013/10/6</a:t>
            </a:fld>
            <a:endParaRPr lang="en-US" altLang="ja-JP">
              <a:solidFill>
                <a:srgbClr val="000000"/>
              </a:solidFill>
            </a:endParaRPr>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b="0"/>
            </a:lvl1pPr>
          </a:lstStyle>
          <a:p>
            <a:pPr fontAlgn="base">
              <a:spcBef>
                <a:spcPct val="0"/>
              </a:spcBef>
              <a:spcAft>
                <a:spcPct val="0"/>
              </a:spcAft>
              <a:defRPr/>
            </a:pPr>
            <a:endParaRPr lang="en-US" altLang="ja-JP">
              <a:solidFill>
                <a:srgbClr val="000000"/>
              </a:solidFill>
            </a:endParaRPr>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b="0"/>
            </a:lvl1pPr>
          </a:lstStyle>
          <a:p>
            <a:pPr fontAlgn="base">
              <a:spcBef>
                <a:spcPct val="0"/>
              </a:spcBef>
              <a:spcAft>
                <a:spcPct val="0"/>
              </a:spcAft>
              <a:defRPr/>
            </a:pPr>
            <a:fld id="{AAEC81FA-078A-426E-9D1E-671F478A729D}" type="slidenum">
              <a:rPr lang="en-US" altLang="ja-JP">
                <a:solidFill>
                  <a:srgbClr val="000000"/>
                </a:solidFill>
              </a:rPr>
              <a:pPr fontAlgn="base">
                <a:spcBef>
                  <a:spcPct val="0"/>
                </a:spcBef>
                <a:spcAft>
                  <a:spcPct val="0"/>
                </a:spcAft>
                <a:defRPr/>
              </a:pPr>
              <a:t>‹#›</a:t>
            </a:fld>
            <a:endParaRPr lang="en-US" altLang="ja-JP">
              <a:solidFill>
                <a:srgbClr val="000000"/>
              </a:solidFill>
            </a:endParaRPr>
          </a:p>
        </p:txBody>
      </p:sp>
    </p:spTree>
    <p:extLst>
      <p:ext uri="{BB962C8B-B14F-4D97-AF65-F5344CB8AC3E}">
        <p14:creationId xmlns:p14="http://schemas.microsoft.com/office/powerpoint/2010/main" val="3989168115"/>
      </p:ext>
    </p:extLst>
  </p:cSld>
  <p:clrMap bg1="lt1" tx1="dk1" bg2="lt2" tx2="dk2" accent1="accent1" accent2="accent2" accent3="accent3" accent4="accent4" accent5="accent5" accent6="accent6" hlink="hlink" folHlink="folHlink"/>
  <p:sldLayoutIdLst>
    <p:sldLayoutId id="2147484035" r:id="rId1"/>
    <p:sldLayoutId id="2147484036" r:id="rId2"/>
    <p:sldLayoutId id="2147484037" r:id="rId3"/>
    <p:sldLayoutId id="2147484038" r:id="rId4"/>
    <p:sldLayoutId id="2147484039" r:id="rId5"/>
    <p:sldLayoutId id="2147484040" r:id="rId6"/>
    <p:sldLayoutId id="2147484041" r:id="rId7"/>
    <p:sldLayoutId id="2147484042" r:id="rId8"/>
    <p:sldLayoutId id="2147484043" r:id="rId9"/>
    <p:sldLayoutId id="2147484044" r:id="rId10"/>
    <p:sldLayoutId id="2147484045" r:id="rId11"/>
    <p:sldLayoutId id="2147484046" r:id="rId12"/>
    <p:sldLayoutId id="2147484047" r:id="rId13"/>
    <p:sldLayoutId id="2147484048" r:id="rId14"/>
    <p:sldLayoutId id="2147484049" r:id="rId15"/>
  </p:sldLayoutIdLst>
  <p:hf sldNum="0" hdr="0" ftr="0" dt="0"/>
  <p:txStyles>
    <p:titleStyle>
      <a:lvl1pPr algn="ctr" rtl="0" eaLnBrk="0" fontAlgn="base" hangingPunct="0">
        <a:spcBef>
          <a:spcPct val="0"/>
        </a:spcBef>
        <a:spcAft>
          <a:spcPct val="0"/>
        </a:spcAft>
        <a:defRPr kumimoji="1" sz="4400">
          <a:solidFill>
            <a:schemeClr val="tx2"/>
          </a:solidFill>
          <a:latin typeface="+mj-lt"/>
          <a:ea typeface="+mj-ea"/>
          <a:cs typeface="+mj-cs"/>
        </a:defRPr>
      </a:lvl1pPr>
      <a:lvl2pPr algn="ctr" rtl="0" eaLnBrk="0" fontAlgn="base" hangingPunct="0">
        <a:spcBef>
          <a:spcPct val="0"/>
        </a:spcBef>
        <a:spcAft>
          <a:spcPct val="0"/>
        </a:spcAft>
        <a:defRPr kumimoji="1" sz="4400">
          <a:solidFill>
            <a:schemeClr val="tx2"/>
          </a:solidFill>
          <a:latin typeface="Arial" charset="0"/>
          <a:ea typeface="ＭＳ Ｐゴシック" pitchFamily="50" charset="-128"/>
        </a:defRPr>
      </a:lvl2pPr>
      <a:lvl3pPr algn="ctr" rtl="0" eaLnBrk="0" fontAlgn="base" hangingPunct="0">
        <a:spcBef>
          <a:spcPct val="0"/>
        </a:spcBef>
        <a:spcAft>
          <a:spcPct val="0"/>
        </a:spcAft>
        <a:defRPr kumimoji="1" sz="4400">
          <a:solidFill>
            <a:schemeClr val="tx2"/>
          </a:solidFill>
          <a:latin typeface="Arial" charset="0"/>
          <a:ea typeface="ＭＳ Ｐゴシック" pitchFamily="50" charset="-128"/>
        </a:defRPr>
      </a:lvl3pPr>
      <a:lvl4pPr algn="ctr" rtl="0" eaLnBrk="0" fontAlgn="base" hangingPunct="0">
        <a:spcBef>
          <a:spcPct val="0"/>
        </a:spcBef>
        <a:spcAft>
          <a:spcPct val="0"/>
        </a:spcAft>
        <a:defRPr kumimoji="1" sz="4400">
          <a:solidFill>
            <a:schemeClr val="tx2"/>
          </a:solidFill>
          <a:latin typeface="Arial" charset="0"/>
          <a:ea typeface="ＭＳ Ｐゴシック" pitchFamily="50" charset="-128"/>
        </a:defRPr>
      </a:lvl4pPr>
      <a:lvl5pPr algn="ctr" rtl="0" eaLnBrk="0" fontAlgn="base" hangingPunct="0">
        <a:spcBef>
          <a:spcPct val="0"/>
        </a:spcBef>
        <a:spcAft>
          <a:spcPct val="0"/>
        </a:spcAft>
        <a:defRPr kumimoji="1" sz="4400">
          <a:solidFill>
            <a:schemeClr val="tx2"/>
          </a:solidFill>
          <a:latin typeface="Arial" charset="0"/>
          <a:ea typeface="ＭＳ Ｐゴシック" pitchFamily="50" charset="-128"/>
        </a:defRPr>
      </a:lvl5pPr>
      <a:lvl6pPr marL="457200" algn="ctr" rtl="0" fontAlgn="base">
        <a:spcBef>
          <a:spcPct val="0"/>
        </a:spcBef>
        <a:spcAft>
          <a:spcPct val="0"/>
        </a:spcAft>
        <a:defRPr kumimoji="1" sz="4400">
          <a:solidFill>
            <a:schemeClr val="tx2"/>
          </a:solidFill>
          <a:latin typeface="Arial" charset="0"/>
          <a:ea typeface="ＭＳ Ｐゴシック" pitchFamily="50" charset="-128"/>
        </a:defRPr>
      </a:lvl6pPr>
      <a:lvl7pPr marL="914400" algn="ctr" rtl="0" fontAlgn="base">
        <a:spcBef>
          <a:spcPct val="0"/>
        </a:spcBef>
        <a:spcAft>
          <a:spcPct val="0"/>
        </a:spcAft>
        <a:defRPr kumimoji="1" sz="4400">
          <a:solidFill>
            <a:schemeClr val="tx2"/>
          </a:solidFill>
          <a:latin typeface="Arial" charset="0"/>
          <a:ea typeface="ＭＳ Ｐゴシック" pitchFamily="50" charset="-128"/>
        </a:defRPr>
      </a:lvl7pPr>
      <a:lvl8pPr marL="1371600" algn="ctr" rtl="0" fontAlgn="base">
        <a:spcBef>
          <a:spcPct val="0"/>
        </a:spcBef>
        <a:spcAft>
          <a:spcPct val="0"/>
        </a:spcAft>
        <a:defRPr kumimoji="1" sz="4400">
          <a:solidFill>
            <a:schemeClr val="tx2"/>
          </a:solidFill>
          <a:latin typeface="Arial" charset="0"/>
          <a:ea typeface="ＭＳ Ｐゴシック" pitchFamily="50" charset="-128"/>
        </a:defRPr>
      </a:lvl8pPr>
      <a:lvl9pPr marL="1828800" algn="ctr" rtl="0" fontAlgn="base">
        <a:spcBef>
          <a:spcPct val="0"/>
        </a:spcBef>
        <a:spcAft>
          <a:spcPct val="0"/>
        </a:spcAft>
        <a:defRPr kumimoji="1" sz="4400">
          <a:solidFill>
            <a:schemeClr val="tx2"/>
          </a:solidFill>
          <a:latin typeface="Arial" charset="0"/>
          <a:ea typeface="ＭＳ Ｐゴシック" pitchFamily="50" charset="-128"/>
        </a:defRPr>
      </a:lvl9pPr>
    </p:titleStyle>
    <p:bodyStyle>
      <a:lvl1pPr marL="342900" indent="-342900" algn="l" rtl="0" eaLnBrk="0" fontAlgn="base" hangingPunct="0">
        <a:spcBef>
          <a:spcPct val="20000"/>
        </a:spcBef>
        <a:spcAft>
          <a:spcPct val="0"/>
        </a:spcAft>
        <a:buChar char="•"/>
        <a:defRPr kumimoji="1"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kumimoji="1" sz="2800">
          <a:solidFill>
            <a:schemeClr val="tx1"/>
          </a:solidFill>
          <a:latin typeface="+mn-lt"/>
          <a:ea typeface="+mn-ea"/>
        </a:defRPr>
      </a:lvl2pPr>
      <a:lvl3pPr marL="1143000" indent="-228600" algn="l" rtl="0" eaLnBrk="0" fontAlgn="base" hangingPunct="0">
        <a:spcBef>
          <a:spcPct val="20000"/>
        </a:spcBef>
        <a:spcAft>
          <a:spcPct val="0"/>
        </a:spcAft>
        <a:buChar char="•"/>
        <a:defRPr kumimoji="1" sz="2400">
          <a:solidFill>
            <a:schemeClr val="tx1"/>
          </a:solidFill>
          <a:latin typeface="+mn-lt"/>
          <a:ea typeface="+mn-ea"/>
        </a:defRPr>
      </a:lvl3pPr>
      <a:lvl4pPr marL="1600200" indent="-228600" algn="l" rtl="0" eaLnBrk="0" fontAlgn="base" hangingPunct="0">
        <a:spcBef>
          <a:spcPct val="20000"/>
        </a:spcBef>
        <a:spcAft>
          <a:spcPct val="0"/>
        </a:spcAft>
        <a:buChar char="–"/>
        <a:defRPr kumimoji="1" sz="2000">
          <a:solidFill>
            <a:schemeClr val="tx1"/>
          </a:solidFill>
          <a:latin typeface="+mn-lt"/>
          <a:ea typeface="+mn-ea"/>
        </a:defRPr>
      </a:lvl4pPr>
      <a:lvl5pPr marL="2057400" indent="-228600" algn="l" rtl="0" eaLnBrk="0" fontAlgn="base" hangingPunct="0">
        <a:spcBef>
          <a:spcPct val="20000"/>
        </a:spcBef>
        <a:spcAft>
          <a:spcPct val="0"/>
        </a:spcAft>
        <a:buChar char="»"/>
        <a:defRPr kumimoji="1" sz="2000">
          <a:solidFill>
            <a:schemeClr val="tx1"/>
          </a:solidFill>
          <a:latin typeface="+mn-lt"/>
          <a:ea typeface="+mn-ea"/>
        </a:defRPr>
      </a:lvl5pPr>
      <a:lvl6pPr marL="2514600" indent="-228600" algn="l" rtl="0" fontAlgn="base">
        <a:spcBef>
          <a:spcPct val="20000"/>
        </a:spcBef>
        <a:spcAft>
          <a:spcPct val="0"/>
        </a:spcAft>
        <a:buChar char="»"/>
        <a:defRPr kumimoji="1" sz="2000">
          <a:solidFill>
            <a:schemeClr val="tx1"/>
          </a:solidFill>
          <a:latin typeface="+mn-lt"/>
          <a:ea typeface="+mn-ea"/>
        </a:defRPr>
      </a:lvl6pPr>
      <a:lvl7pPr marL="2971800" indent="-228600" algn="l" rtl="0" fontAlgn="base">
        <a:spcBef>
          <a:spcPct val="20000"/>
        </a:spcBef>
        <a:spcAft>
          <a:spcPct val="0"/>
        </a:spcAft>
        <a:buChar char="»"/>
        <a:defRPr kumimoji="1" sz="2000">
          <a:solidFill>
            <a:schemeClr val="tx1"/>
          </a:solidFill>
          <a:latin typeface="+mn-lt"/>
          <a:ea typeface="+mn-ea"/>
        </a:defRPr>
      </a:lvl7pPr>
      <a:lvl8pPr marL="3429000" indent="-228600" algn="l" rtl="0" fontAlgn="base">
        <a:spcBef>
          <a:spcPct val="20000"/>
        </a:spcBef>
        <a:spcAft>
          <a:spcPct val="0"/>
        </a:spcAft>
        <a:buChar char="»"/>
        <a:defRPr kumimoji="1" sz="2000">
          <a:solidFill>
            <a:schemeClr val="tx1"/>
          </a:solidFill>
          <a:latin typeface="+mn-lt"/>
          <a:ea typeface="+mn-ea"/>
        </a:defRPr>
      </a:lvl8pPr>
      <a:lvl9pPr marL="3886200" indent="-228600" algn="l" rtl="0" fontAlgn="base">
        <a:spcBef>
          <a:spcPct val="20000"/>
        </a:spcBef>
        <a:spcAft>
          <a:spcPct val="0"/>
        </a:spcAft>
        <a:buChar char="»"/>
        <a:defRPr kumimoji="1" sz="2000">
          <a:solidFill>
            <a:schemeClr val="tx1"/>
          </a:solidFill>
          <a:latin typeface="+mn-lt"/>
          <a:ea typeface="+mn-ea"/>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rgbClr val="5E9EFF"/>
            </a:gs>
            <a:gs pos="39999">
              <a:srgbClr val="85C2FF"/>
            </a:gs>
            <a:gs pos="70000">
              <a:srgbClr val="C4D6EB"/>
            </a:gs>
            <a:gs pos="100000">
              <a:srgbClr val="FFEBFA"/>
            </a:gs>
          </a:gsLst>
          <a:lin ang="5400000" scaled="0"/>
          <a:tileRect/>
        </a:gradFill>
        <a:effectLst/>
      </p:bgPr>
    </p:bg>
    <p:spTree>
      <p:nvGrpSpPr>
        <p:cNvPr id="1" name=""/>
        <p:cNvGrpSpPr/>
        <p:nvPr/>
      </p:nvGrpSpPr>
      <p:grpSpPr>
        <a:xfrm>
          <a:off x="0" y="0"/>
          <a:ext cx="0" cy="0"/>
          <a:chOff x="0" y="0"/>
          <a:chExt cx="0" cy="0"/>
        </a:xfrm>
      </p:grpSpPr>
      <p:sp>
        <p:nvSpPr>
          <p:cNvPr id="2" name="タイトル プレースホルダー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kumimoji="1" lang="ja-JP" altLang="en-US" smtClean="0"/>
              <a:t>マスター タイトルの書式設定</a:t>
            </a:r>
            <a:endParaRPr kumimoji="1" lang="ja-JP" altLang="en-US"/>
          </a:p>
        </p:txBody>
      </p:sp>
      <p:sp>
        <p:nvSpPr>
          <p:cNvPr id="3" name="テキスト プレースホルダー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006BBFA-CE82-4812-B12B-E762577F0DFE}" type="datetime1">
              <a:rPr lang="ja-JP" altLang="en-US" smtClean="0">
                <a:solidFill>
                  <a:prstClr val="black">
                    <a:tint val="75000"/>
                  </a:prstClr>
                </a:solidFill>
              </a:rPr>
              <a:pPr/>
              <a:t>2013/10/6</a:t>
            </a:fld>
            <a:endParaRPr lang="ja-JP" altLang="en-US">
              <a:solidFill>
                <a:prstClr val="black">
                  <a:tint val="75000"/>
                </a:prstClr>
              </a:solidFill>
            </a:endParaRPr>
          </a:p>
        </p:txBody>
      </p:sp>
      <p:sp>
        <p:nvSpPr>
          <p:cNvPr id="5" name="フッター プレースホルダー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ja-JP" altLang="en-US">
              <a:solidFill>
                <a:prstClr val="black">
                  <a:tint val="75000"/>
                </a:prstClr>
              </a:solidFill>
            </a:endParaRPr>
          </a:p>
        </p:txBody>
      </p:sp>
      <p:sp>
        <p:nvSpPr>
          <p:cNvPr id="6" name="スライド番号プレースホルダー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E69C169-3BDF-44AF-9C3C-BC0668A3D91D}"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1414191097"/>
      </p:ext>
    </p:extLst>
  </p:cSld>
  <p:clrMap bg1="lt1" tx1="dk1" bg2="lt2" tx2="dk2" accent1="accent1" accent2="accent2" accent3="accent3" accent4="accent4" accent5="accent5" accent6="accent6" hlink="hlink" folHlink="folHlink"/>
  <p:sldLayoutIdLst>
    <p:sldLayoutId id="2147483687" r:id="rId1"/>
    <p:sldLayoutId id="2147483688" r:id="rId2"/>
    <p:sldLayoutId id="2147483689" r:id="rId3"/>
    <p:sldLayoutId id="2147483690" r:id="rId4"/>
    <p:sldLayoutId id="2147483691" r:id="rId5"/>
    <p:sldLayoutId id="2147483692" r:id="rId6"/>
    <p:sldLayoutId id="2147483693" r:id="rId7"/>
    <p:sldLayoutId id="2147483694" r:id="rId8"/>
    <p:sldLayoutId id="2147483695" r:id="rId9"/>
    <p:sldLayoutId id="2147483696" r:id="rId10"/>
    <p:sldLayoutId id="2147483697" r:id="rId11"/>
  </p:sldLayoutIdLst>
  <p:hf sldNum="0" hdr="0" ftr="0" dt="0"/>
  <p:txStyles>
    <p:titleStyle>
      <a:lvl1pPr algn="ctr" defTabSz="914400" rtl="0" eaLnBrk="1" latinLnBrk="0" hangingPunct="1">
        <a:spcBef>
          <a:spcPct val="0"/>
        </a:spcBef>
        <a:buNone/>
        <a:defRPr kumimoji="1"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kumimoji="1"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kumimoji="1"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kumimoji="1"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rgbClr val="5E9EFF"/>
            </a:gs>
            <a:gs pos="39999">
              <a:srgbClr val="85C2FF"/>
            </a:gs>
            <a:gs pos="70000">
              <a:srgbClr val="C4D6EB"/>
            </a:gs>
            <a:gs pos="100000">
              <a:srgbClr val="FFEBFA"/>
            </a:gs>
          </a:gsLst>
          <a:lin ang="5400000" scaled="0"/>
          <a:tileRect/>
        </a:gradFill>
        <a:effectLst/>
      </p:bgPr>
    </p:bg>
    <p:spTree>
      <p:nvGrpSpPr>
        <p:cNvPr id="1" name=""/>
        <p:cNvGrpSpPr/>
        <p:nvPr/>
      </p:nvGrpSpPr>
      <p:grpSpPr>
        <a:xfrm>
          <a:off x="0" y="0"/>
          <a:ext cx="0" cy="0"/>
          <a:chOff x="0" y="0"/>
          <a:chExt cx="0" cy="0"/>
        </a:xfrm>
      </p:grpSpPr>
      <p:sp>
        <p:nvSpPr>
          <p:cNvPr id="2" name="タイトル プレースホルダー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kumimoji="1" lang="ja-JP" altLang="en-US" smtClean="0"/>
              <a:t>マスター タイトルの書式設定</a:t>
            </a:r>
            <a:endParaRPr kumimoji="1" lang="ja-JP" altLang="en-US"/>
          </a:p>
        </p:txBody>
      </p:sp>
      <p:sp>
        <p:nvSpPr>
          <p:cNvPr id="3" name="テキスト プレースホルダー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E5F1F12-4AC2-4CDA-8B52-EE8A80D9534F}" type="datetime1">
              <a:rPr lang="ja-JP" altLang="en-US" smtClean="0">
                <a:solidFill>
                  <a:prstClr val="black">
                    <a:tint val="75000"/>
                  </a:prstClr>
                </a:solidFill>
              </a:rPr>
              <a:pPr/>
              <a:t>2013/10/6</a:t>
            </a:fld>
            <a:endParaRPr lang="ja-JP" altLang="en-US">
              <a:solidFill>
                <a:prstClr val="black">
                  <a:tint val="75000"/>
                </a:prstClr>
              </a:solidFill>
            </a:endParaRPr>
          </a:p>
        </p:txBody>
      </p:sp>
      <p:sp>
        <p:nvSpPr>
          <p:cNvPr id="5" name="フッター プレースホルダー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ja-JP" altLang="en-US">
              <a:solidFill>
                <a:prstClr val="black">
                  <a:tint val="75000"/>
                </a:prstClr>
              </a:solidFill>
            </a:endParaRPr>
          </a:p>
        </p:txBody>
      </p:sp>
      <p:sp>
        <p:nvSpPr>
          <p:cNvPr id="6" name="スライド番号プレースホルダー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E69C169-3BDF-44AF-9C3C-BC0668A3D91D}"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2920682768"/>
      </p:ext>
    </p:extLst>
  </p:cSld>
  <p:clrMap bg1="lt1" tx1="dk1" bg2="lt2" tx2="dk2" accent1="accent1" accent2="accent2" accent3="accent3" accent4="accent4" accent5="accent5" accent6="accent6" hlink="hlink" folHlink="folHlink"/>
  <p:sldLayoutIdLst>
    <p:sldLayoutId id="2147483699" r:id="rId1"/>
    <p:sldLayoutId id="2147483700" r:id="rId2"/>
    <p:sldLayoutId id="2147483701" r:id="rId3"/>
    <p:sldLayoutId id="2147483702" r:id="rId4"/>
    <p:sldLayoutId id="2147483703" r:id="rId5"/>
    <p:sldLayoutId id="2147483704" r:id="rId6"/>
    <p:sldLayoutId id="2147483705" r:id="rId7"/>
    <p:sldLayoutId id="2147483706" r:id="rId8"/>
    <p:sldLayoutId id="2147483707" r:id="rId9"/>
    <p:sldLayoutId id="2147483708" r:id="rId10"/>
    <p:sldLayoutId id="2147483709" r:id="rId11"/>
  </p:sldLayoutIdLst>
  <p:hf sldNum="0" hdr="0" ftr="0" dt="0"/>
  <p:txStyles>
    <p:titleStyle>
      <a:lvl1pPr algn="ctr" defTabSz="914400" rtl="0" eaLnBrk="1" latinLnBrk="0" hangingPunct="1">
        <a:spcBef>
          <a:spcPct val="0"/>
        </a:spcBef>
        <a:buNone/>
        <a:defRPr kumimoji="1"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kumimoji="1"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kumimoji="1"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kumimoji="1"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rgbClr val="5E9EFF"/>
            </a:gs>
            <a:gs pos="39999">
              <a:srgbClr val="85C2FF"/>
            </a:gs>
            <a:gs pos="70000">
              <a:srgbClr val="C4D6EB"/>
            </a:gs>
            <a:gs pos="100000">
              <a:srgbClr val="FFEBFA"/>
            </a:gs>
          </a:gsLst>
          <a:lin ang="5400000" scaled="0"/>
          <a:tileRect/>
        </a:gradFill>
        <a:effectLst/>
      </p:bgPr>
    </p:bg>
    <p:spTree>
      <p:nvGrpSpPr>
        <p:cNvPr id="1" name=""/>
        <p:cNvGrpSpPr/>
        <p:nvPr/>
      </p:nvGrpSpPr>
      <p:grpSpPr>
        <a:xfrm>
          <a:off x="0" y="0"/>
          <a:ext cx="0" cy="0"/>
          <a:chOff x="0" y="0"/>
          <a:chExt cx="0" cy="0"/>
        </a:xfrm>
      </p:grpSpPr>
      <p:sp>
        <p:nvSpPr>
          <p:cNvPr id="2" name="タイトル プレースホルダー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kumimoji="1" lang="ja-JP" altLang="en-US" smtClean="0"/>
              <a:t>マスター タイトルの書式設定</a:t>
            </a:r>
            <a:endParaRPr kumimoji="1" lang="ja-JP" altLang="en-US"/>
          </a:p>
        </p:txBody>
      </p:sp>
      <p:sp>
        <p:nvSpPr>
          <p:cNvPr id="3" name="テキスト プレースホルダー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4CA6EEE-CF23-4605-BE1E-CB3B87C4B20D}" type="datetime1">
              <a:rPr lang="ja-JP" altLang="en-US" smtClean="0">
                <a:solidFill>
                  <a:prstClr val="black">
                    <a:tint val="75000"/>
                  </a:prstClr>
                </a:solidFill>
              </a:rPr>
              <a:pPr/>
              <a:t>2013/10/6</a:t>
            </a:fld>
            <a:endParaRPr lang="ja-JP" altLang="en-US">
              <a:solidFill>
                <a:prstClr val="black">
                  <a:tint val="75000"/>
                </a:prstClr>
              </a:solidFill>
            </a:endParaRPr>
          </a:p>
        </p:txBody>
      </p:sp>
      <p:sp>
        <p:nvSpPr>
          <p:cNvPr id="5" name="フッター プレースホルダー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ja-JP" altLang="en-US">
              <a:solidFill>
                <a:prstClr val="black">
                  <a:tint val="75000"/>
                </a:prstClr>
              </a:solidFill>
            </a:endParaRPr>
          </a:p>
        </p:txBody>
      </p:sp>
      <p:sp>
        <p:nvSpPr>
          <p:cNvPr id="6" name="スライド番号プレースホルダー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E69C169-3BDF-44AF-9C3C-BC0668A3D91D}"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1207108707"/>
      </p:ext>
    </p:extLst>
  </p:cSld>
  <p:clrMap bg1="lt1" tx1="dk1" bg2="lt2" tx2="dk2" accent1="accent1" accent2="accent2" accent3="accent3" accent4="accent4" accent5="accent5" accent6="accent6" hlink="hlink" folHlink="folHlink"/>
  <p:sldLayoutIdLst>
    <p:sldLayoutId id="2147483711" r:id="rId1"/>
    <p:sldLayoutId id="2147483712" r:id="rId2"/>
    <p:sldLayoutId id="2147483713" r:id="rId3"/>
    <p:sldLayoutId id="2147483714" r:id="rId4"/>
    <p:sldLayoutId id="2147483715" r:id="rId5"/>
    <p:sldLayoutId id="2147483716" r:id="rId6"/>
    <p:sldLayoutId id="2147483717" r:id="rId7"/>
    <p:sldLayoutId id="2147483718" r:id="rId8"/>
    <p:sldLayoutId id="2147483719" r:id="rId9"/>
    <p:sldLayoutId id="2147483720" r:id="rId10"/>
    <p:sldLayoutId id="2147483721" r:id="rId11"/>
  </p:sldLayoutIdLst>
  <p:hf sldNum="0" hdr="0" ftr="0" dt="0"/>
  <p:txStyles>
    <p:titleStyle>
      <a:lvl1pPr algn="ctr" defTabSz="914400" rtl="0" eaLnBrk="1" latinLnBrk="0" hangingPunct="1">
        <a:spcBef>
          <a:spcPct val="0"/>
        </a:spcBef>
        <a:buNone/>
        <a:defRPr kumimoji="1"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kumimoji="1"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kumimoji="1"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kumimoji="1"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rgbClr val="5E9EFF"/>
            </a:gs>
            <a:gs pos="39999">
              <a:srgbClr val="85C2FF"/>
            </a:gs>
            <a:gs pos="70000">
              <a:srgbClr val="C4D6EB"/>
            </a:gs>
            <a:gs pos="100000">
              <a:srgbClr val="FFEBFA"/>
            </a:gs>
          </a:gsLst>
          <a:lin ang="5400000" scaled="0"/>
          <a:tileRect/>
        </a:gradFill>
        <a:effectLst/>
      </p:bgPr>
    </p:bg>
    <p:spTree>
      <p:nvGrpSpPr>
        <p:cNvPr id="1" name=""/>
        <p:cNvGrpSpPr/>
        <p:nvPr/>
      </p:nvGrpSpPr>
      <p:grpSpPr>
        <a:xfrm>
          <a:off x="0" y="0"/>
          <a:ext cx="0" cy="0"/>
          <a:chOff x="0" y="0"/>
          <a:chExt cx="0" cy="0"/>
        </a:xfrm>
      </p:grpSpPr>
      <p:sp>
        <p:nvSpPr>
          <p:cNvPr id="2" name="タイトル プレースホルダー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kumimoji="1" lang="ja-JP" altLang="en-US" smtClean="0"/>
              <a:t>マスター タイトルの書式設定</a:t>
            </a:r>
            <a:endParaRPr kumimoji="1" lang="ja-JP" altLang="en-US"/>
          </a:p>
        </p:txBody>
      </p:sp>
      <p:sp>
        <p:nvSpPr>
          <p:cNvPr id="3" name="テキスト プレースホルダー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F683CFC-3F88-452A-B065-5927014B5166}" type="datetime1">
              <a:rPr lang="ja-JP" altLang="en-US" smtClean="0">
                <a:solidFill>
                  <a:prstClr val="black">
                    <a:tint val="75000"/>
                  </a:prstClr>
                </a:solidFill>
              </a:rPr>
              <a:pPr/>
              <a:t>2013/10/6</a:t>
            </a:fld>
            <a:endParaRPr lang="ja-JP" altLang="en-US">
              <a:solidFill>
                <a:prstClr val="black">
                  <a:tint val="75000"/>
                </a:prstClr>
              </a:solidFill>
            </a:endParaRPr>
          </a:p>
        </p:txBody>
      </p:sp>
      <p:sp>
        <p:nvSpPr>
          <p:cNvPr id="5" name="フッター プレースホルダー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ja-JP" altLang="en-US">
              <a:solidFill>
                <a:prstClr val="black">
                  <a:tint val="75000"/>
                </a:prstClr>
              </a:solidFill>
            </a:endParaRPr>
          </a:p>
        </p:txBody>
      </p:sp>
      <p:sp>
        <p:nvSpPr>
          <p:cNvPr id="6" name="スライド番号プレースホルダー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E69C169-3BDF-44AF-9C3C-BC0668A3D91D}"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629548230"/>
      </p:ext>
    </p:extLst>
  </p:cSld>
  <p:clrMap bg1="lt1" tx1="dk1" bg2="lt2" tx2="dk2" accent1="accent1" accent2="accent2" accent3="accent3" accent4="accent4" accent5="accent5" accent6="accent6" hlink="hlink" folHlink="folHlink"/>
  <p:sldLayoutIdLst>
    <p:sldLayoutId id="2147483723" r:id="rId1"/>
    <p:sldLayoutId id="2147483724" r:id="rId2"/>
    <p:sldLayoutId id="2147483725" r:id="rId3"/>
    <p:sldLayoutId id="2147483726" r:id="rId4"/>
    <p:sldLayoutId id="2147483727" r:id="rId5"/>
    <p:sldLayoutId id="2147483728" r:id="rId6"/>
    <p:sldLayoutId id="2147483729" r:id="rId7"/>
    <p:sldLayoutId id="2147483730" r:id="rId8"/>
    <p:sldLayoutId id="2147483731" r:id="rId9"/>
    <p:sldLayoutId id="2147483732" r:id="rId10"/>
    <p:sldLayoutId id="2147483733" r:id="rId11"/>
  </p:sldLayoutIdLst>
  <p:hf sldNum="0" hdr="0" ftr="0" dt="0"/>
  <p:txStyles>
    <p:titleStyle>
      <a:lvl1pPr algn="ctr" defTabSz="914400" rtl="0" eaLnBrk="1" latinLnBrk="0" hangingPunct="1">
        <a:spcBef>
          <a:spcPct val="0"/>
        </a:spcBef>
        <a:buNone/>
        <a:defRPr kumimoji="1"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kumimoji="1"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kumimoji="1"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kumimoji="1"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rgbClr val="5E9EFF"/>
            </a:gs>
            <a:gs pos="39999">
              <a:srgbClr val="85C2FF"/>
            </a:gs>
            <a:gs pos="70000">
              <a:srgbClr val="C4D6EB"/>
            </a:gs>
            <a:gs pos="100000">
              <a:srgbClr val="FFEBFA"/>
            </a:gs>
          </a:gsLst>
          <a:lin ang="5400000" scaled="0"/>
          <a:tileRect/>
        </a:gradFill>
        <a:effectLst/>
      </p:bgPr>
    </p:bg>
    <p:spTree>
      <p:nvGrpSpPr>
        <p:cNvPr id="1" name=""/>
        <p:cNvGrpSpPr/>
        <p:nvPr/>
      </p:nvGrpSpPr>
      <p:grpSpPr>
        <a:xfrm>
          <a:off x="0" y="0"/>
          <a:ext cx="0" cy="0"/>
          <a:chOff x="0" y="0"/>
          <a:chExt cx="0" cy="0"/>
        </a:xfrm>
      </p:grpSpPr>
      <p:sp>
        <p:nvSpPr>
          <p:cNvPr id="2" name="タイトル プレースホルダー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kumimoji="1" lang="ja-JP" altLang="en-US" smtClean="0"/>
              <a:t>マスター タイトルの書式設定</a:t>
            </a:r>
            <a:endParaRPr kumimoji="1" lang="ja-JP" altLang="en-US"/>
          </a:p>
        </p:txBody>
      </p:sp>
      <p:sp>
        <p:nvSpPr>
          <p:cNvPr id="3" name="テキスト プレースホルダー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9EABA8F-A528-499E-BD0B-E0F4CECE8CFF}" type="datetime1">
              <a:rPr lang="ja-JP" altLang="en-US" smtClean="0">
                <a:solidFill>
                  <a:prstClr val="black">
                    <a:tint val="75000"/>
                  </a:prstClr>
                </a:solidFill>
              </a:rPr>
              <a:pPr/>
              <a:t>2013/10/6</a:t>
            </a:fld>
            <a:endParaRPr lang="ja-JP" altLang="en-US">
              <a:solidFill>
                <a:prstClr val="black">
                  <a:tint val="75000"/>
                </a:prstClr>
              </a:solidFill>
            </a:endParaRPr>
          </a:p>
        </p:txBody>
      </p:sp>
      <p:sp>
        <p:nvSpPr>
          <p:cNvPr id="5" name="フッター プレースホルダー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ja-JP" altLang="en-US">
              <a:solidFill>
                <a:prstClr val="black">
                  <a:tint val="75000"/>
                </a:prstClr>
              </a:solidFill>
            </a:endParaRPr>
          </a:p>
        </p:txBody>
      </p:sp>
      <p:sp>
        <p:nvSpPr>
          <p:cNvPr id="6" name="スライド番号プレースホルダー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E69C169-3BDF-44AF-9C3C-BC0668A3D91D}"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1261423768"/>
      </p:ext>
    </p:extLst>
  </p:cSld>
  <p:clrMap bg1="lt1" tx1="dk1" bg2="lt2" tx2="dk2" accent1="accent1" accent2="accent2" accent3="accent3" accent4="accent4" accent5="accent5" accent6="accent6" hlink="hlink" folHlink="folHlink"/>
  <p:sldLayoutIdLst>
    <p:sldLayoutId id="2147483735" r:id="rId1"/>
    <p:sldLayoutId id="2147483736" r:id="rId2"/>
    <p:sldLayoutId id="2147483737" r:id="rId3"/>
    <p:sldLayoutId id="2147483738" r:id="rId4"/>
    <p:sldLayoutId id="2147483739" r:id="rId5"/>
    <p:sldLayoutId id="2147483740" r:id="rId6"/>
    <p:sldLayoutId id="2147483741" r:id="rId7"/>
    <p:sldLayoutId id="2147483742" r:id="rId8"/>
    <p:sldLayoutId id="2147483743" r:id="rId9"/>
    <p:sldLayoutId id="2147483744" r:id="rId10"/>
    <p:sldLayoutId id="2147483745" r:id="rId11"/>
  </p:sldLayoutIdLst>
  <p:hf sldNum="0" hdr="0" ftr="0" dt="0"/>
  <p:txStyles>
    <p:titleStyle>
      <a:lvl1pPr algn="ctr" defTabSz="914400" rtl="0" eaLnBrk="1" latinLnBrk="0" hangingPunct="1">
        <a:spcBef>
          <a:spcPct val="0"/>
        </a:spcBef>
        <a:buNone/>
        <a:defRPr kumimoji="1"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kumimoji="1"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kumimoji="1"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kumimoji="1"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Pr>
        <a:solidFill>
          <a:srgbClr val="000099"/>
        </a:solidFill>
        <a:effectLst/>
      </p:bgPr>
    </p:bg>
    <p:spTree>
      <p:nvGrpSpPr>
        <p:cNvPr id="1" name=""/>
        <p:cNvGrpSpPr/>
        <p:nvPr/>
      </p:nvGrpSpPr>
      <p:grpSpPr>
        <a:xfrm>
          <a:off x="0" y="0"/>
          <a:ext cx="0" cy="0"/>
          <a:chOff x="0" y="0"/>
          <a:chExt cx="0" cy="0"/>
        </a:xfrm>
      </p:grpSpPr>
      <p:sp>
        <p:nvSpPr>
          <p:cNvPr id="2" name="タイトル プレースホルダー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kumimoji="1" lang="ja-JP" altLang="en-US" smtClean="0"/>
              <a:t>マスター タイトルの書式設定</a:t>
            </a:r>
            <a:endParaRPr kumimoji="1" lang="ja-JP" altLang="en-US"/>
          </a:p>
        </p:txBody>
      </p:sp>
      <p:sp>
        <p:nvSpPr>
          <p:cNvPr id="3" name="テキスト プレースホルダー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B2B1DA0-673E-4F37-8CF6-429E8597DE18}" type="datetime1">
              <a:rPr lang="ja-JP" altLang="en-US" smtClean="0">
                <a:solidFill>
                  <a:prstClr val="black">
                    <a:tint val="75000"/>
                  </a:prstClr>
                </a:solidFill>
              </a:rPr>
              <a:pPr/>
              <a:t>2013/10/6</a:t>
            </a:fld>
            <a:endParaRPr lang="ja-JP" altLang="en-US">
              <a:solidFill>
                <a:prstClr val="black">
                  <a:tint val="75000"/>
                </a:prstClr>
              </a:solidFill>
            </a:endParaRPr>
          </a:p>
        </p:txBody>
      </p:sp>
      <p:sp>
        <p:nvSpPr>
          <p:cNvPr id="5" name="フッター プレースホルダー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ja-JP" altLang="en-US">
              <a:solidFill>
                <a:prstClr val="black">
                  <a:tint val="75000"/>
                </a:prstClr>
              </a:solidFill>
            </a:endParaRPr>
          </a:p>
        </p:txBody>
      </p:sp>
      <p:sp>
        <p:nvSpPr>
          <p:cNvPr id="6" name="スライド番号プレースホルダー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A04BFD9-D3C2-4FB0-A5D3-412782AB5565}"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2723733714"/>
      </p:ext>
    </p:extLst>
  </p:cSld>
  <p:clrMap bg1="lt1" tx1="dk1" bg2="lt2" tx2="dk2" accent1="accent1" accent2="accent2" accent3="accent3" accent4="accent4" accent5="accent5" accent6="accent6" hlink="hlink" folHlink="folHlink"/>
  <p:sldLayoutIdLst>
    <p:sldLayoutId id="2147483747" r:id="rId1"/>
    <p:sldLayoutId id="2147483748" r:id="rId2"/>
    <p:sldLayoutId id="2147483749" r:id="rId3"/>
    <p:sldLayoutId id="2147483750" r:id="rId4"/>
    <p:sldLayoutId id="2147483751" r:id="rId5"/>
    <p:sldLayoutId id="2147483752" r:id="rId6"/>
    <p:sldLayoutId id="2147483753" r:id="rId7"/>
    <p:sldLayoutId id="2147483754" r:id="rId8"/>
    <p:sldLayoutId id="2147483755" r:id="rId9"/>
    <p:sldLayoutId id="2147483756" r:id="rId10"/>
    <p:sldLayoutId id="2147483757" r:id="rId11"/>
  </p:sldLayoutIdLst>
  <p:hf sldNum="0" hdr="0" ftr="0" dt="0"/>
  <p:txStyles>
    <p:titleStyle>
      <a:lvl1pPr algn="ctr" defTabSz="914400" rtl="0" eaLnBrk="1" latinLnBrk="0" hangingPunct="1">
        <a:spcBef>
          <a:spcPct val="0"/>
        </a:spcBef>
        <a:buNone/>
        <a:defRPr kumimoji="1"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kumimoji="1"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kumimoji="1"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kumimoji="1"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7.xml"/></Relationships>
</file>

<file path=ppt/slides/_rels/slide100.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93.xml"/><Relationship Id="rId1" Type="http://schemas.openxmlformats.org/officeDocument/2006/relationships/slideLayout" Target="../slideLayouts/slideLayout199.xml"/></Relationships>
</file>

<file path=ppt/slides/_rels/slide101.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94.xml"/><Relationship Id="rId1" Type="http://schemas.openxmlformats.org/officeDocument/2006/relationships/slideLayout" Target="../slideLayouts/slideLayout211.xml"/></Relationships>
</file>

<file path=ppt/slides/_rels/slide102.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95.xml"/><Relationship Id="rId1" Type="http://schemas.openxmlformats.org/officeDocument/2006/relationships/slideLayout" Target="../slideLayouts/slideLayout223.xml"/></Relationships>
</file>

<file path=ppt/slides/_rels/slide103.xml.rels><?xml version="1.0" encoding="UTF-8" standalone="yes"?>
<Relationships xmlns="http://schemas.openxmlformats.org/package/2006/relationships"><Relationship Id="rId2" Type="http://schemas.openxmlformats.org/officeDocument/2006/relationships/notesSlide" Target="../notesSlides/notesSlide96.xml"/><Relationship Id="rId1" Type="http://schemas.openxmlformats.org/officeDocument/2006/relationships/slideLayout" Target="../slideLayouts/slideLayout235.xml"/></Relationships>
</file>

<file path=ppt/slides/_rels/slide104.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notesSlide" Target="../notesSlides/notesSlide97.xml"/><Relationship Id="rId1" Type="http://schemas.openxmlformats.org/officeDocument/2006/relationships/slideLayout" Target="../slideLayouts/slideLayout247.xml"/></Relationships>
</file>

<file path=ppt/slides/_rels/slide105.xml.rels><?xml version="1.0" encoding="UTF-8" standalone="yes"?>
<Relationships xmlns="http://schemas.openxmlformats.org/package/2006/relationships"><Relationship Id="rId3" Type="http://schemas.openxmlformats.org/officeDocument/2006/relationships/image" Target="../media/image72.gif"/><Relationship Id="rId7" Type="http://schemas.openxmlformats.org/officeDocument/2006/relationships/image" Target="../media/image75.gif"/><Relationship Id="rId2" Type="http://schemas.openxmlformats.org/officeDocument/2006/relationships/notesSlide" Target="../notesSlides/notesSlide98.xml"/><Relationship Id="rId1" Type="http://schemas.openxmlformats.org/officeDocument/2006/relationships/slideLayout" Target="../slideLayouts/slideLayout264.xml"/><Relationship Id="rId6" Type="http://schemas.openxmlformats.org/officeDocument/2006/relationships/image" Target="../media/image74.jpeg"/><Relationship Id="rId5" Type="http://schemas.openxmlformats.org/officeDocument/2006/relationships/hyperlink" Target="http://ja.wikipedia.org/wiki/%E3%83%95%E3%82%A1%E3%82%A4%E3%83%AB:Stevens-johnson-syndrome.jpg" TargetMode="External"/><Relationship Id="rId4" Type="http://schemas.openxmlformats.org/officeDocument/2006/relationships/image" Target="../media/image73.jpeg"/></Relationships>
</file>

<file path=ppt/slides/_rels/slide106.xml.rels><?xml version="1.0" encoding="UTF-8" standalone="yes"?>
<Relationships xmlns="http://schemas.openxmlformats.org/package/2006/relationships"><Relationship Id="rId2" Type="http://schemas.openxmlformats.org/officeDocument/2006/relationships/notesSlide" Target="../notesSlides/notesSlide99.xml"/><Relationship Id="rId1" Type="http://schemas.openxmlformats.org/officeDocument/2006/relationships/slideLayout" Target="../slideLayouts/slideLayout274.xml"/></Relationships>
</file>

<file path=ppt/slides/_rels/slide107.xml.rels><?xml version="1.0" encoding="UTF-8" standalone="yes"?>
<Relationships xmlns="http://schemas.openxmlformats.org/package/2006/relationships"><Relationship Id="rId2" Type="http://schemas.openxmlformats.org/officeDocument/2006/relationships/notesSlide" Target="../notesSlides/notesSlide100.xml"/><Relationship Id="rId1" Type="http://schemas.openxmlformats.org/officeDocument/2006/relationships/slideLayout" Target="../slideLayouts/slideLayout286.xml"/></Relationships>
</file>

<file path=ppt/slides/_rels/slide108.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101.xml"/><Relationship Id="rId1" Type="http://schemas.openxmlformats.org/officeDocument/2006/relationships/slideLayout" Target="../slideLayouts/slideLayout298.xml"/></Relationships>
</file>

<file path=ppt/slides/_rels/slide109.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notesSlide" Target="../notesSlides/notesSlide102.xml"/><Relationship Id="rId1" Type="http://schemas.openxmlformats.org/officeDocument/2006/relationships/slideLayout" Target="../slideLayouts/slideLayout310.xml"/></Relationships>
</file>

<file path=ppt/slides/_rels/slide1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0.xml"/><Relationship Id="rId1" Type="http://schemas.openxmlformats.org/officeDocument/2006/relationships/slideLayout" Target="../slideLayouts/slideLayout35.xml"/></Relationships>
</file>

<file path=ppt/slides/_rels/slide110.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notesSlide" Target="../notesSlides/notesSlide103.xml"/><Relationship Id="rId1" Type="http://schemas.openxmlformats.org/officeDocument/2006/relationships/slideLayout" Target="../slideLayouts/slideLayout322.xml"/></Relationships>
</file>

<file path=ppt/slides/_rels/slide111.xml.rels><?xml version="1.0" encoding="UTF-8" standalone="yes"?>
<Relationships xmlns="http://schemas.openxmlformats.org/package/2006/relationships"><Relationship Id="rId2" Type="http://schemas.openxmlformats.org/officeDocument/2006/relationships/notesSlide" Target="../notesSlides/notesSlide104.xml"/><Relationship Id="rId1" Type="http://schemas.openxmlformats.org/officeDocument/2006/relationships/slideLayout" Target="../slideLayouts/slideLayout334.xml"/></Relationships>
</file>

<file path=ppt/slides/_rels/slide112.xml.rels><?xml version="1.0" encoding="UTF-8" standalone="yes"?>
<Relationships xmlns="http://schemas.openxmlformats.org/package/2006/relationships"><Relationship Id="rId2" Type="http://schemas.openxmlformats.org/officeDocument/2006/relationships/notesSlide" Target="../notesSlides/notesSlide105.xml"/><Relationship Id="rId1" Type="http://schemas.openxmlformats.org/officeDocument/2006/relationships/slideLayout" Target="../slideLayouts/slideLayout346.xml"/></Relationships>
</file>

<file path=ppt/slides/_rels/slide113.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notesSlide" Target="../notesSlides/notesSlide106.xml"/><Relationship Id="rId1" Type="http://schemas.openxmlformats.org/officeDocument/2006/relationships/slideLayout" Target="../slideLayouts/slideLayout25.xml"/><Relationship Id="rId5" Type="http://schemas.openxmlformats.org/officeDocument/2006/relationships/image" Target="../media/image79.png"/><Relationship Id="rId4" Type="http://schemas.openxmlformats.org/officeDocument/2006/relationships/image" Target="../media/image78.png"/></Relationships>
</file>

<file path=ppt/slides/_rels/slide114.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diagramData" Target="../diagrams/data5.xml"/><Relationship Id="rId7" Type="http://schemas.microsoft.com/office/2007/relationships/diagramDrawing" Target="../diagrams/drawing5.xml"/><Relationship Id="rId2" Type="http://schemas.openxmlformats.org/officeDocument/2006/relationships/notesSlide" Target="../notesSlides/notesSlide107.xml"/><Relationship Id="rId1" Type="http://schemas.openxmlformats.org/officeDocument/2006/relationships/slideLayout" Target="../slideLayouts/slideLayout25.xml"/><Relationship Id="rId6" Type="http://schemas.openxmlformats.org/officeDocument/2006/relationships/diagramColors" Target="../diagrams/colors5.xml"/><Relationship Id="rId5" Type="http://schemas.openxmlformats.org/officeDocument/2006/relationships/diagramQuickStyle" Target="../diagrams/quickStyle5.xml"/><Relationship Id="rId4" Type="http://schemas.openxmlformats.org/officeDocument/2006/relationships/diagramLayout" Target="../diagrams/layout5.xml"/></Relationships>
</file>

<file path=ppt/slides/_rels/slide115.xml.rels><?xml version="1.0" encoding="UTF-8" standalone="yes"?>
<Relationships xmlns="http://schemas.openxmlformats.org/package/2006/relationships"><Relationship Id="rId8" Type="http://schemas.openxmlformats.org/officeDocument/2006/relationships/image" Target="../media/image85.png"/><Relationship Id="rId3" Type="http://schemas.openxmlformats.org/officeDocument/2006/relationships/image" Target="../media/image80.png"/><Relationship Id="rId7" Type="http://schemas.openxmlformats.org/officeDocument/2006/relationships/image" Target="../media/image84.jpeg"/><Relationship Id="rId2" Type="http://schemas.openxmlformats.org/officeDocument/2006/relationships/notesSlide" Target="../notesSlides/notesSlide108.xml"/><Relationship Id="rId1" Type="http://schemas.openxmlformats.org/officeDocument/2006/relationships/slideLayout" Target="../slideLayouts/slideLayout363.xml"/><Relationship Id="rId6" Type="http://schemas.openxmlformats.org/officeDocument/2006/relationships/image" Target="../media/image83.jpeg"/><Relationship Id="rId5" Type="http://schemas.openxmlformats.org/officeDocument/2006/relationships/image" Target="../media/image82.jpeg"/><Relationship Id="rId10" Type="http://schemas.openxmlformats.org/officeDocument/2006/relationships/image" Target="../media/image87.png"/><Relationship Id="rId4" Type="http://schemas.openxmlformats.org/officeDocument/2006/relationships/image" Target="../media/image81.png"/><Relationship Id="rId9" Type="http://schemas.openxmlformats.org/officeDocument/2006/relationships/image" Target="../media/image86.png"/></Relationships>
</file>

<file path=ppt/slides/_rels/slide116.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notesSlide" Target="../notesSlides/notesSlide109.xml"/><Relationship Id="rId1" Type="http://schemas.openxmlformats.org/officeDocument/2006/relationships/slideLayout" Target="../slideLayouts/slideLayout371.xml"/><Relationship Id="rId5" Type="http://schemas.openxmlformats.org/officeDocument/2006/relationships/image" Target="../media/image88.png"/><Relationship Id="rId4" Type="http://schemas.openxmlformats.org/officeDocument/2006/relationships/image" Target="../media/image67.png"/></Relationships>
</file>

<file path=ppt/slides/_rels/slide117.xml.rels><?xml version="1.0" encoding="UTF-8" standalone="yes"?>
<Relationships xmlns="http://schemas.openxmlformats.org/package/2006/relationships"><Relationship Id="rId3" Type="http://schemas.openxmlformats.org/officeDocument/2006/relationships/image" Target="../media/image89.png"/><Relationship Id="rId2" Type="http://schemas.openxmlformats.org/officeDocument/2006/relationships/notesSlide" Target="../notesSlides/notesSlide110.xml"/><Relationship Id="rId1" Type="http://schemas.openxmlformats.org/officeDocument/2006/relationships/slideLayout" Target="../slideLayouts/slideLayout363.xml"/><Relationship Id="rId6" Type="http://schemas.openxmlformats.org/officeDocument/2006/relationships/image" Target="../media/image92.png"/><Relationship Id="rId5" Type="http://schemas.openxmlformats.org/officeDocument/2006/relationships/image" Target="../media/image91.png"/><Relationship Id="rId4" Type="http://schemas.openxmlformats.org/officeDocument/2006/relationships/image" Target="../media/image90.png"/></Relationships>
</file>

<file path=ppt/slides/_rels/slide118.xml.rels><?xml version="1.0" encoding="UTF-8" standalone="yes"?>
<Relationships xmlns="http://schemas.openxmlformats.org/package/2006/relationships"><Relationship Id="rId3" Type="http://schemas.openxmlformats.org/officeDocument/2006/relationships/image" Target="../media/image93.gif"/><Relationship Id="rId2" Type="http://schemas.openxmlformats.org/officeDocument/2006/relationships/notesSlide" Target="../notesSlides/notesSlide111.xml"/><Relationship Id="rId1" Type="http://schemas.openxmlformats.org/officeDocument/2006/relationships/slideLayout" Target="../slideLayouts/slideLayout363.xml"/></Relationships>
</file>

<file path=ppt/slides/_rels/slide119.xml.rels><?xml version="1.0" encoding="UTF-8" standalone="yes"?>
<Relationships xmlns="http://schemas.openxmlformats.org/package/2006/relationships"><Relationship Id="rId2" Type="http://schemas.openxmlformats.org/officeDocument/2006/relationships/notesSlide" Target="../notesSlides/notesSlide112.xml"/><Relationship Id="rId1" Type="http://schemas.openxmlformats.org/officeDocument/2006/relationships/slideLayout" Target="../slideLayouts/slideLayout371.xml"/></Relationships>
</file>

<file path=ppt/slides/_rels/slide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1.xml"/><Relationship Id="rId1" Type="http://schemas.openxmlformats.org/officeDocument/2006/relationships/slideLayout" Target="../slideLayouts/slideLayout37.xml"/><Relationship Id="rId4" Type="http://schemas.openxmlformats.org/officeDocument/2006/relationships/image" Target="../media/image3.png"/></Relationships>
</file>

<file path=ppt/slides/_rels/slide120.xml.rels><?xml version="1.0" encoding="UTF-8" standalone="yes"?>
<Relationships xmlns="http://schemas.openxmlformats.org/package/2006/relationships"><Relationship Id="rId3" Type="http://schemas.openxmlformats.org/officeDocument/2006/relationships/image" Target="../media/image94.png"/><Relationship Id="rId2" Type="http://schemas.openxmlformats.org/officeDocument/2006/relationships/notesSlide" Target="../notesSlides/notesSlide113.xml"/><Relationship Id="rId1" Type="http://schemas.openxmlformats.org/officeDocument/2006/relationships/slideLayout" Target="../slideLayouts/slideLayout363.xml"/><Relationship Id="rId4" Type="http://schemas.openxmlformats.org/officeDocument/2006/relationships/image" Target="../media/image95.png"/></Relationships>
</file>

<file path=ppt/slides/_rels/slide121.xml.rels><?xml version="1.0" encoding="UTF-8" standalone="yes"?>
<Relationships xmlns="http://schemas.openxmlformats.org/package/2006/relationships"><Relationship Id="rId3" Type="http://schemas.openxmlformats.org/officeDocument/2006/relationships/image" Target="../media/image96.png"/><Relationship Id="rId2" Type="http://schemas.openxmlformats.org/officeDocument/2006/relationships/notesSlide" Target="../notesSlides/notesSlide114.xml"/><Relationship Id="rId1" Type="http://schemas.openxmlformats.org/officeDocument/2006/relationships/slideLayout" Target="../slideLayouts/slideLayout363.xml"/></Relationships>
</file>

<file path=ppt/slides/_rels/slide122.xml.rels><?xml version="1.0" encoding="UTF-8" standalone="yes"?>
<Relationships xmlns="http://schemas.openxmlformats.org/package/2006/relationships"><Relationship Id="rId3" Type="http://schemas.openxmlformats.org/officeDocument/2006/relationships/notesSlide" Target="../notesSlides/notesSlide115.xml"/><Relationship Id="rId2" Type="http://schemas.openxmlformats.org/officeDocument/2006/relationships/slideLayout" Target="../slideLayouts/slideLayout363.xml"/><Relationship Id="rId1" Type="http://schemas.openxmlformats.org/officeDocument/2006/relationships/vmlDrawing" Target="../drawings/vmlDrawing1.vml"/><Relationship Id="rId5" Type="http://schemas.openxmlformats.org/officeDocument/2006/relationships/image" Target="../media/image97.png"/><Relationship Id="rId4" Type="http://schemas.openxmlformats.org/officeDocument/2006/relationships/oleObject" Target="../embeddings/oleObject1.bin"/></Relationships>
</file>

<file path=ppt/slides/_rels/slide123.xml.rels><?xml version="1.0" encoding="UTF-8" standalone="yes"?>
<Relationships xmlns="http://schemas.openxmlformats.org/package/2006/relationships"><Relationship Id="rId3" Type="http://schemas.openxmlformats.org/officeDocument/2006/relationships/image" Target="../media/image98.png"/><Relationship Id="rId2" Type="http://schemas.openxmlformats.org/officeDocument/2006/relationships/notesSlide" Target="../notesSlides/notesSlide116.xml"/><Relationship Id="rId1" Type="http://schemas.openxmlformats.org/officeDocument/2006/relationships/slideLayout" Target="../slideLayouts/slideLayout357.xml"/></Relationships>
</file>

<file path=ppt/slides/_rels/slide124.xml.rels><?xml version="1.0" encoding="UTF-8" standalone="yes"?>
<Relationships xmlns="http://schemas.openxmlformats.org/package/2006/relationships"><Relationship Id="rId3" Type="http://schemas.openxmlformats.org/officeDocument/2006/relationships/image" Target="../media/image99.jpeg"/><Relationship Id="rId7" Type="http://schemas.openxmlformats.org/officeDocument/2006/relationships/image" Target="../media/image101.jpeg"/><Relationship Id="rId2" Type="http://schemas.openxmlformats.org/officeDocument/2006/relationships/notesSlide" Target="../notesSlides/notesSlide117.xml"/><Relationship Id="rId1" Type="http://schemas.openxmlformats.org/officeDocument/2006/relationships/slideLayout" Target="../slideLayouts/slideLayout363.xml"/><Relationship Id="rId6" Type="http://schemas.openxmlformats.org/officeDocument/2006/relationships/hyperlink" Target="http://gigazine.jp/img/2010/10/24/flu_inabiru/flu_inabiru17.jpg" TargetMode="External"/><Relationship Id="rId5" Type="http://schemas.openxmlformats.org/officeDocument/2006/relationships/image" Target="../media/image100.jpeg"/><Relationship Id="rId4" Type="http://schemas.openxmlformats.org/officeDocument/2006/relationships/hyperlink" Target="http://ja.wikipedia.org/wiki/%E3%83%95%E3%82%A1%E3%82%A4%E3%83%AB:Oseltamivir(Japan).jpg" TargetMode="External"/></Relationships>
</file>

<file path=ppt/slides/_rels/slide125.xml.rels><?xml version="1.0" encoding="UTF-8" standalone="yes"?>
<Relationships xmlns="http://schemas.openxmlformats.org/package/2006/relationships"><Relationship Id="rId2" Type="http://schemas.openxmlformats.org/officeDocument/2006/relationships/notesSlide" Target="../notesSlides/notesSlide118.xml"/><Relationship Id="rId1" Type="http://schemas.openxmlformats.org/officeDocument/2006/relationships/slideLayout" Target="../slideLayouts/slideLayout363.xml"/></Relationships>
</file>

<file path=ppt/slides/_rels/slide126.xml.rels><?xml version="1.0" encoding="UTF-8" standalone="yes"?>
<Relationships xmlns="http://schemas.openxmlformats.org/package/2006/relationships"><Relationship Id="rId2" Type="http://schemas.openxmlformats.org/officeDocument/2006/relationships/notesSlide" Target="../notesSlides/notesSlide119.xml"/><Relationship Id="rId1" Type="http://schemas.openxmlformats.org/officeDocument/2006/relationships/slideLayout" Target="../slideLayouts/slideLayout363.xml"/></Relationships>
</file>

<file path=ppt/slides/_rels/slide127.xml.rels><?xml version="1.0" encoding="UTF-8" standalone="yes"?>
<Relationships xmlns="http://schemas.openxmlformats.org/package/2006/relationships"><Relationship Id="rId3" Type="http://schemas.openxmlformats.org/officeDocument/2006/relationships/image" Target="../media/image102.png"/><Relationship Id="rId2" Type="http://schemas.openxmlformats.org/officeDocument/2006/relationships/notesSlide" Target="../notesSlides/notesSlide120.xml"/><Relationship Id="rId1" Type="http://schemas.openxmlformats.org/officeDocument/2006/relationships/slideLayout" Target="../slideLayouts/slideLayout363.xml"/><Relationship Id="rId6" Type="http://schemas.openxmlformats.org/officeDocument/2006/relationships/image" Target="../media/image105.jpeg"/><Relationship Id="rId5" Type="http://schemas.openxmlformats.org/officeDocument/2006/relationships/image" Target="../media/image104.png"/><Relationship Id="rId4" Type="http://schemas.openxmlformats.org/officeDocument/2006/relationships/image" Target="../media/image103.png"/></Relationships>
</file>

<file path=ppt/slides/_rels/slide128.xml.rels><?xml version="1.0" encoding="UTF-8" standalone="yes"?>
<Relationships xmlns="http://schemas.openxmlformats.org/package/2006/relationships"><Relationship Id="rId2" Type="http://schemas.openxmlformats.org/officeDocument/2006/relationships/notesSlide" Target="../notesSlides/notesSlide121.xml"/><Relationship Id="rId1" Type="http://schemas.openxmlformats.org/officeDocument/2006/relationships/slideLayout" Target="../slideLayouts/slideLayout363.xml"/></Relationships>
</file>

<file path=ppt/slides/_rels/slide129.xml.rels><?xml version="1.0" encoding="UTF-8" standalone="yes"?>
<Relationships xmlns="http://schemas.openxmlformats.org/package/2006/relationships"><Relationship Id="rId2" Type="http://schemas.openxmlformats.org/officeDocument/2006/relationships/notesSlide" Target="../notesSlides/notesSlide122.xml"/><Relationship Id="rId1" Type="http://schemas.openxmlformats.org/officeDocument/2006/relationships/slideLayout" Target="../slideLayouts/slideLayout2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5.xml"/></Relationships>
</file>

<file path=ppt/slides/_rels/slide130.xml.rels><?xml version="1.0" encoding="UTF-8" standalone="yes"?>
<Relationships xmlns="http://schemas.openxmlformats.org/package/2006/relationships"><Relationship Id="rId2" Type="http://schemas.openxmlformats.org/officeDocument/2006/relationships/notesSlide" Target="../notesSlides/notesSlide123.xml"/><Relationship Id="rId1" Type="http://schemas.openxmlformats.org/officeDocument/2006/relationships/slideLayout" Target="../slideLayouts/slideLayout25.xml"/></Relationships>
</file>

<file path=ppt/slides/_rels/slide131.xml.rels><?xml version="1.0" encoding="UTF-8" standalone="yes"?>
<Relationships xmlns="http://schemas.openxmlformats.org/package/2006/relationships"><Relationship Id="rId2" Type="http://schemas.openxmlformats.org/officeDocument/2006/relationships/image" Target="../media/image106.png"/><Relationship Id="rId1" Type="http://schemas.openxmlformats.org/officeDocument/2006/relationships/slideLayout" Target="../slideLayouts/slideLayout25.xml"/></Relationships>
</file>

<file path=ppt/slides/_rels/slide132.xml.rels><?xml version="1.0" encoding="UTF-8" standalone="yes"?>
<Relationships xmlns="http://schemas.openxmlformats.org/package/2006/relationships"><Relationship Id="rId3" Type="http://schemas.openxmlformats.org/officeDocument/2006/relationships/hyperlink" Target="http://nikkan-spa.jp/211342" TargetMode="External"/><Relationship Id="rId2" Type="http://schemas.openxmlformats.org/officeDocument/2006/relationships/notesSlide" Target="../notesSlides/notesSlide124.xml"/><Relationship Id="rId1" Type="http://schemas.openxmlformats.org/officeDocument/2006/relationships/slideLayout" Target="../slideLayouts/slideLayout25.xml"/><Relationship Id="rId5" Type="http://schemas.openxmlformats.org/officeDocument/2006/relationships/image" Target="../media/image108.jpg"/><Relationship Id="rId4" Type="http://schemas.openxmlformats.org/officeDocument/2006/relationships/image" Target="../media/image107.jpeg"/></Relationships>
</file>

<file path=ppt/slides/_rels/slide133.xml.rels><?xml version="1.0" encoding="UTF-8" standalone="yes"?>
<Relationships xmlns="http://schemas.openxmlformats.org/package/2006/relationships"><Relationship Id="rId3" Type="http://schemas.openxmlformats.org/officeDocument/2006/relationships/image" Target="../media/image109.png"/><Relationship Id="rId2" Type="http://schemas.openxmlformats.org/officeDocument/2006/relationships/notesSlide" Target="../notesSlides/notesSlide125.xml"/><Relationship Id="rId1" Type="http://schemas.openxmlformats.org/officeDocument/2006/relationships/slideLayout" Target="../slideLayouts/slideLayout25.xml"/><Relationship Id="rId4" Type="http://schemas.openxmlformats.org/officeDocument/2006/relationships/image" Target="../media/image110.png"/></Relationships>
</file>

<file path=ppt/slides/_rels/slide134.xml.rels><?xml version="1.0" encoding="UTF-8" standalone="yes"?>
<Relationships xmlns="http://schemas.openxmlformats.org/package/2006/relationships"><Relationship Id="rId2" Type="http://schemas.openxmlformats.org/officeDocument/2006/relationships/notesSlide" Target="../notesSlides/notesSlide126.xml"/><Relationship Id="rId1" Type="http://schemas.openxmlformats.org/officeDocument/2006/relationships/slideLayout" Target="../slideLayouts/slideLayout25.xml"/></Relationships>
</file>

<file path=ppt/slides/_rels/slide135.xml.rels><?xml version="1.0" encoding="UTF-8" standalone="yes"?>
<Relationships xmlns="http://schemas.openxmlformats.org/package/2006/relationships"><Relationship Id="rId2" Type="http://schemas.openxmlformats.org/officeDocument/2006/relationships/image" Target="../media/image111.png"/><Relationship Id="rId1" Type="http://schemas.openxmlformats.org/officeDocument/2006/relationships/slideLayout" Target="../slideLayouts/slideLayout25.xml"/></Relationships>
</file>

<file path=ppt/slides/_rels/slide136.xml.rels><?xml version="1.0" encoding="UTF-8" standalone="yes"?>
<Relationships xmlns="http://schemas.openxmlformats.org/package/2006/relationships"><Relationship Id="rId3" Type="http://schemas.openxmlformats.org/officeDocument/2006/relationships/image" Target="../media/image113.png"/><Relationship Id="rId2" Type="http://schemas.openxmlformats.org/officeDocument/2006/relationships/image" Target="../media/image112.png"/><Relationship Id="rId1" Type="http://schemas.openxmlformats.org/officeDocument/2006/relationships/slideLayout" Target="../slideLayouts/slideLayout25.xml"/><Relationship Id="rId4" Type="http://schemas.openxmlformats.org/officeDocument/2006/relationships/image" Target="../media/image114.png"/></Relationships>
</file>

<file path=ppt/slides/_rels/slide137.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138.xml.rels><?xml version="1.0" encoding="UTF-8" standalone="yes"?>
<Relationships xmlns="http://schemas.openxmlformats.org/package/2006/relationships"><Relationship Id="rId2" Type="http://schemas.openxmlformats.org/officeDocument/2006/relationships/image" Target="../media/image115.png"/><Relationship Id="rId1" Type="http://schemas.openxmlformats.org/officeDocument/2006/relationships/slideLayout" Target="../slideLayouts/slideLayout25.xml"/></Relationships>
</file>

<file path=ppt/slides/_rels/slide139.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5.xml"/></Relationships>
</file>

<file path=ppt/slides/_rels/slide140.xml.rels><?xml version="1.0" encoding="UTF-8" standalone="yes"?>
<Relationships xmlns="http://schemas.openxmlformats.org/package/2006/relationships"><Relationship Id="rId2" Type="http://schemas.openxmlformats.org/officeDocument/2006/relationships/image" Target="../media/image116.png"/><Relationship Id="rId1" Type="http://schemas.openxmlformats.org/officeDocument/2006/relationships/slideLayout" Target="../slideLayouts/slideLayout25.xml"/></Relationships>
</file>

<file path=ppt/slides/_rels/slide141.xml.rels><?xml version="1.0" encoding="UTF-8" standalone="yes"?>
<Relationships xmlns="http://schemas.openxmlformats.org/package/2006/relationships"><Relationship Id="rId3" Type="http://schemas.openxmlformats.org/officeDocument/2006/relationships/image" Target="../media/image118.jpeg"/><Relationship Id="rId2" Type="http://schemas.openxmlformats.org/officeDocument/2006/relationships/image" Target="../media/image117.jpeg"/><Relationship Id="rId1" Type="http://schemas.openxmlformats.org/officeDocument/2006/relationships/slideLayout" Target="../slideLayouts/slideLayout25.xml"/></Relationships>
</file>

<file path=ppt/slides/_rels/slide142.xml.rels><?xml version="1.0" encoding="UTF-8" standalone="yes"?>
<Relationships xmlns="http://schemas.openxmlformats.org/package/2006/relationships"><Relationship Id="rId2" Type="http://schemas.openxmlformats.org/officeDocument/2006/relationships/image" Target="../media/image119.jpeg"/><Relationship Id="rId1" Type="http://schemas.openxmlformats.org/officeDocument/2006/relationships/slideLayout" Target="../slideLayouts/slideLayout25.xml"/></Relationships>
</file>

<file path=ppt/slides/_rels/slide143.xml.rels><?xml version="1.0" encoding="UTF-8" standalone="yes"?>
<Relationships xmlns="http://schemas.openxmlformats.org/package/2006/relationships"><Relationship Id="rId2" Type="http://schemas.openxmlformats.org/officeDocument/2006/relationships/notesSlide" Target="../notesSlides/notesSlide127.xml"/><Relationship Id="rId1" Type="http://schemas.openxmlformats.org/officeDocument/2006/relationships/slideLayout" Target="../slideLayouts/slideLayout25.xml"/></Relationships>
</file>

<file path=ppt/slides/_rels/slide144.xml.rels><?xml version="1.0" encoding="UTF-8" standalone="yes"?>
<Relationships xmlns="http://schemas.openxmlformats.org/package/2006/relationships"><Relationship Id="rId2" Type="http://schemas.openxmlformats.org/officeDocument/2006/relationships/notesSlide" Target="../notesSlides/notesSlide128.xml"/><Relationship Id="rId1" Type="http://schemas.openxmlformats.org/officeDocument/2006/relationships/slideLayout" Target="../slideLayouts/slideLayout25.xml"/></Relationships>
</file>

<file path=ppt/slides/_rels/slide145.xml.rels><?xml version="1.0" encoding="UTF-8" standalone="yes"?>
<Relationships xmlns="http://schemas.openxmlformats.org/package/2006/relationships"><Relationship Id="rId2" Type="http://schemas.openxmlformats.org/officeDocument/2006/relationships/notesSlide" Target="../notesSlides/notesSlide129.xml"/><Relationship Id="rId1" Type="http://schemas.openxmlformats.org/officeDocument/2006/relationships/slideLayout" Target="../slideLayouts/slideLayout25.xml"/></Relationships>
</file>

<file path=ppt/slides/_rels/slide146.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147.xml.rels><?xml version="1.0" encoding="UTF-8" standalone="yes"?>
<Relationships xmlns="http://schemas.openxmlformats.org/package/2006/relationships"><Relationship Id="rId8" Type="http://schemas.openxmlformats.org/officeDocument/2006/relationships/image" Target="../media/image122.png"/><Relationship Id="rId3" Type="http://schemas.openxmlformats.org/officeDocument/2006/relationships/hyperlink" Target="http://ja.wikipedia.org/wiki/%E3%83%95%E3%82%A1%E3%82%A4%E3%83%AB:MDMA_(simple).svg" TargetMode="External"/><Relationship Id="rId7" Type="http://schemas.openxmlformats.org/officeDocument/2006/relationships/hyperlink" Target="http://ja.wikipedia.org/wiki/%E3%83%95%E3%82%A1%E3%82%A4%E3%83%AB:Ephedrine.png" TargetMode="External"/><Relationship Id="rId2" Type="http://schemas.openxmlformats.org/officeDocument/2006/relationships/notesSlide" Target="../notesSlides/notesSlide130.xml"/><Relationship Id="rId1" Type="http://schemas.openxmlformats.org/officeDocument/2006/relationships/slideLayout" Target="../slideLayouts/slideLayout24.xml"/><Relationship Id="rId6" Type="http://schemas.openxmlformats.org/officeDocument/2006/relationships/image" Target="../media/image121.png"/><Relationship Id="rId5" Type="http://schemas.openxmlformats.org/officeDocument/2006/relationships/hyperlink" Target="http://ja.wikipedia.org/wiki/%E3%83%95%E3%82%A1%E3%82%A4%E3%83%AB:Methamphetamine-2D-skeletal-.svg" TargetMode="External"/><Relationship Id="rId4" Type="http://schemas.openxmlformats.org/officeDocument/2006/relationships/image" Target="../media/image120.png"/></Relationships>
</file>

<file path=ppt/slides/_rels/slide148.xml.rels><?xml version="1.0" encoding="UTF-8" standalone="yes"?>
<Relationships xmlns="http://schemas.openxmlformats.org/package/2006/relationships"><Relationship Id="rId2" Type="http://schemas.openxmlformats.org/officeDocument/2006/relationships/notesSlide" Target="../notesSlides/notesSlide131.xml"/><Relationship Id="rId1" Type="http://schemas.openxmlformats.org/officeDocument/2006/relationships/slideLayout" Target="../slideLayouts/slideLayout25.xml"/></Relationships>
</file>

<file path=ppt/slides/_rels/slide149.xml.rels><?xml version="1.0" encoding="UTF-8" standalone="yes"?>
<Relationships xmlns="http://schemas.openxmlformats.org/package/2006/relationships"><Relationship Id="rId3" Type="http://schemas.openxmlformats.org/officeDocument/2006/relationships/image" Target="../media/image124.png"/><Relationship Id="rId2" Type="http://schemas.openxmlformats.org/officeDocument/2006/relationships/image" Target="../media/image123.png"/><Relationship Id="rId1" Type="http://schemas.openxmlformats.org/officeDocument/2006/relationships/slideLayout" Target="../slideLayouts/slideLayout25.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5.xml"/></Relationships>
</file>

<file path=ppt/slides/_rels/slide150.xml.rels><?xml version="1.0" encoding="UTF-8" standalone="yes"?>
<Relationships xmlns="http://schemas.openxmlformats.org/package/2006/relationships"><Relationship Id="rId2" Type="http://schemas.openxmlformats.org/officeDocument/2006/relationships/notesSlide" Target="../notesSlides/notesSlide132.xml"/><Relationship Id="rId1" Type="http://schemas.openxmlformats.org/officeDocument/2006/relationships/slideLayout" Target="../slideLayouts/slideLayout25.xml"/></Relationships>
</file>

<file path=ppt/slides/_rels/slide151.xml.rels><?xml version="1.0" encoding="UTF-8" standalone="yes"?>
<Relationships xmlns="http://schemas.openxmlformats.org/package/2006/relationships"><Relationship Id="rId2" Type="http://schemas.openxmlformats.org/officeDocument/2006/relationships/notesSlide" Target="../notesSlides/notesSlide133.xml"/><Relationship Id="rId1" Type="http://schemas.openxmlformats.org/officeDocument/2006/relationships/slideLayout" Target="../slideLayouts/slideLayout25.xml"/></Relationships>
</file>

<file path=ppt/slides/_rels/slide152.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153.xml.rels><?xml version="1.0" encoding="UTF-8" standalone="yes"?>
<Relationships xmlns="http://schemas.openxmlformats.org/package/2006/relationships"><Relationship Id="rId2" Type="http://schemas.openxmlformats.org/officeDocument/2006/relationships/notesSlide" Target="../notesSlides/notesSlide134.xml"/><Relationship Id="rId1" Type="http://schemas.openxmlformats.org/officeDocument/2006/relationships/slideLayout" Target="../slideLayouts/slideLayout25.xml"/></Relationships>
</file>

<file path=ppt/slides/_rels/slide154.xml.rels><?xml version="1.0" encoding="UTF-8" standalone="yes"?>
<Relationships xmlns="http://schemas.openxmlformats.org/package/2006/relationships"><Relationship Id="rId2" Type="http://schemas.openxmlformats.org/officeDocument/2006/relationships/notesSlide" Target="../notesSlides/notesSlide135.xml"/><Relationship Id="rId1" Type="http://schemas.openxmlformats.org/officeDocument/2006/relationships/slideLayout" Target="../slideLayouts/slideLayout24.xml"/></Relationships>
</file>

<file path=ppt/slides/_rels/slide155.xml.rels><?xml version="1.0" encoding="UTF-8" standalone="yes"?>
<Relationships xmlns="http://schemas.openxmlformats.org/package/2006/relationships"><Relationship Id="rId2" Type="http://schemas.openxmlformats.org/officeDocument/2006/relationships/notesSlide" Target="../notesSlides/notesSlide136.xml"/><Relationship Id="rId1" Type="http://schemas.openxmlformats.org/officeDocument/2006/relationships/slideLayout" Target="../slideLayouts/slideLayout1.xml"/></Relationships>
</file>

<file path=ppt/slides/_rels/slide156.xml.rels><?xml version="1.0" encoding="UTF-8" standalone="yes"?>
<Relationships xmlns="http://schemas.openxmlformats.org/package/2006/relationships"><Relationship Id="rId2" Type="http://schemas.openxmlformats.org/officeDocument/2006/relationships/notesSlide" Target="../notesSlides/notesSlide137.xml"/><Relationship Id="rId1" Type="http://schemas.openxmlformats.org/officeDocument/2006/relationships/slideLayout" Target="../slideLayouts/slideLayout2.xml"/></Relationships>
</file>

<file path=ppt/slides/_rels/slide157.xml.rels><?xml version="1.0" encoding="UTF-8" standalone="yes"?>
<Relationships xmlns="http://schemas.openxmlformats.org/package/2006/relationships"><Relationship Id="rId2" Type="http://schemas.openxmlformats.org/officeDocument/2006/relationships/notesSlide" Target="../notesSlides/notesSlide138.xml"/><Relationship Id="rId1" Type="http://schemas.openxmlformats.org/officeDocument/2006/relationships/slideLayout" Target="../slideLayouts/slideLayout2.xml"/></Relationships>
</file>

<file path=ppt/slides/_rels/slide158.xml.rels><?xml version="1.0" encoding="UTF-8" standalone="yes"?>
<Relationships xmlns="http://schemas.openxmlformats.org/package/2006/relationships"><Relationship Id="rId3" Type="http://schemas.openxmlformats.org/officeDocument/2006/relationships/image" Target="../media/image125.png"/><Relationship Id="rId2" Type="http://schemas.openxmlformats.org/officeDocument/2006/relationships/notesSlide" Target="../notesSlides/notesSlide139.xml"/><Relationship Id="rId1" Type="http://schemas.openxmlformats.org/officeDocument/2006/relationships/slideLayout" Target="../slideLayouts/slideLayout2.xml"/></Relationships>
</file>

<file path=ppt/slides/_rels/slide159.xml.rels><?xml version="1.0" encoding="UTF-8" standalone="yes"?>
<Relationships xmlns="http://schemas.openxmlformats.org/package/2006/relationships"><Relationship Id="rId2" Type="http://schemas.openxmlformats.org/officeDocument/2006/relationships/notesSlide" Target="../notesSlides/notesSlide140.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5.xml"/></Relationships>
</file>

<file path=ppt/slides/_rels/slide160.xml.rels><?xml version="1.0" encoding="UTF-8" standalone="yes"?>
<Relationships xmlns="http://schemas.openxmlformats.org/package/2006/relationships"><Relationship Id="rId2" Type="http://schemas.openxmlformats.org/officeDocument/2006/relationships/notesSlide" Target="../notesSlides/notesSlide141.xml"/><Relationship Id="rId1" Type="http://schemas.openxmlformats.org/officeDocument/2006/relationships/slideLayout" Target="../slideLayouts/slideLayout2.xml"/></Relationships>
</file>

<file path=ppt/slides/_rels/slide161.xml.rels><?xml version="1.0" encoding="UTF-8" standalone="yes"?>
<Relationships xmlns="http://schemas.openxmlformats.org/package/2006/relationships"><Relationship Id="rId3" Type="http://schemas.openxmlformats.org/officeDocument/2006/relationships/image" Target="../media/image126.png"/><Relationship Id="rId2" Type="http://schemas.openxmlformats.org/officeDocument/2006/relationships/notesSlide" Target="../notesSlides/notesSlide142.xml"/><Relationship Id="rId1" Type="http://schemas.openxmlformats.org/officeDocument/2006/relationships/slideLayout" Target="../slideLayouts/slideLayout2.xml"/></Relationships>
</file>

<file path=ppt/slides/_rels/slide162.xml.rels><?xml version="1.0" encoding="UTF-8" standalone="yes"?>
<Relationships xmlns="http://schemas.openxmlformats.org/package/2006/relationships"><Relationship Id="rId2" Type="http://schemas.openxmlformats.org/officeDocument/2006/relationships/notesSlide" Target="../notesSlides/notesSlide143.xml"/><Relationship Id="rId1" Type="http://schemas.openxmlformats.org/officeDocument/2006/relationships/slideLayout" Target="../slideLayouts/slideLayout2.xml"/></Relationships>
</file>

<file path=ppt/slides/_rels/slide163.xml.rels><?xml version="1.0" encoding="UTF-8" standalone="yes"?>
<Relationships xmlns="http://schemas.openxmlformats.org/package/2006/relationships"><Relationship Id="rId3" Type="http://schemas.openxmlformats.org/officeDocument/2006/relationships/image" Target="../media/image127.png"/><Relationship Id="rId2" Type="http://schemas.openxmlformats.org/officeDocument/2006/relationships/notesSlide" Target="../notesSlides/notesSlide144.xml"/><Relationship Id="rId1" Type="http://schemas.openxmlformats.org/officeDocument/2006/relationships/slideLayout" Target="../slideLayouts/slideLayout2.xml"/></Relationships>
</file>

<file path=ppt/slides/_rels/slide164.xml.rels><?xml version="1.0" encoding="UTF-8" standalone="yes"?>
<Relationships xmlns="http://schemas.openxmlformats.org/package/2006/relationships"><Relationship Id="rId3" Type="http://schemas.openxmlformats.org/officeDocument/2006/relationships/image" Target="../media/image128.png"/><Relationship Id="rId2" Type="http://schemas.openxmlformats.org/officeDocument/2006/relationships/notesSlide" Target="../notesSlides/notesSlide145.xml"/><Relationship Id="rId1" Type="http://schemas.openxmlformats.org/officeDocument/2006/relationships/slideLayout" Target="../slideLayouts/slideLayout2.xml"/><Relationship Id="rId4" Type="http://schemas.openxmlformats.org/officeDocument/2006/relationships/image" Target="../media/image129.png"/></Relationships>
</file>

<file path=ppt/slides/_rels/slide165.xml.rels><?xml version="1.0" encoding="UTF-8" standalone="yes"?>
<Relationships xmlns="http://schemas.openxmlformats.org/package/2006/relationships"><Relationship Id="rId3" Type="http://schemas.openxmlformats.org/officeDocument/2006/relationships/image" Target="../media/image130.png"/><Relationship Id="rId2" Type="http://schemas.openxmlformats.org/officeDocument/2006/relationships/notesSlide" Target="../notesSlides/notesSlide146.xml"/><Relationship Id="rId1" Type="http://schemas.openxmlformats.org/officeDocument/2006/relationships/slideLayout" Target="../slideLayouts/slideLayout2.xml"/><Relationship Id="rId4" Type="http://schemas.openxmlformats.org/officeDocument/2006/relationships/image" Target="../media/image131.png"/></Relationships>
</file>

<file path=ppt/slides/_rels/slide166.xml.rels><?xml version="1.0" encoding="UTF-8" standalone="yes"?>
<Relationships xmlns="http://schemas.openxmlformats.org/package/2006/relationships"><Relationship Id="rId3" Type="http://schemas.openxmlformats.org/officeDocument/2006/relationships/image" Target="../media/image132.png"/><Relationship Id="rId2" Type="http://schemas.openxmlformats.org/officeDocument/2006/relationships/notesSlide" Target="../notesSlides/notesSlide147.xml"/><Relationship Id="rId1" Type="http://schemas.openxmlformats.org/officeDocument/2006/relationships/slideLayout" Target="../slideLayouts/slideLayout2.xml"/><Relationship Id="rId4" Type="http://schemas.openxmlformats.org/officeDocument/2006/relationships/image" Target="../media/image133.png"/></Relationships>
</file>

<file path=ppt/slides/_rels/slide167.xml.rels><?xml version="1.0" encoding="UTF-8" standalone="yes"?>
<Relationships xmlns="http://schemas.openxmlformats.org/package/2006/relationships"><Relationship Id="rId2" Type="http://schemas.openxmlformats.org/officeDocument/2006/relationships/notesSlide" Target="../notesSlides/notesSlide148.xml"/><Relationship Id="rId1" Type="http://schemas.openxmlformats.org/officeDocument/2006/relationships/slideLayout" Target="../slideLayouts/slideLayout2.xml"/></Relationships>
</file>

<file path=ppt/slides/_rels/slide168.xml.rels><?xml version="1.0" encoding="UTF-8" standalone="yes"?>
<Relationships xmlns="http://schemas.openxmlformats.org/package/2006/relationships"><Relationship Id="rId3" Type="http://schemas.openxmlformats.org/officeDocument/2006/relationships/image" Target="../media/image134.png"/><Relationship Id="rId2" Type="http://schemas.openxmlformats.org/officeDocument/2006/relationships/notesSlide" Target="../notesSlides/notesSlide149.xml"/><Relationship Id="rId1" Type="http://schemas.openxmlformats.org/officeDocument/2006/relationships/slideLayout" Target="../slideLayouts/slideLayout2.xml"/><Relationship Id="rId4" Type="http://schemas.openxmlformats.org/officeDocument/2006/relationships/image" Target="../media/image135.png"/></Relationships>
</file>

<file path=ppt/slides/_rels/slide169.xml.rels><?xml version="1.0" encoding="UTF-8" standalone="yes"?>
<Relationships xmlns="http://schemas.openxmlformats.org/package/2006/relationships"><Relationship Id="rId3" Type="http://schemas.openxmlformats.org/officeDocument/2006/relationships/image" Target="../media/image136.emf"/><Relationship Id="rId2" Type="http://schemas.openxmlformats.org/officeDocument/2006/relationships/notesSlide" Target="../notesSlides/notesSlide150.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8.xml"/></Relationships>
</file>

<file path=ppt/slides/_rels/slide170.xml.rels><?xml version="1.0" encoding="UTF-8" standalone="yes"?>
<Relationships xmlns="http://schemas.openxmlformats.org/package/2006/relationships"><Relationship Id="rId3" Type="http://schemas.openxmlformats.org/officeDocument/2006/relationships/hyperlink" Target="http://30min.jp/place/289255" TargetMode="External"/><Relationship Id="rId2" Type="http://schemas.openxmlformats.org/officeDocument/2006/relationships/notesSlide" Target="../notesSlides/notesSlide151.xml"/><Relationship Id="rId1" Type="http://schemas.openxmlformats.org/officeDocument/2006/relationships/slideLayout" Target="../slideLayouts/slideLayout2.xml"/><Relationship Id="rId4" Type="http://schemas.openxmlformats.org/officeDocument/2006/relationships/image" Target="../media/image137.jpeg"/></Relationships>
</file>

<file path=ppt/slides/_rels/slide171.xml.rels><?xml version="1.0" encoding="UTF-8" standalone="yes"?>
<Relationships xmlns="http://schemas.openxmlformats.org/package/2006/relationships"><Relationship Id="rId2" Type="http://schemas.openxmlformats.org/officeDocument/2006/relationships/notesSlide" Target="../notesSlides/notesSlide152.xml"/><Relationship Id="rId1" Type="http://schemas.openxmlformats.org/officeDocument/2006/relationships/slideLayout" Target="../slideLayouts/slideLayout2.xml"/></Relationships>
</file>

<file path=ppt/slides/_rels/slide172.xml.rels><?xml version="1.0" encoding="UTF-8" standalone="yes"?>
<Relationships xmlns="http://schemas.openxmlformats.org/package/2006/relationships"><Relationship Id="rId2" Type="http://schemas.openxmlformats.org/officeDocument/2006/relationships/notesSlide" Target="../notesSlides/notesSlide153.xml"/><Relationship Id="rId1" Type="http://schemas.openxmlformats.org/officeDocument/2006/relationships/slideLayout" Target="../slideLayouts/slideLayout2.xml"/></Relationships>
</file>

<file path=ppt/slides/_rels/slide173.xml.rels><?xml version="1.0" encoding="UTF-8" standalone="yes"?>
<Relationships xmlns="http://schemas.openxmlformats.org/package/2006/relationships"><Relationship Id="rId2" Type="http://schemas.openxmlformats.org/officeDocument/2006/relationships/notesSlide" Target="../notesSlides/notesSlide154.xml"/><Relationship Id="rId1" Type="http://schemas.openxmlformats.org/officeDocument/2006/relationships/slideLayout" Target="../slideLayouts/slideLayout2.xml"/></Relationships>
</file>

<file path=ppt/slides/_rels/slide174.xml.rels><?xml version="1.0" encoding="UTF-8" standalone="yes"?>
<Relationships xmlns="http://schemas.openxmlformats.org/package/2006/relationships"><Relationship Id="rId2" Type="http://schemas.openxmlformats.org/officeDocument/2006/relationships/notesSlide" Target="../notesSlides/notesSlide155.xml"/><Relationship Id="rId1" Type="http://schemas.openxmlformats.org/officeDocument/2006/relationships/slideLayout" Target="../slideLayouts/slideLayout2.xml"/></Relationships>
</file>

<file path=ppt/slides/_rels/slide175.xml.rels><?xml version="1.0" encoding="UTF-8" standalone="yes"?>
<Relationships xmlns="http://schemas.openxmlformats.org/package/2006/relationships"><Relationship Id="rId3" Type="http://schemas.openxmlformats.org/officeDocument/2006/relationships/image" Target="../media/image138.png"/><Relationship Id="rId2" Type="http://schemas.openxmlformats.org/officeDocument/2006/relationships/notesSlide" Target="../notesSlides/notesSlide156.xml"/><Relationship Id="rId1" Type="http://schemas.openxmlformats.org/officeDocument/2006/relationships/slideLayout" Target="../slideLayouts/slideLayout2.xml"/></Relationships>
</file>

<file path=ppt/slides/_rels/slide176.xml.rels><?xml version="1.0" encoding="UTF-8" standalone="yes"?>
<Relationships xmlns="http://schemas.openxmlformats.org/package/2006/relationships"><Relationship Id="rId2" Type="http://schemas.openxmlformats.org/officeDocument/2006/relationships/notesSlide" Target="../notesSlides/notesSlide157.xml"/><Relationship Id="rId1" Type="http://schemas.openxmlformats.org/officeDocument/2006/relationships/slideLayout" Target="../slideLayouts/slideLayout2.xml"/></Relationships>
</file>

<file path=ppt/slides/_rels/slide177.xml.rels><?xml version="1.0" encoding="UTF-8" standalone="yes"?>
<Relationships xmlns="http://schemas.openxmlformats.org/package/2006/relationships"><Relationship Id="rId2" Type="http://schemas.openxmlformats.org/officeDocument/2006/relationships/notesSlide" Target="../notesSlides/notesSlide158.xml"/><Relationship Id="rId1" Type="http://schemas.openxmlformats.org/officeDocument/2006/relationships/slideLayout" Target="../slideLayouts/slideLayout2.xml"/></Relationships>
</file>

<file path=ppt/slides/_rels/slide178.xml.rels><?xml version="1.0" encoding="UTF-8" standalone="yes"?>
<Relationships xmlns="http://schemas.openxmlformats.org/package/2006/relationships"><Relationship Id="rId2" Type="http://schemas.openxmlformats.org/officeDocument/2006/relationships/notesSlide" Target="../notesSlides/notesSlide159.xml"/><Relationship Id="rId1" Type="http://schemas.openxmlformats.org/officeDocument/2006/relationships/slideLayout" Target="../slideLayouts/slideLayout2.xml"/></Relationships>
</file>

<file path=ppt/slides/_rels/slide179.xml.rels><?xml version="1.0" encoding="UTF-8" standalone="yes"?>
<Relationships xmlns="http://schemas.openxmlformats.org/package/2006/relationships"><Relationship Id="rId3" Type="http://schemas.openxmlformats.org/officeDocument/2006/relationships/image" Target="../media/image139.png"/><Relationship Id="rId2" Type="http://schemas.openxmlformats.org/officeDocument/2006/relationships/notesSlide" Target="../notesSlides/notesSlide160.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8.xml"/></Relationships>
</file>

<file path=ppt/slides/_rels/slide180.xml.rels><?xml version="1.0" encoding="UTF-8" standalone="yes"?>
<Relationships xmlns="http://schemas.openxmlformats.org/package/2006/relationships"><Relationship Id="rId2" Type="http://schemas.openxmlformats.org/officeDocument/2006/relationships/notesSlide" Target="../notesSlides/notesSlide161.xml"/><Relationship Id="rId1" Type="http://schemas.openxmlformats.org/officeDocument/2006/relationships/slideLayout" Target="../slideLayouts/slideLayout2.xml"/></Relationships>
</file>

<file path=ppt/slides/_rels/slide181.xml.rels><?xml version="1.0" encoding="UTF-8" standalone="yes"?>
<Relationships xmlns="http://schemas.openxmlformats.org/package/2006/relationships"><Relationship Id="rId2" Type="http://schemas.openxmlformats.org/officeDocument/2006/relationships/notesSlide" Target="../notesSlides/notesSlide162.xml"/><Relationship Id="rId1" Type="http://schemas.openxmlformats.org/officeDocument/2006/relationships/slideLayout" Target="../slideLayouts/slideLayout2.xml"/></Relationships>
</file>

<file path=ppt/slides/_rels/slide182.xml.rels><?xml version="1.0" encoding="UTF-8" standalone="yes"?>
<Relationships xmlns="http://schemas.openxmlformats.org/package/2006/relationships"><Relationship Id="rId3" Type="http://schemas.openxmlformats.org/officeDocument/2006/relationships/image" Target="../media/image140.png"/><Relationship Id="rId2" Type="http://schemas.openxmlformats.org/officeDocument/2006/relationships/notesSlide" Target="../notesSlides/notesSlide163.xml"/><Relationship Id="rId1" Type="http://schemas.openxmlformats.org/officeDocument/2006/relationships/slideLayout" Target="../slideLayouts/slideLayout2.xml"/><Relationship Id="rId4" Type="http://schemas.openxmlformats.org/officeDocument/2006/relationships/image" Target="../media/image141.jpeg"/></Relationships>
</file>

<file path=ppt/slides/_rels/slide183.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notesSlide" Target="../notesSlides/notesSlide164.xml"/><Relationship Id="rId1" Type="http://schemas.openxmlformats.org/officeDocument/2006/relationships/slideLayout" Target="../slideLayouts/slideLayout2.xml"/></Relationships>
</file>

<file path=ppt/slides/_rels/slide184.xml.rels><?xml version="1.0" encoding="UTF-8" standalone="yes"?>
<Relationships xmlns="http://schemas.openxmlformats.org/package/2006/relationships"><Relationship Id="rId3" Type="http://schemas.openxmlformats.org/officeDocument/2006/relationships/image" Target="../media/image142.png"/><Relationship Id="rId2" Type="http://schemas.openxmlformats.org/officeDocument/2006/relationships/notesSlide" Target="../notesSlides/notesSlide165.xml"/><Relationship Id="rId1" Type="http://schemas.openxmlformats.org/officeDocument/2006/relationships/slideLayout" Target="../slideLayouts/slideLayout2.xml"/></Relationships>
</file>

<file path=ppt/slides/_rels/slide185.xml.rels><?xml version="1.0" encoding="UTF-8" standalone="yes"?>
<Relationships xmlns="http://schemas.openxmlformats.org/package/2006/relationships"><Relationship Id="rId2" Type="http://schemas.openxmlformats.org/officeDocument/2006/relationships/notesSlide" Target="../notesSlides/notesSlide166.xml"/><Relationship Id="rId1" Type="http://schemas.openxmlformats.org/officeDocument/2006/relationships/slideLayout" Target="../slideLayouts/slideLayout2.xml"/></Relationships>
</file>

<file path=ppt/slides/_rels/slide186.xml.rels><?xml version="1.0" encoding="UTF-8" standalone="yes"?>
<Relationships xmlns="http://schemas.openxmlformats.org/package/2006/relationships"><Relationship Id="rId3" Type="http://schemas.openxmlformats.org/officeDocument/2006/relationships/image" Target="../media/image143.png"/><Relationship Id="rId2" Type="http://schemas.openxmlformats.org/officeDocument/2006/relationships/notesSlide" Target="../notesSlides/notesSlide167.xml"/><Relationship Id="rId1" Type="http://schemas.openxmlformats.org/officeDocument/2006/relationships/slideLayout" Target="../slideLayouts/slideLayout2.xml"/></Relationships>
</file>

<file path=ppt/slides/_rels/slide187.xml.rels><?xml version="1.0" encoding="UTF-8" standalone="yes"?>
<Relationships xmlns="http://schemas.openxmlformats.org/package/2006/relationships"><Relationship Id="rId2" Type="http://schemas.openxmlformats.org/officeDocument/2006/relationships/notesSlide" Target="../notesSlides/notesSlide168.xml"/><Relationship Id="rId1" Type="http://schemas.openxmlformats.org/officeDocument/2006/relationships/slideLayout" Target="../slideLayouts/slideLayout2.xml"/></Relationships>
</file>

<file path=ppt/slides/_rels/slide188.xml.rels><?xml version="1.0" encoding="UTF-8" standalone="yes"?>
<Relationships xmlns="http://schemas.openxmlformats.org/package/2006/relationships"><Relationship Id="rId3" Type="http://schemas.openxmlformats.org/officeDocument/2006/relationships/image" Target="../media/image144.jpeg"/><Relationship Id="rId2" Type="http://schemas.openxmlformats.org/officeDocument/2006/relationships/notesSlide" Target="../notesSlides/notesSlide169.xml"/><Relationship Id="rId1" Type="http://schemas.openxmlformats.org/officeDocument/2006/relationships/slideLayout" Target="../slideLayouts/slideLayout2.xml"/></Relationships>
</file>

<file path=ppt/slides/_rels/slide189.xml.rels><?xml version="1.0" encoding="UTF-8" standalone="yes"?>
<Relationships xmlns="http://schemas.openxmlformats.org/package/2006/relationships"><Relationship Id="rId2" Type="http://schemas.openxmlformats.org/officeDocument/2006/relationships/notesSlide" Target="../notesSlides/notesSlide170.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16.xml"/><Relationship Id="rId1" Type="http://schemas.openxmlformats.org/officeDocument/2006/relationships/slideLayout" Target="../slideLayouts/slideLayout25.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190.xml.rels><?xml version="1.0" encoding="UTF-8" standalone="yes"?>
<Relationships xmlns="http://schemas.openxmlformats.org/package/2006/relationships"><Relationship Id="rId2" Type="http://schemas.openxmlformats.org/officeDocument/2006/relationships/notesSlide" Target="../notesSlides/notesSlide171.xml"/><Relationship Id="rId1" Type="http://schemas.openxmlformats.org/officeDocument/2006/relationships/slideLayout" Target="../slideLayouts/slideLayout2.xml"/></Relationships>
</file>

<file path=ppt/slides/_rels/slide191.xml.rels><?xml version="1.0" encoding="UTF-8" standalone="yes"?>
<Relationships xmlns="http://schemas.openxmlformats.org/package/2006/relationships"><Relationship Id="rId2" Type="http://schemas.openxmlformats.org/officeDocument/2006/relationships/notesSlide" Target="../notesSlides/notesSlide172.xml"/><Relationship Id="rId1" Type="http://schemas.openxmlformats.org/officeDocument/2006/relationships/slideLayout" Target="../slideLayouts/slideLayout2.xml"/></Relationships>
</file>

<file path=ppt/slides/_rels/slide192.xml.rels><?xml version="1.0" encoding="UTF-8" standalone="yes"?>
<Relationships xmlns="http://schemas.openxmlformats.org/package/2006/relationships"><Relationship Id="rId2" Type="http://schemas.openxmlformats.org/officeDocument/2006/relationships/notesSlide" Target="../notesSlides/notesSlide173.xml"/><Relationship Id="rId1" Type="http://schemas.openxmlformats.org/officeDocument/2006/relationships/slideLayout" Target="../slideLayouts/slideLayout2.xml"/></Relationships>
</file>

<file path=ppt/slides/_rels/slide193.xml.rels><?xml version="1.0" encoding="UTF-8" standalone="yes"?>
<Relationships xmlns="http://schemas.openxmlformats.org/package/2006/relationships"><Relationship Id="rId2" Type="http://schemas.openxmlformats.org/officeDocument/2006/relationships/notesSlide" Target="../notesSlides/notesSlide174.xml"/><Relationship Id="rId1" Type="http://schemas.openxmlformats.org/officeDocument/2006/relationships/slideLayout" Target="../slideLayouts/slideLayout2.xml"/></Relationships>
</file>

<file path=ppt/slides/_rels/slide194.xml.rels><?xml version="1.0" encoding="UTF-8" standalone="yes"?>
<Relationships xmlns="http://schemas.openxmlformats.org/package/2006/relationships"><Relationship Id="rId3" Type="http://schemas.openxmlformats.org/officeDocument/2006/relationships/image" Target="../media/image140.png"/><Relationship Id="rId2" Type="http://schemas.openxmlformats.org/officeDocument/2006/relationships/notesSlide" Target="../notesSlides/notesSlide175.xml"/><Relationship Id="rId1" Type="http://schemas.openxmlformats.org/officeDocument/2006/relationships/slideLayout" Target="../slideLayouts/slideLayout2.xml"/></Relationships>
</file>

<file path=ppt/slides/_rels/slide195.xml.rels><?xml version="1.0" encoding="UTF-8" standalone="yes"?>
<Relationships xmlns="http://schemas.openxmlformats.org/package/2006/relationships"><Relationship Id="rId3" Type="http://schemas.openxmlformats.org/officeDocument/2006/relationships/image" Target="../media/image145.png"/><Relationship Id="rId2" Type="http://schemas.openxmlformats.org/officeDocument/2006/relationships/notesSlide" Target="../notesSlides/notesSlide176.xml"/><Relationship Id="rId1" Type="http://schemas.openxmlformats.org/officeDocument/2006/relationships/slideLayout" Target="../slideLayouts/slideLayout2.xml"/></Relationships>
</file>

<file path=ppt/slides/_rels/slide196.xml.rels><?xml version="1.0" encoding="UTF-8" standalone="yes"?>
<Relationships xmlns="http://schemas.openxmlformats.org/package/2006/relationships"><Relationship Id="rId2" Type="http://schemas.openxmlformats.org/officeDocument/2006/relationships/notesSlide" Target="../notesSlides/notesSlide177.xml"/><Relationship Id="rId1" Type="http://schemas.openxmlformats.org/officeDocument/2006/relationships/slideLayout" Target="../slideLayouts/slideLayout2.xml"/></Relationships>
</file>

<file path=ppt/slides/_rels/slide197.xml.rels><?xml version="1.0" encoding="UTF-8" standalone="yes"?>
<Relationships xmlns="http://schemas.openxmlformats.org/package/2006/relationships"><Relationship Id="rId2" Type="http://schemas.openxmlformats.org/officeDocument/2006/relationships/notesSlide" Target="../notesSlides/notesSlide178.xml"/><Relationship Id="rId1" Type="http://schemas.openxmlformats.org/officeDocument/2006/relationships/slideLayout" Target="../slideLayouts/slideLayout2.xml"/></Relationships>
</file>

<file path=ppt/slides/_rels/slide198.xml.rels><?xml version="1.0" encoding="UTF-8" standalone="yes"?>
<Relationships xmlns="http://schemas.openxmlformats.org/package/2006/relationships"><Relationship Id="rId8" Type="http://schemas.openxmlformats.org/officeDocument/2006/relationships/image" Target="../media/image149.png"/><Relationship Id="rId3" Type="http://schemas.openxmlformats.org/officeDocument/2006/relationships/audio" Target="../media/audio1.wav"/><Relationship Id="rId7" Type="http://schemas.openxmlformats.org/officeDocument/2006/relationships/image" Target="../media/image148.png"/><Relationship Id="rId2" Type="http://schemas.openxmlformats.org/officeDocument/2006/relationships/notesSlide" Target="../notesSlides/notesSlide179.xml"/><Relationship Id="rId1" Type="http://schemas.openxmlformats.org/officeDocument/2006/relationships/slideLayout" Target="../slideLayouts/slideLayout2.xml"/><Relationship Id="rId6" Type="http://schemas.openxmlformats.org/officeDocument/2006/relationships/image" Target="../media/image147.png"/><Relationship Id="rId5" Type="http://schemas.openxmlformats.org/officeDocument/2006/relationships/image" Target="../media/image146.png"/><Relationship Id="rId4" Type="http://schemas.openxmlformats.org/officeDocument/2006/relationships/audio" Target="../media/audio2.wav"/><Relationship Id="rId9" Type="http://schemas.openxmlformats.org/officeDocument/2006/relationships/image" Target="../media/image150.jpeg"/></Relationships>
</file>

<file path=ppt/slides/_rels/slide199.xml.rels><?xml version="1.0" encoding="UTF-8" standalone="yes"?>
<Relationships xmlns="http://schemas.openxmlformats.org/package/2006/relationships"><Relationship Id="rId2" Type="http://schemas.openxmlformats.org/officeDocument/2006/relationships/notesSlide" Target="../notesSlides/notesSlide180.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5.xml"/></Relationships>
</file>

<file path=ppt/slides/_rels/slide200.xml.rels><?xml version="1.0" encoding="UTF-8" standalone="yes"?>
<Relationships xmlns="http://schemas.openxmlformats.org/package/2006/relationships"><Relationship Id="rId2" Type="http://schemas.openxmlformats.org/officeDocument/2006/relationships/notesSlide" Target="../notesSlides/notesSlide181.xml"/><Relationship Id="rId1" Type="http://schemas.openxmlformats.org/officeDocument/2006/relationships/slideLayout" Target="../slideLayouts/slideLayout2.xml"/></Relationships>
</file>

<file path=ppt/slides/_rels/slide201.xml.rels><?xml version="1.0" encoding="UTF-8" standalone="yes"?>
<Relationships xmlns="http://schemas.openxmlformats.org/package/2006/relationships"><Relationship Id="rId3" Type="http://schemas.openxmlformats.org/officeDocument/2006/relationships/image" Target="../media/image151.png"/><Relationship Id="rId2" Type="http://schemas.openxmlformats.org/officeDocument/2006/relationships/notesSlide" Target="../notesSlides/notesSlide182.xml"/><Relationship Id="rId1" Type="http://schemas.openxmlformats.org/officeDocument/2006/relationships/slideLayout" Target="../slideLayouts/slideLayout2.xml"/></Relationships>
</file>

<file path=ppt/slides/_rels/slide202.xml.rels><?xml version="1.0" encoding="UTF-8" standalone="yes"?>
<Relationships xmlns="http://schemas.openxmlformats.org/package/2006/relationships"><Relationship Id="rId3" Type="http://schemas.openxmlformats.org/officeDocument/2006/relationships/image" Target="../media/image152.png"/><Relationship Id="rId2" Type="http://schemas.openxmlformats.org/officeDocument/2006/relationships/notesSlide" Target="../notesSlides/notesSlide183.xml"/><Relationship Id="rId1" Type="http://schemas.openxmlformats.org/officeDocument/2006/relationships/slideLayout" Target="../slideLayouts/slideLayout2.xml"/></Relationships>
</file>

<file path=ppt/slides/_rels/slide203.xml.rels><?xml version="1.0" encoding="UTF-8" standalone="yes"?>
<Relationships xmlns="http://schemas.openxmlformats.org/package/2006/relationships"><Relationship Id="rId3" Type="http://schemas.openxmlformats.org/officeDocument/2006/relationships/image" Target="../media/image153.jpeg"/><Relationship Id="rId2" Type="http://schemas.openxmlformats.org/officeDocument/2006/relationships/notesSlide" Target="../notesSlides/notesSlide184.xml"/><Relationship Id="rId1" Type="http://schemas.openxmlformats.org/officeDocument/2006/relationships/slideLayout" Target="../slideLayouts/slideLayout2.xml"/></Relationships>
</file>

<file path=ppt/slides/_rels/slide204.xml.rels><?xml version="1.0" encoding="UTF-8" standalone="yes"?>
<Relationships xmlns="http://schemas.openxmlformats.org/package/2006/relationships"><Relationship Id="rId3" Type="http://schemas.openxmlformats.org/officeDocument/2006/relationships/image" Target="../media/image154.png"/><Relationship Id="rId2" Type="http://schemas.openxmlformats.org/officeDocument/2006/relationships/notesSlide" Target="../notesSlides/notesSlide185.xml"/><Relationship Id="rId1" Type="http://schemas.openxmlformats.org/officeDocument/2006/relationships/slideLayout" Target="../slideLayouts/slideLayout2.xml"/></Relationships>
</file>

<file path=ppt/slides/_rels/slide205.xml.rels><?xml version="1.0" encoding="UTF-8" standalone="yes"?>
<Relationships xmlns="http://schemas.openxmlformats.org/package/2006/relationships"><Relationship Id="rId3" Type="http://schemas.openxmlformats.org/officeDocument/2006/relationships/image" Target="../media/image155.png"/><Relationship Id="rId2" Type="http://schemas.openxmlformats.org/officeDocument/2006/relationships/notesSlide" Target="../notesSlides/notesSlide186.xml"/><Relationship Id="rId1" Type="http://schemas.openxmlformats.org/officeDocument/2006/relationships/slideLayout" Target="../slideLayouts/slideLayout2.xml"/></Relationships>
</file>

<file path=ppt/slides/_rels/slide206.xml.rels><?xml version="1.0" encoding="UTF-8" standalone="yes"?>
<Relationships xmlns="http://schemas.openxmlformats.org/package/2006/relationships"><Relationship Id="rId3" Type="http://schemas.openxmlformats.org/officeDocument/2006/relationships/image" Target="../media/image156.jpeg"/><Relationship Id="rId2" Type="http://schemas.openxmlformats.org/officeDocument/2006/relationships/notesSlide" Target="../notesSlides/notesSlide187.xml"/><Relationship Id="rId1" Type="http://schemas.openxmlformats.org/officeDocument/2006/relationships/slideLayout" Target="../slideLayouts/slideLayout2.xml"/></Relationships>
</file>

<file path=ppt/slides/_rels/slide207.xml.rels><?xml version="1.0" encoding="UTF-8" standalone="yes"?>
<Relationships xmlns="http://schemas.openxmlformats.org/package/2006/relationships"><Relationship Id="rId3" Type="http://schemas.openxmlformats.org/officeDocument/2006/relationships/image" Target="../media/image157.png"/><Relationship Id="rId2" Type="http://schemas.openxmlformats.org/officeDocument/2006/relationships/notesSlide" Target="../notesSlides/notesSlide188.xml"/><Relationship Id="rId1" Type="http://schemas.openxmlformats.org/officeDocument/2006/relationships/slideLayout" Target="../slideLayouts/slideLayout2.xml"/></Relationships>
</file>

<file path=ppt/slides/_rels/slide208.xml.rels><?xml version="1.0" encoding="UTF-8" standalone="yes"?>
<Relationships xmlns="http://schemas.openxmlformats.org/package/2006/relationships"><Relationship Id="rId3" Type="http://schemas.openxmlformats.org/officeDocument/2006/relationships/image" Target="../media/image156.jpeg"/><Relationship Id="rId2" Type="http://schemas.openxmlformats.org/officeDocument/2006/relationships/notesSlide" Target="../notesSlides/notesSlide189.xml"/><Relationship Id="rId1" Type="http://schemas.openxmlformats.org/officeDocument/2006/relationships/slideLayout" Target="../slideLayouts/slideLayout2.xml"/><Relationship Id="rId6" Type="http://schemas.openxmlformats.org/officeDocument/2006/relationships/image" Target="../media/image160.jpeg"/><Relationship Id="rId5" Type="http://schemas.openxmlformats.org/officeDocument/2006/relationships/image" Target="../media/image159.jpeg"/><Relationship Id="rId4" Type="http://schemas.openxmlformats.org/officeDocument/2006/relationships/image" Target="../media/image158.jpeg"/></Relationships>
</file>

<file path=ppt/slides/_rels/slide209.xml.rels><?xml version="1.0" encoding="UTF-8" standalone="yes"?>
<Relationships xmlns="http://schemas.openxmlformats.org/package/2006/relationships"><Relationship Id="rId3" Type="http://schemas.openxmlformats.org/officeDocument/2006/relationships/image" Target="../media/image161.jpeg"/><Relationship Id="rId2" Type="http://schemas.openxmlformats.org/officeDocument/2006/relationships/notesSlide" Target="../notesSlides/notesSlide190.xml"/><Relationship Id="rId1" Type="http://schemas.openxmlformats.org/officeDocument/2006/relationships/slideLayout" Target="../slideLayouts/slideLayout2.xml"/><Relationship Id="rId4" Type="http://schemas.openxmlformats.org/officeDocument/2006/relationships/image" Target="../media/image162.pn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5.xml"/></Relationships>
</file>

<file path=ppt/slides/_rels/slide210.xml.rels><?xml version="1.0" encoding="UTF-8" standalone="yes"?>
<Relationships xmlns="http://schemas.openxmlformats.org/package/2006/relationships"><Relationship Id="rId3" Type="http://schemas.openxmlformats.org/officeDocument/2006/relationships/image" Target="../media/image163.png"/><Relationship Id="rId2" Type="http://schemas.openxmlformats.org/officeDocument/2006/relationships/notesSlide" Target="../notesSlides/notesSlide191.xml"/><Relationship Id="rId1" Type="http://schemas.openxmlformats.org/officeDocument/2006/relationships/slideLayout" Target="../slideLayouts/slideLayout2.xml"/></Relationships>
</file>

<file path=ppt/slides/_rels/slide211.xml.rels><?xml version="1.0" encoding="UTF-8" standalone="yes"?>
<Relationships xmlns="http://schemas.openxmlformats.org/package/2006/relationships"><Relationship Id="rId2" Type="http://schemas.openxmlformats.org/officeDocument/2006/relationships/notesSlide" Target="../notesSlides/notesSlide192.xml"/><Relationship Id="rId1" Type="http://schemas.openxmlformats.org/officeDocument/2006/relationships/slideLayout" Target="../slideLayouts/slideLayout2.xml"/></Relationships>
</file>

<file path=ppt/slides/_rels/slide212.xml.rels><?xml version="1.0" encoding="UTF-8" standalone="yes"?>
<Relationships xmlns="http://schemas.openxmlformats.org/package/2006/relationships"><Relationship Id="rId3" Type="http://schemas.openxmlformats.org/officeDocument/2006/relationships/image" Target="../media/image154.png"/><Relationship Id="rId2" Type="http://schemas.openxmlformats.org/officeDocument/2006/relationships/notesSlide" Target="../notesSlides/notesSlide193.xml"/><Relationship Id="rId1" Type="http://schemas.openxmlformats.org/officeDocument/2006/relationships/slideLayout" Target="../slideLayouts/slideLayout2.xml"/></Relationships>
</file>

<file path=ppt/slides/_rels/slide213.xml.rels><?xml version="1.0" encoding="UTF-8" standalone="yes"?>
<Relationships xmlns="http://schemas.openxmlformats.org/package/2006/relationships"><Relationship Id="rId3" Type="http://schemas.openxmlformats.org/officeDocument/2006/relationships/image" Target="../media/image164.jpeg"/><Relationship Id="rId2" Type="http://schemas.openxmlformats.org/officeDocument/2006/relationships/notesSlide" Target="../notesSlides/notesSlide194.xml"/><Relationship Id="rId1" Type="http://schemas.openxmlformats.org/officeDocument/2006/relationships/slideLayout" Target="../slideLayouts/slideLayout2.xml"/></Relationships>
</file>

<file path=ppt/slides/_rels/slide214.xml.rels><?xml version="1.0" encoding="UTF-8" standalone="yes"?>
<Relationships xmlns="http://schemas.openxmlformats.org/package/2006/relationships"><Relationship Id="rId2" Type="http://schemas.openxmlformats.org/officeDocument/2006/relationships/notesSlide" Target="../notesSlides/notesSlide195.xml"/><Relationship Id="rId1" Type="http://schemas.openxmlformats.org/officeDocument/2006/relationships/slideLayout" Target="../slideLayouts/slideLayout2.xml"/></Relationships>
</file>

<file path=ppt/slides/_rels/slide215.xml.rels><?xml version="1.0" encoding="UTF-8" standalone="yes"?>
<Relationships xmlns="http://schemas.openxmlformats.org/package/2006/relationships"><Relationship Id="rId3" Type="http://schemas.openxmlformats.org/officeDocument/2006/relationships/image" Target="../media/image165.png"/><Relationship Id="rId2" Type="http://schemas.openxmlformats.org/officeDocument/2006/relationships/notesSlide" Target="../notesSlides/notesSlide196.xml"/><Relationship Id="rId1" Type="http://schemas.openxmlformats.org/officeDocument/2006/relationships/slideLayout" Target="../slideLayouts/slideLayout2.xml"/></Relationships>
</file>

<file path=ppt/slides/_rels/slide216.xml.rels><?xml version="1.0" encoding="UTF-8" standalone="yes"?>
<Relationships xmlns="http://schemas.openxmlformats.org/package/2006/relationships"><Relationship Id="rId2" Type="http://schemas.openxmlformats.org/officeDocument/2006/relationships/notesSlide" Target="../notesSlides/notesSlide197.xml"/><Relationship Id="rId1" Type="http://schemas.openxmlformats.org/officeDocument/2006/relationships/slideLayout" Target="../slideLayouts/slideLayout2.xml"/></Relationships>
</file>

<file path=ppt/slides/_rels/slide217.xml.rels><?xml version="1.0" encoding="UTF-8" standalone="yes"?>
<Relationships xmlns="http://schemas.openxmlformats.org/package/2006/relationships"><Relationship Id="rId3" Type="http://schemas.openxmlformats.org/officeDocument/2006/relationships/image" Target="../media/image167.jpeg"/><Relationship Id="rId2" Type="http://schemas.openxmlformats.org/officeDocument/2006/relationships/image" Target="../media/image166.jpeg"/><Relationship Id="rId1" Type="http://schemas.openxmlformats.org/officeDocument/2006/relationships/slideLayout" Target="../slideLayouts/slideLayout2.xml"/><Relationship Id="rId4" Type="http://schemas.openxmlformats.org/officeDocument/2006/relationships/image" Target="../media/image168.jpeg"/></Relationships>
</file>

<file path=ppt/slides/_rels/slide218.xml.rels><?xml version="1.0" encoding="UTF-8" standalone="yes"?>
<Relationships xmlns="http://schemas.openxmlformats.org/package/2006/relationships"><Relationship Id="rId2" Type="http://schemas.openxmlformats.org/officeDocument/2006/relationships/notesSlide" Target="../notesSlides/notesSlide198.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9.xml"/><Relationship Id="rId1" Type="http://schemas.openxmlformats.org/officeDocument/2006/relationships/slideLayout" Target="../slideLayouts/slideLayout30.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5.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5.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5.xml"/></Relationships>
</file>

<file path=ppt/slides/_rels/slide2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23.xml"/><Relationship Id="rId1" Type="http://schemas.openxmlformats.org/officeDocument/2006/relationships/slideLayout" Target="../slideLayouts/slideLayout37.xml"/><Relationship Id="rId4" Type="http://schemas.openxmlformats.org/officeDocument/2006/relationships/image" Target="../media/image8.jpeg"/></Relationships>
</file>

<file path=ppt/slides/_rels/slide27.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notesSlide" Target="../notesSlides/notesSlide24.xml"/><Relationship Id="rId1" Type="http://schemas.openxmlformats.org/officeDocument/2006/relationships/slideLayout" Target="../slideLayouts/slideLayout48.xml"/></Relationships>
</file>

<file path=ppt/slides/_rels/slide2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5.xml"/><Relationship Id="rId1" Type="http://schemas.openxmlformats.org/officeDocument/2006/relationships/slideLayout" Target="../slideLayouts/slideLayout59.xml"/></Relationships>
</file>

<file path=ppt/slides/_rels/slide29.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26.xml"/><Relationship Id="rId1" Type="http://schemas.openxmlformats.org/officeDocument/2006/relationships/slideLayout" Target="../slideLayouts/slideLayout70.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5.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5.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5.xml"/></Relationships>
</file>

<file path=ppt/slides/_rels/slide33.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image" Target="../media/image12.emf"/><Relationship Id="rId1" Type="http://schemas.openxmlformats.org/officeDocument/2006/relationships/slideLayout" Target="../slideLayouts/slideLayout25.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5.xml"/></Relationships>
</file>

<file path=ppt/slides/_rels/slide35.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31.xml"/><Relationship Id="rId1" Type="http://schemas.openxmlformats.org/officeDocument/2006/relationships/slideLayout" Target="../slideLayouts/slideLayout25.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86.xml"/></Relationships>
</file>

<file path=ppt/slides/_rels/slide37.xml.rels><?xml version="1.0" encoding="UTF-8" standalone="yes"?>
<Relationships xmlns="http://schemas.openxmlformats.org/package/2006/relationships"><Relationship Id="rId3" Type="http://schemas.openxmlformats.org/officeDocument/2006/relationships/image" Target="../media/image15.emf"/><Relationship Id="rId2" Type="http://schemas.openxmlformats.org/officeDocument/2006/relationships/notesSlide" Target="../notesSlides/notesSlide33.xml"/><Relationship Id="rId1" Type="http://schemas.openxmlformats.org/officeDocument/2006/relationships/slideLayout" Target="../slideLayouts/slideLayout25.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81.xml"/></Relationships>
</file>

<file path=ppt/slides/_rels/slide39.xml.rels><?xml version="1.0" encoding="UTF-8" standalone="yes"?>
<Relationships xmlns="http://schemas.openxmlformats.org/package/2006/relationships"><Relationship Id="rId3" Type="http://schemas.openxmlformats.org/officeDocument/2006/relationships/image" Target="../media/image16.emf"/><Relationship Id="rId2" Type="http://schemas.openxmlformats.org/officeDocument/2006/relationships/notesSlide" Target="../notesSlides/notesSlide35.xml"/><Relationship Id="rId1" Type="http://schemas.openxmlformats.org/officeDocument/2006/relationships/slideLayout" Target="../slideLayouts/slideLayout8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0.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36.xml"/><Relationship Id="rId1" Type="http://schemas.openxmlformats.org/officeDocument/2006/relationships/slideLayout" Target="../slideLayouts/slideLayout86.xml"/><Relationship Id="rId4" Type="http://schemas.openxmlformats.org/officeDocument/2006/relationships/image" Target="../media/image18.jpeg"/></Relationships>
</file>

<file path=ppt/slides/_rels/slide41.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37.xml"/><Relationship Id="rId1" Type="http://schemas.openxmlformats.org/officeDocument/2006/relationships/slideLayout" Target="../slideLayouts/slideLayout86.xml"/></Relationships>
</file>

<file path=ppt/slides/_rels/slide42.xml.rels><?xml version="1.0" encoding="UTF-8" standalone="yes"?>
<Relationships xmlns="http://schemas.openxmlformats.org/package/2006/relationships"><Relationship Id="rId3" Type="http://schemas.openxmlformats.org/officeDocument/2006/relationships/image" Target="../media/image20.emf"/><Relationship Id="rId2" Type="http://schemas.openxmlformats.org/officeDocument/2006/relationships/notesSlide" Target="../notesSlides/notesSlide38.xml"/><Relationship Id="rId1" Type="http://schemas.openxmlformats.org/officeDocument/2006/relationships/slideLayout" Target="../slideLayouts/slideLayout81.xml"/></Relationships>
</file>

<file path=ppt/slides/_rels/slide43.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39.xml"/><Relationship Id="rId1" Type="http://schemas.openxmlformats.org/officeDocument/2006/relationships/slideLayout" Target="../slideLayouts/slideLayout81.xml"/><Relationship Id="rId4" Type="http://schemas.openxmlformats.org/officeDocument/2006/relationships/image" Target="../media/image22.jpeg"/></Relationships>
</file>

<file path=ppt/slides/_rels/slide44.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3.jpeg"/><Relationship Id="rId1" Type="http://schemas.openxmlformats.org/officeDocument/2006/relationships/slideLayout" Target="../slideLayouts/slideLayout81.xml"/></Relationships>
</file>

<file path=ppt/slides/_rels/slide45.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25.jpeg"/><Relationship Id="rId1" Type="http://schemas.openxmlformats.org/officeDocument/2006/relationships/slideLayout" Target="../slideLayouts/slideLayout81.xml"/></Relationships>
</file>

<file path=ppt/slides/_rels/slide46.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image" Target="../media/image27.jpeg"/><Relationship Id="rId1" Type="http://schemas.openxmlformats.org/officeDocument/2006/relationships/slideLayout" Target="../slideLayouts/slideLayout81.xml"/></Relationships>
</file>

<file path=ppt/slides/_rels/slide47.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40.xml"/><Relationship Id="rId1" Type="http://schemas.openxmlformats.org/officeDocument/2006/relationships/slideLayout" Target="../slideLayouts/slideLayout81.xml"/><Relationship Id="rId4" Type="http://schemas.openxmlformats.org/officeDocument/2006/relationships/image" Target="../media/image30.jpeg"/></Relationships>
</file>

<file path=ppt/slides/_rels/slide48.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41.xml"/><Relationship Id="rId1" Type="http://schemas.openxmlformats.org/officeDocument/2006/relationships/slideLayout" Target="../slideLayouts/slideLayout81.xml"/></Relationships>
</file>

<file path=ppt/slides/_rels/slide49.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42.xml"/><Relationship Id="rId1" Type="http://schemas.openxmlformats.org/officeDocument/2006/relationships/slideLayout" Target="../slideLayouts/slideLayout81.xml"/></Relationships>
</file>

<file path=ppt/slides/_rels/slide5.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4.xml"/><Relationship Id="rId1" Type="http://schemas.openxmlformats.org/officeDocument/2006/relationships/slideLayout" Target="../slideLayouts/slideLayout25.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50.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43.xml"/><Relationship Id="rId1" Type="http://schemas.openxmlformats.org/officeDocument/2006/relationships/slideLayout" Target="../slideLayouts/slideLayout81.xml"/></Relationships>
</file>

<file path=ppt/slides/_rels/slide51.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44.xml"/><Relationship Id="rId1" Type="http://schemas.openxmlformats.org/officeDocument/2006/relationships/slideLayout" Target="../slideLayouts/slideLayout81.xml"/></Relationships>
</file>

<file path=ppt/slides/_rels/slide52.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45.xml"/><Relationship Id="rId1" Type="http://schemas.openxmlformats.org/officeDocument/2006/relationships/slideLayout" Target="../slideLayouts/slideLayout81.xml"/></Relationships>
</file>

<file path=ppt/slides/_rels/slide53.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46.xml"/><Relationship Id="rId1" Type="http://schemas.openxmlformats.org/officeDocument/2006/relationships/slideLayout" Target="../slideLayouts/slideLayout81.xml"/></Relationships>
</file>

<file path=ppt/slides/_rels/slide54.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47.xml"/><Relationship Id="rId1" Type="http://schemas.openxmlformats.org/officeDocument/2006/relationships/slideLayout" Target="../slideLayouts/slideLayout81.xml"/></Relationships>
</file>

<file path=ppt/slides/_rels/slide55.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48.xml"/><Relationship Id="rId1" Type="http://schemas.openxmlformats.org/officeDocument/2006/relationships/slideLayout" Target="../slideLayouts/slideLayout81.xml"/></Relationships>
</file>

<file path=ppt/slides/_rels/slide56.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49.xml"/><Relationship Id="rId1" Type="http://schemas.openxmlformats.org/officeDocument/2006/relationships/slideLayout" Target="../slideLayouts/slideLayout81.xml"/></Relationships>
</file>

<file path=ppt/slides/_rels/slide57.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50.xml"/><Relationship Id="rId1" Type="http://schemas.openxmlformats.org/officeDocument/2006/relationships/slideLayout" Target="../slideLayouts/slideLayout81.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81.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25.xml"/></Relationships>
</file>

<file path=ppt/slides/_rels/slide6.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5.xml"/><Relationship Id="rId1" Type="http://schemas.openxmlformats.org/officeDocument/2006/relationships/slideLayout" Target="../slideLayouts/slideLayout25.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42.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25.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25.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92.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25.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25.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25.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92.xml"/></Relationships>
</file>

<file path=ppt/slides/_rels/slide68.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61.xml"/><Relationship Id="rId1" Type="http://schemas.openxmlformats.org/officeDocument/2006/relationships/slideLayout" Target="../slideLayouts/slideLayout92.xml"/><Relationship Id="rId4" Type="http://schemas.openxmlformats.org/officeDocument/2006/relationships/image" Target="../media/image42.png"/></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9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5.xml"/></Relationships>
</file>

<file path=ppt/slides/_rels/slide70.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63.xml"/><Relationship Id="rId1" Type="http://schemas.openxmlformats.org/officeDocument/2006/relationships/slideLayout" Target="../slideLayouts/slideLayout92.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92.xml"/></Relationships>
</file>

<file path=ppt/slides/_rels/slide72.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notesSlide" Target="../notesSlides/notesSlide65.xml"/><Relationship Id="rId1" Type="http://schemas.openxmlformats.org/officeDocument/2006/relationships/slideLayout" Target="../slideLayouts/slideLayout92.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92.xml"/></Relationships>
</file>

<file path=ppt/slides/_rels/slide74.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notesSlide" Target="../notesSlides/notesSlide67.xml"/><Relationship Id="rId1" Type="http://schemas.openxmlformats.org/officeDocument/2006/relationships/slideLayout" Target="../slideLayouts/slideLayout92.xml"/><Relationship Id="rId5" Type="http://schemas.openxmlformats.org/officeDocument/2006/relationships/image" Target="../media/image46.jpeg"/><Relationship Id="rId4" Type="http://schemas.openxmlformats.org/officeDocument/2006/relationships/image" Target="../media/image45.jpeg"/></Relationships>
</file>

<file path=ppt/slides/_rels/slide75.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notesSlide" Target="../notesSlides/notesSlide68.xml"/><Relationship Id="rId1" Type="http://schemas.openxmlformats.org/officeDocument/2006/relationships/slideLayout" Target="../slideLayouts/slideLayout92.xml"/><Relationship Id="rId4" Type="http://schemas.openxmlformats.org/officeDocument/2006/relationships/image" Target="../media/image48.jpeg"/></Relationships>
</file>

<file path=ppt/slides/_rels/slide76.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notesSlide" Target="../notesSlides/notesSlide69.xml"/><Relationship Id="rId1" Type="http://schemas.openxmlformats.org/officeDocument/2006/relationships/slideLayout" Target="../slideLayouts/slideLayout92.xml"/><Relationship Id="rId5" Type="http://schemas.openxmlformats.org/officeDocument/2006/relationships/image" Target="../media/image51.jpeg"/><Relationship Id="rId4" Type="http://schemas.openxmlformats.org/officeDocument/2006/relationships/image" Target="../media/image50.jpeg"/></Relationships>
</file>

<file path=ppt/slides/_rels/slide77.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notesSlide" Target="../notesSlides/notesSlide70.xml"/><Relationship Id="rId1" Type="http://schemas.openxmlformats.org/officeDocument/2006/relationships/slideLayout" Target="../slideLayouts/slideLayout92.xml"/><Relationship Id="rId4" Type="http://schemas.openxmlformats.org/officeDocument/2006/relationships/image" Target="../media/image53.jpeg"/></Relationships>
</file>

<file path=ppt/slides/_rels/slide78.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notesSlide" Target="../notesSlides/notesSlide71.xml"/><Relationship Id="rId1" Type="http://schemas.openxmlformats.org/officeDocument/2006/relationships/slideLayout" Target="../slideLayouts/slideLayout92.xml"/><Relationship Id="rId4" Type="http://schemas.openxmlformats.org/officeDocument/2006/relationships/image" Target="../media/image55.jpeg"/></Relationships>
</file>

<file path=ppt/slides/_rels/slide79.xml.rels><?xml version="1.0" encoding="UTF-8" standalone="yes"?>
<Relationships xmlns="http://schemas.openxmlformats.org/package/2006/relationships"><Relationship Id="rId3" Type="http://schemas.openxmlformats.org/officeDocument/2006/relationships/image" Target="../media/image56.jpeg"/><Relationship Id="rId2" Type="http://schemas.openxmlformats.org/officeDocument/2006/relationships/notesSlide" Target="../notesSlides/notesSlide72.xml"/><Relationship Id="rId1" Type="http://schemas.openxmlformats.org/officeDocument/2006/relationships/slideLayout" Target="../slideLayouts/slideLayout92.xml"/><Relationship Id="rId6" Type="http://schemas.openxmlformats.org/officeDocument/2006/relationships/image" Target="../media/image58.jpeg"/><Relationship Id="rId5" Type="http://schemas.openxmlformats.org/officeDocument/2006/relationships/image" Target="../media/image57.gif"/><Relationship Id="rId4" Type="http://schemas.openxmlformats.org/officeDocument/2006/relationships/hyperlink" Target="http://thumbnail.image.rakuten.co.jp/s/?@0_mall/kimeidou/cabinet/img55524369.gif" TargetMode="Externa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5.xml"/></Relationships>
</file>

<file path=ppt/slides/_rels/slide80.xml.rels><?xml version="1.0" encoding="UTF-8" standalone="yes"?>
<Relationships xmlns="http://schemas.openxmlformats.org/package/2006/relationships"><Relationship Id="rId3" Type="http://schemas.openxmlformats.org/officeDocument/2006/relationships/image" Target="../media/image59.jpeg"/><Relationship Id="rId2" Type="http://schemas.openxmlformats.org/officeDocument/2006/relationships/notesSlide" Target="../notesSlides/notesSlide73.xml"/><Relationship Id="rId1" Type="http://schemas.openxmlformats.org/officeDocument/2006/relationships/slideLayout" Target="../slideLayouts/slideLayout92.xml"/><Relationship Id="rId4" Type="http://schemas.openxmlformats.org/officeDocument/2006/relationships/image" Target="../media/image60.jpeg"/></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92.xml"/></Relationships>
</file>

<file path=ppt/slides/_rels/slide82.xml.rels><?xml version="1.0" encoding="UTF-8" standalone="yes"?>
<Relationships xmlns="http://schemas.openxmlformats.org/package/2006/relationships"><Relationship Id="rId3" Type="http://schemas.openxmlformats.org/officeDocument/2006/relationships/image" Target="../media/image61.jpeg"/><Relationship Id="rId2" Type="http://schemas.openxmlformats.org/officeDocument/2006/relationships/notesSlide" Target="../notesSlides/notesSlide75.xml"/><Relationship Id="rId1" Type="http://schemas.openxmlformats.org/officeDocument/2006/relationships/slideLayout" Target="../slideLayouts/slideLayout92.xml"/></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92.xml"/></Relationships>
</file>

<file path=ppt/slides/_rels/slide84.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25.xml"/></Relationships>
</file>

<file path=ppt/slides/_rels/slide85.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25.xml"/></Relationships>
</file>

<file path=ppt/slides/_rels/slide86.xml.rels><?xml version="1.0" encoding="UTF-8" standalone="yes"?>
<Relationships xmlns="http://schemas.openxmlformats.org/package/2006/relationships"><Relationship Id="rId2" Type="http://schemas.openxmlformats.org/officeDocument/2006/relationships/notesSlide" Target="../notesSlides/notesSlide79.xml"/><Relationship Id="rId1" Type="http://schemas.openxmlformats.org/officeDocument/2006/relationships/slideLayout" Target="../slideLayouts/slideLayout25.xml"/></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80.xml"/><Relationship Id="rId1" Type="http://schemas.openxmlformats.org/officeDocument/2006/relationships/slideLayout" Target="../slideLayouts/slideLayout25.xml"/></Relationships>
</file>

<file path=ppt/slides/_rels/slide88.xml.rels><?xml version="1.0" encoding="UTF-8" standalone="yes"?>
<Relationships xmlns="http://schemas.openxmlformats.org/package/2006/relationships"><Relationship Id="rId2" Type="http://schemas.openxmlformats.org/officeDocument/2006/relationships/notesSlide" Target="../notesSlides/notesSlide81.xml"/><Relationship Id="rId1" Type="http://schemas.openxmlformats.org/officeDocument/2006/relationships/slideLayout" Target="../slideLayouts/slideLayout25.xml"/></Relationships>
</file>

<file path=ppt/slides/_rels/slide89.xml.rels><?xml version="1.0" encoding="UTF-8" standalone="yes"?>
<Relationships xmlns="http://schemas.openxmlformats.org/package/2006/relationships"><Relationship Id="rId2" Type="http://schemas.openxmlformats.org/officeDocument/2006/relationships/notesSlide" Target="../notesSlides/notesSlide82.xml"/><Relationship Id="rId1" Type="http://schemas.openxmlformats.org/officeDocument/2006/relationships/slideLayout" Target="../slideLayouts/slideLayout25.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5.xml"/></Relationships>
</file>

<file path=ppt/slides/_rels/slide90.xml.rels><?xml version="1.0" encoding="UTF-8" standalone="yes"?>
<Relationships xmlns="http://schemas.openxmlformats.org/package/2006/relationships"><Relationship Id="rId2" Type="http://schemas.openxmlformats.org/officeDocument/2006/relationships/notesSlide" Target="../notesSlides/notesSlide83.xml"/><Relationship Id="rId1" Type="http://schemas.openxmlformats.org/officeDocument/2006/relationships/slideLayout" Target="../slideLayouts/slideLayout25.xml"/></Relationships>
</file>

<file path=ppt/slides/_rels/slide91.xml.rels><?xml version="1.0" encoding="UTF-8" standalone="yes"?>
<Relationships xmlns="http://schemas.openxmlformats.org/package/2006/relationships"><Relationship Id="rId2" Type="http://schemas.openxmlformats.org/officeDocument/2006/relationships/notesSlide" Target="../notesSlides/notesSlide84.xml"/><Relationship Id="rId1" Type="http://schemas.openxmlformats.org/officeDocument/2006/relationships/slideLayout" Target="../slideLayouts/slideLayout25.xml"/></Relationships>
</file>

<file path=ppt/slides/_rels/slide92.xml.rels><?xml version="1.0" encoding="UTF-8" standalone="yes"?>
<Relationships xmlns="http://schemas.openxmlformats.org/package/2006/relationships"><Relationship Id="rId2" Type="http://schemas.openxmlformats.org/officeDocument/2006/relationships/notesSlide" Target="../notesSlides/notesSlide85.xml"/><Relationship Id="rId1" Type="http://schemas.openxmlformats.org/officeDocument/2006/relationships/slideLayout" Target="../slideLayouts/slideLayout102.xml"/></Relationships>
</file>

<file path=ppt/slides/_rels/slide93.xml.rels><?xml version="1.0" encoding="UTF-8" standalone="yes"?>
<Relationships xmlns="http://schemas.openxmlformats.org/package/2006/relationships"><Relationship Id="rId3" Type="http://schemas.openxmlformats.org/officeDocument/2006/relationships/image" Target="../media/image62.jpg"/><Relationship Id="rId2" Type="http://schemas.openxmlformats.org/officeDocument/2006/relationships/notesSlide" Target="../notesSlides/notesSlide86.xml"/><Relationship Id="rId1" Type="http://schemas.openxmlformats.org/officeDocument/2006/relationships/slideLayout" Target="../slideLayouts/slideLayout114.xml"/><Relationship Id="rId6" Type="http://schemas.openxmlformats.org/officeDocument/2006/relationships/image" Target="../media/image65.jpg"/><Relationship Id="rId5" Type="http://schemas.openxmlformats.org/officeDocument/2006/relationships/image" Target="../media/image64.jpg"/><Relationship Id="rId4" Type="http://schemas.openxmlformats.org/officeDocument/2006/relationships/image" Target="../media/image63.jpeg"/></Relationships>
</file>

<file path=ppt/slides/_rels/slide94.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notesSlide" Target="../notesSlides/notesSlide87.xml"/><Relationship Id="rId1" Type="http://schemas.openxmlformats.org/officeDocument/2006/relationships/slideLayout" Target="../slideLayouts/slideLayout137.xml"/><Relationship Id="rId4" Type="http://schemas.openxmlformats.org/officeDocument/2006/relationships/image" Target="../media/image67.png"/></Relationships>
</file>

<file path=ppt/slides/_rels/slide95.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notesSlide" Target="../notesSlides/notesSlide88.xml"/><Relationship Id="rId1" Type="http://schemas.openxmlformats.org/officeDocument/2006/relationships/slideLayout" Target="../slideLayouts/slideLayout138.xml"/><Relationship Id="rId6" Type="http://schemas.openxmlformats.org/officeDocument/2006/relationships/hyperlink" Target="http://ja.wikipedia.org/wiki/%E5%8C%BB%E8%96%AC%E9%83%A8%E5%A4%96%E5%93%81" TargetMode="External"/><Relationship Id="rId5" Type="http://schemas.openxmlformats.org/officeDocument/2006/relationships/image" Target="../media/image70.emf"/><Relationship Id="rId4" Type="http://schemas.openxmlformats.org/officeDocument/2006/relationships/image" Target="../media/image69.png"/></Relationships>
</file>

<file path=ppt/slides/_rels/slide96.xml.rels><?xml version="1.0" encoding="UTF-8" standalone="yes"?>
<Relationships xmlns="http://schemas.openxmlformats.org/package/2006/relationships"><Relationship Id="rId2" Type="http://schemas.openxmlformats.org/officeDocument/2006/relationships/notesSlide" Target="../notesSlides/notesSlide89.xml"/><Relationship Id="rId1" Type="http://schemas.openxmlformats.org/officeDocument/2006/relationships/slideLayout" Target="../slideLayouts/slideLayout151.xml"/></Relationships>
</file>

<file path=ppt/slides/_rels/slide97.xml.rels><?xml version="1.0" encoding="UTF-8" standalone="yes"?>
<Relationships xmlns="http://schemas.openxmlformats.org/package/2006/relationships"><Relationship Id="rId2" Type="http://schemas.openxmlformats.org/officeDocument/2006/relationships/notesSlide" Target="../notesSlides/notesSlide90.xml"/><Relationship Id="rId1" Type="http://schemas.openxmlformats.org/officeDocument/2006/relationships/slideLayout" Target="../slideLayouts/slideLayout163.xml"/></Relationships>
</file>

<file path=ppt/slides/_rels/slide98.xml.rels><?xml version="1.0" encoding="UTF-8" standalone="yes"?>
<Relationships xmlns="http://schemas.openxmlformats.org/package/2006/relationships"><Relationship Id="rId2" Type="http://schemas.openxmlformats.org/officeDocument/2006/relationships/notesSlide" Target="../notesSlides/notesSlide91.xml"/><Relationship Id="rId1" Type="http://schemas.openxmlformats.org/officeDocument/2006/relationships/slideLayout" Target="../slideLayouts/slideLayout175.xml"/></Relationships>
</file>

<file path=ppt/slides/_rels/slide99.xml.rels><?xml version="1.0" encoding="UTF-8" standalone="yes"?>
<Relationships xmlns="http://schemas.openxmlformats.org/package/2006/relationships"><Relationship Id="rId2" Type="http://schemas.openxmlformats.org/officeDocument/2006/relationships/notesSlide" Target="../notesSlides/notesSlide92.xml"/><Relationship Id="rId1" Type="http://schemas.openxmlformats.org/officeDocument/2006/relationships/slideLayout" Target="../slideLayouts/slideLayout187.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000099"/>
        </a:solidFill>
        <a:effectLst/>
      </p:bgPr>
    </p:bg>
    <p:spTree>
      <p:nvGrpSpPr>
        <p:cNvPr id="1" name=""/>
        <p:cNvGrpSpPr/>
        <p:nvPr/>
      </p:nvGrpSpPr>
      <p:grpSpPr>
        <a:xfrm>
          <a:off x="0" y="0"/>
          <a:ext cx="0" cy="0"/>
          <a:chOff x="0" y="0"/>
          <a:chExt cx="0" cy="0"/>
        </a:xfrm>
      </p:grpSpPr>
      <p:sp>
        <p:nvSpPr>
          <p:cNvPr id="2" name="タイトル 1"/>
          <p:cNvSpPr>
            <a:spLocks noGrp="1"/>
          </p:cNvSpPr>
          <p:nvPr>
            <p:ph type="ctrTitle"/>
          </p:nvPr>
        </p:nvSpPr>
        <p:spPr>
          <a:xfrm>
            <a:off x="0" y="2060848"/>
            <a:ext cx="9144000" cy="1398017"/>
          </a:xfrm>
          <a:effectLst>
            <a:outerShdw blurRad="50800" dist="38100" dir="2700000" algn="tl" rotWithShape="0">
              <a:prstClr val="black">
                <a:alpha val="40000"/>
              </a:prstClr>
            </a:outerShdw>
          </a:effectLst>
        </p:spPr>
        <p:txBody>
          <a:bodyPr>
            <a:noAutofit/>
          </a:bodyPr>
          <a:lstStyle/>
          <a:p>
            <a:r>
              <a:rPr lang="ja-JP" altLang="en-US" sz="36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「嘔吐物の正しい処理の仕方」</a:t>
            </a:r>
            <a:r>
              <a:rPr lang="en-US" altLang="ja-JP" sz="36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
            </a:r>
            <a:br>
              <a:rPr lang="en-US" altLang="ja-JP" sz="36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br>
            <a:r>
              <a:rPr lang="ja-JP" altLang="en-US" sz="3600" dirty="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実習</a:t>
            </a:r>
            <a:r>
              <a:rPr lang="ja-JP" altLang="en-US" sz="36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編</a:t>
            </a:r>
            <a:endParaRPr lang="ja-JP" altLang="en-US" sz="3600" dirty="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5" name="サブタイトル 2"/>
          <p:cNvSpPr txBox="1">
            <a:spLocks/>
          </p:cNvSpPr>
          <p:nvPr/>
        </p:nvSpPr>
        <p:spPr>
          <a:xfrm>
            <a:off x="0" y="5877272"/>
            <a:ext cx="9144000" cy="648072"/>
          </a:xfrm>
          <a:prstGeom prst="rect">
            <a:avLst/>
          </a:prstGeom>
          <a:effectLst>
            <a:outerShdw blurRad="50800" dist="38100" dir="2700000" algn="tl" rotWithShape="0">
              <a:prstClr val="black">
                <a:alpha val="40000"/>
              </a:prstClr>
            </a:outerShdw>
          </a:effectLst>
        </p:spPr>
        <p:txBody>
          <a:bodyPr vert="horz" lIns="91440" tIns="45720" rIns="91440" bIns="45720" rtlCol="0">
            <a:noAutofit/>
          </a:bodyPr>
          <a:lstStyle/>
          <a:p>
            <a:pPr lvl="0" algn="ctr">
              <a:spcBef>
                <a:spcPct val="20000"/>
              </a:spcBef>
              <a:defRPr/>
            </a:pPr>
            <a:r>
              <a:rPr kumimoji="1" lang="ja-JP" altLang="en-US" sz="2400" i="0" u="none" strike="noStrike" kern="1200" cap="none" spc="0" normalizeH="0" baseline="0" noProof="0" dirty="0" smtClean="0">
                <a:ln>
                  <a:noFill/>
                </a:ln>
                <a:solidFill>
                  <a:schemeClr val="bg1"/>
                </a:solidFill>
                <a:effectLst>
                  <a:outerShdw blurRad="38100" dist="38100" dir="2700000" algn="tl">
                    <a:srgbClr val="000000">
                      <a:alpha val="43137"/>
                    </a:srgbClr>
                  </a:outerShdw>
                </a:effectLst>
                <a:uLnTx/>
                <a:uFillTx/>
                <a:latin typeface="メイリオ" panose="020B0604030504040204" pitchFamily="50" charset="-128"/>
                <a:ea typeface="メイリオ" panose="020B0604030504040204" pitchFamily="50" charset="-128"/>
                <a:cs typeface="メイリオ" panose="020B0604030504040204" pitchFamily="50" charset="-128"/>
              </a:rPr>
              <a:t>　</a:t>
            </a:r>
            <a:r>
              <a:rPr lang="ja-JP" altLang="en-US" sz="24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平成</a:t>
            </a:r>
            <a:r>
              <a:rPr lang="ja-JP" altLang="en-US" sz="2400" dirty="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２５年１０月６日（日）</a:t>
            </a:r>
            <a:endParaRPr lang="en-US" altLang="ja-JP" sz="2400" dirty="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a:p>
            <a:pPr algn="ctr">
              <a:spcBef>
                <a:spcPct val="20000"/>
              </a:spcBef>
              <a:defRPr/>
            </a:pPr>
            <a:r>
              <a:rPr lang="ja-JP" altLang="en-US" sz="2400" dirty="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奈良県薬業会館</a:t>
            </a:r>
            <a:endParaRPr lang="en-US" altLang="ja-JP" sz="2400" dirty="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a:p>
            <a:pPr lvl="0" algn="ctr">
              <a:spcBef>
                <a:spcPct val="20000"/>
              </a:spcBef>
              <a:defRPr/>
            </a:pPr>
            <a:endParaRPr lang="en-US" altLang="ja-JP" sz="24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8" name="正方形/長方形 7"/>
          <p:cNvSpPr/>
          <p:nvPr/>
        </p:nvSpPr>
        <p:spPr>
          <a:xfrm>
            <a:off x="36512" y="4581128"/>
            <a:ext cx="9107488" cy="830997"/>
          </a:xfrm>
          <a:prstGeom prst="rect">
            <a:avLst/>
          </a:prstGeom>
        </p:spPr>
        <p:txBody>
          <a:bodyPr wrap="square">
            <a:spAutoFit/>
          </a:bodyPr>
          <a:lstStyle/>
          <a:p>
            <a:pPr algn="ctr">
              <a:defRPr/>
            </a:pPr>
            <a:r>
              <a:rPr lang="ja-JP" altLang="en-US" sz="24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和歌山県学校薬剤師会</a:t>
            </a:r>
            <a:r>
              <a:rPr lang="ja-JP" altLang="en-US" sz="2400" dirty="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　</a:t>
            </a:r>
            <a:endParaRPr lang="en-US" altLang="ja-JP" sz="24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a:p>
            <a:pPr algn="ctr">
              <a:defRPr/>
            </a:pPr>
            <a:r>
              <a:rPr lang="ja-JP" altLang="en-US" sz="24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西前多香哉</a:t>
            </a:r>
            <a:endParaRPr lang="en-US" altLang="ja-JP" sz="24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6" name="タイトル 1"/>
          <p:cNvSpPr txBox="1">
            <a:spLocks/>
          </p:cNvSpPr>
          <p:nvPr/>
        </p:nvSpPr>
        <p:spPr>
          <a:xfrm>
            <a:off x="0" y="332656"/>
            <a:ext cx="9144000" cy="1398017"/>
          </a:xfrm>
          <a:prstGeom prst="rect">
            <a:avLst/>
          </a:prstGeom>
          <a:effectLst>
            <a:outerShdw blurRad="50800" dist="38100" dir="2700000" algn="tl" rotWithShape="0">
              <a:prstClr val="black">
                <a:alpha val="40000"/>
              </a:prstClr>
            </a:outerShdw>
          </a:effectLst>
        </p:spPr>
        <p:txBody>
          <a:bodyPr vert="horz" lIns="91440" tIns="45720" rIns="91440" bIns="45720" rtlCol="0" anchor="ctr">
            <a:noAutofit/>
          </a:bodyPr>
          <a:lstStyle>
            <a:lvl1pPr algn="ctr" defTabSz="914400" rtl="0" eaLnBrk="1" latinLnBrk="0" hangingPunct="1">
              <a:spcBef>
                <a:spcPct val="0"/>
              </a:spcBef>
              <a:buNone/>
              <a:defRPr kumimoji="1" sz="4400" kern="1200">
                <a:solidFill>
                  <a:schemeClr val="tx1"/>
                </a:solidFill>
                <a:latin typeface="+mj-lt"/>
                <a:ea typeface="+mj-ea"/>
                <a:cs typeface="+mj-cs"/>
              </a:defRPr>
            </a:lvl1pPr>
          </a:lstStyle>
          <a:p>
            <a:r>
              <a:rPr lang="ja-JP" altLang="en-US" sz="32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奈良県学校薬剤師部会研修会</a:t>
            </a:r>
            <a:endParaRPr lang="ja-JP" altLang="en-US" sz="3200" dirty="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p:txBody>
      </p:sp>
    </p:spTree>
    <p:extLst>
      <p:ext uri="{BB962C8B-B14F-4D97-AF65-F5344CB8AC3E}">
        <p14:creationId xmlns:p14="http://schemas.microsoft.com/office/powerpoint/2010/main" val="293720612"/>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000099"/>
        </a:solidFill>
        <a:effectLst/>
      </p:bgPr>
    </p:bg>
    <p:spTree>
      <p:nvGrpSpPr>
        <p:cNvPr id="1" name=""/>
        <p:cNvGrpSpPr/>
        <p:nvPr/>
      </p:nvGrpSpPr>
      <p:grpSpPr>
        <a:xfrm>
          <a:off x="0" y="0"/>
          <a:ext cx="0" cy="0"/>
          <a:chOff x="0" y="0"/>
          <a:chExt cx="0" cy="0"/>
        </a:xfrm>
      </p:grpSpPr>
      <p:sp>
        <p:nvSpPr>
          <p:cNvPr id="456708" name="Rectangle 4"/>
          <p:cNvSpPr>
            <a:spLocks noGrp="1" noChangeArrowheads="1"/>
          </p:cNvSpPr>
          <p:nvPr>
            <p:ph type="title"/>
          </p:nvPr>
        </p:nvSpPr>
        <p:spPr>
          <a:xfrm>
            <a:off x="1547664" y="404664"/>
            <a:ext cx="5961063" cy="648072"/>
          </a:xfrm>
          <a:ln>
            <a:noFill/>
          </a:ln>
          <a:effectLst>
            <a:outerShdw blurRad="50800" dist="38100" dir="2700000" algn="tl" rotWithShape="0">
              <a:prstClr val="black">
                <a:alpha val="40000"/>
              </a:prstClr>
            </a:outerShdw>
          </a:effectLst>
        </p:spPr>
        <p:txBody>
          <a:bodyPr>
            <a:noAutofit/>
          </a:bodyPr>
          <a:lstStyle/>
          <a:p>
            <a:pPr>
              <a:defRPr/>
            </a:pPr>
            <a:r>
              <a:rPr lang="ja-JP" altLang="en-US" sz="2400" dirty="0" smtClean="0">
                <a:solidFill>
                  <a:srgbClr val="FF0066"/>
                </a:solidFill>
                <a:effectLst>
                  <a:outerShdw blurRad="38100" dist="38100" dir="2700000" algn="tl">
                    <a:srgbClr val="000000">
                      <a:alpha val="43137"/>
                    </a:srgbClr>
                  </a:outerShdw>
                </a:effectLst>
                <a:latin typeface="+mn-ea"/>
                <a:ea typeface="+mn-ea"/>
              </a:rPr>
              <a:t>●</a:t>
            </a:r>
            <a:r>
              <a:rPr lang="ja-JP" altLang="en-US" sz="2400" dirty="0">
                <a:effectLst>
                  <a:outerShdw blurRad="38100" dist="38100" dir="2700000" algn="tl">
                    <a:srgbClr val="000000">
                      <a:alpha val="43137"/>
                    </a:srgbClr>
                  </a:outerShdw>
                </a:effectLst>
                <a:latin typeface="+mn-ea"/>
                <a:ea typeface="+mn-ea"/>
              </a:rPr>
              <a:t>学校保健安全法　施行</a:t>
            </a:r>
            <a:r>
              <a:rPr lang="ja-JP" altLang="en-US" sz="2400" dirty="0" smtClean="0">
                <a:effectLst>
                  <a:outerShdw blurRad="38100" dist="38100" dir="2700000" algn="tl">
                    <a:srgbClr val="000000">
                      <a:alpha val="43137"/>
                    </a:srgbClr>
                  </a:outerShdw>
                </a:effectLst>
                <a:latin typeface="+mn-ea"/>
                <a:ea typeface="+mn-ea"/>
              </a:rPr>
              <a:t>規則</a:t>
            </a:r>
            <a:r>
              <a:rPr lang="en-US" altLang="ja-JP" sz="2400" dirty="0" smtClean="0">
                <a:effectLst>
                  <a:outerShdw blurRad="38100" dist="38100" dir="2700000" algn="tl">
                    <a:srgbClr val="000000">
                      <a:alpha val="43137"/>
                    </a:srgbClr>
                  </a:outerShdw>
                </a:effectLst>
                <a:latin typeface="+mn-ea"/>
                <a:ea typeface="+mn-ea"/>
              </a:rPr>
              <a:t/>
            </a:r>
            <a:br>
              <a:rPr lang="en-US" altLang="ja-JP" sz="2400" dirty="0" smtClean="0">
                <a:effectLst>
                  <a:outerShdw blurRad="38100" dist="38100" dir="2700000" algn="tl">
                    <a:srgbClr val="000000">
                      <a:alpha val="43137"/>
                    </a:srgbClr>
                  </a:outerShdw>
                </a:effectLst>
                <a:latin typeface="+mn-ea"/>
                <a:ea typeface="+mn-ea"/>
              </a:rPr>
            </a:br>
            <a:r>
              <a:rPr lang="ja-JP" altLang="en-US" sz="2400" dirty="0" smtClean="0">
                <a:effectLst>
                  <a:outerShdw blurRad="38100" dist="38100" dir="2700000" algn="tl">
                    <a:srgbClr val="000000">
                      <a:alpha val="43137"/>
                    </a:srgbClr>
                  </a:outerShdw>
                </a:effectLst>
                <a:latin typeface="+mn-ea"/>
                <a:ea typeface="+mn-ea"/>
              </a:rPr>
              <a:t>（</a:t>
            </a:r>
            <a:r>
              <a:rPr lang="ja-JP" altLang="en-US" sz="2400" dirty="0" smtClean="0">
                <a:solidFill>
                  <a:schemeClr val="bg1">
                    <a:lumMod val="95000"/>
                  </a:schemeClr>
                </a:solidFill>
                <a:effectLst>
                  <a:outerShdw blurRad="38100" dist="38100" dir="2700000" algn="tl">
                    <a:srgbClr val="000000">
                      <a:alpha val="43137"/>
                    </a:srgbClr>
                  </a:outerShdw>
                </a:effectLst>
                <a:latin typeface="+mn-ea"/>
                <a:ea typeface="+mn-ea"/>
              </a:rPr>
              <a:t>学校</a:t>
            </a:r>
            <a:r>
              <a:rPr lang="ja-JP" altLang="en-US" sz="2400" dirty="0">
                <a:solidFill>
                  <a:schemeClr val="bg1">
                    <a:lumMod val="95000"/>
                  </a:schemeClr>
                </a:solidFill>
                <a:effectLst>
                  <a:outerShdw blurRad="38100" dist="38100" dir="2700000" algn="tl">
                    <a:srgbClr val="000000">
                      <a:alpha val="43137"/>
                    </a:srgbClr>
                  </a:outerShdw>
                </a:effectLst>
                <a:latin typeface="+mn-ea"/>
                <a:ea typeface="+mn-ea"/>
              </a:rPr>
              <a:t>薬剤師の職務執行の</a:t>
            </a:r>
            <a:r>
              <a:rPr lang="ja-JP" altLang="en-US" sz="2400" dirty="0" smtClean="0">
                <a:solidFill>
                  <a:schemeClr val="bg1">
                    <a:lumMod val="95000"/>
                  </a:schemeClr>
                </a:solidFill>
                <a:effectLst>
                  <a:outerShdw blurRad="38100" dist="38100" dir="2700000" algn="tl">
                    <a:srgbClr val="000000">
                      <a:alpha val="43137"/>
                    </a:srgbClr>
                  </a:outerShdw>
                </a:effectLst>
                <a:latin typeface="+mn-ea"/>
                <a:ea typeface="+mn-ea"/>
              </a:rPr>
              <a:t>準則</a:t>
            </a:r>
            <a:r>
              <a:rPr lang="ja-JP" altLang="en-US" sz="2400" dirty="0">
                <a:solidFill>
                  <a:schemeClr val="bg1">
                    <a:lumMod val="95000"/>
                  </a:schemeClr>
                </a:solidFill>
                <a:effectLst>
                  <a:outerShdw blurRad="38100" dist="38100" dir="2700000" algn="tl">
                    <a:srgbClr val="000000">
                      <a:alpha val="43137"/>
                    </a:srgbClr>
                  </a:outerShdw>
                </a:effectLst>
                <a:latin typeface="+mn-ea"/>
                <a:ea typeface="+mn-ea"/>
              </a:rPr>
              <a:t>）</a:t>
            </a:r>
            <a:r>
              <a:rPr lang="en-US" altLang="ja-JP" sz="2400" dirty="0" smtClean="0">
                <a:solidFill>
                  <a:schemeClr val="bg1">
                    <a:lumMod val="95000"/>
                  </a:schemeClr>
                </a:solidFill>
                <a:effectLst>
                  <a:outerShdw blurRad="38100" dist="38100" dir="2700000" algn="tl">
                    <a:srgbClr val="000000">
                      <a:alpha val="43137"/>
                    </a:srgbClr>
                  </a:outerShdw>
                </a:effectLst>
                <a:latin typeface="+mn-ea"/>
                <a:ea typeface="+mn-ea"/>
              </a:rPr>
              <a:t/>
            </a:r>
            <a:br>
              <a:rPr lang="en-US" altLang="ja-JP" sz="2400" dirty="0" smtClean="0">
                <a:solidFill>
                  <a:schemeClr val="bg1">
                    <a:lumMod val="95000"/>
                  </a:schemeClr>
                </a:solidFill>
                <a:effectLst>
                  <a:outerShdw blurRad="38100" dist="38100" dir="2700000" algn="tl">
                    <a:srgbClr val="000000">
                      <a:alpha val="43137"/>
                    </a:srgbClr>
                  </a:outerShdw>
                </a:effectLst>
                <a:latin typeface="+mn-ea"/>
                <a:ea typeface="+mn-ea"/>
              </a:rPr>
            </a:br>
            <a:endParaRPr lang="ja-JP" altLang="en-US" sz="2400" dirty="0">
              <a:solidFill>
                <a:schemeClr val="bg1">
                  <a:lumMod val="95000"/>
                </a:schemeClr>
              </a:solidFill>
              <a:effectLst>
                <a:outerShdw blurRad="38100" dist="38100" dir="2700000" algn="tl">
                  <a:srgbClr val="000000">
                    <a:alpha val="43137"/>
                  </a:srgbClr>
                </a:outerShdw>
              </a:effectLst>
              <a:latin typeface="+mn-ea"/>
              <a:ea typeface="+mn-ea"/>
            </a:endParaRPr>
          </a:p>
        </p:txBody>
      </p:sp>
      <p:sp>
        <p:nvSpPr>
          <p:cNvPr id="22532" name="Rectangle 5"/>
          <p:cNvSpPr>
            <a:spLocks noGrp="1" noChangeArrowheads="1"/>
          </p:cNvSpPr>
          <p:nvPr>
            <p:ph type="body" sz="half" idx="1"/>
          </p:nvPr>
        </p:nvSpPr>
        <p:spPr>
          <a:xfrm>
            <a:off x="4499991" y="1340768"/>
            <a:ext cx="4464497" cy="5112568"/>
          </a:xfrm>
          <a:noFill/>
          <a:ln w="25400">
            <a:solidFill>
              <a:schemeClr val="bg1"/>
            </a:solidFill>
          </a:ln>
        </p:spPr>
        <p:txBody>
          <a:bodyPr/>
          <a:lstStyle/>
          <a:p>
            <a:pPr>
              <a:lnSpc>
                <a:spcPct val="80000"/>
              </a:lnSpc>
              <a:buFontTx/>
              <a:buNone/>
            </a:pPr>
            <a:endParaRPr lang="en-US" altLang="ja-JP" sz="1600" dirty="0" smtClean="0">
              <a:solidFill>
                <a:schemeClr val="accent2"/>
              </a:solidFill>
            </a:endParaRPr>
          </a:p>
          <a:p>
            <a:pPr>
              <a:spcBef>
                <a:spcPts val="600"/>
              </a:spcBef>
              <a:spcAft>
                <a:spcPts val="600"/>
              </a:spcAft>
              <a:buFontTx/>
              <a:buNone/>
            </a:pPr>
            <a:r>
              <a:rPr lang="ja-JP" altLang="en-US" sz="1600" dirty="0" smtClean="0">
                <a:effectLst>
                  <a:outerShdw blurRad="38100" dist="38100" dir="2700000" algn="tl">
                    <a:srgbClr val="000000">
                      <a:alpha val="43137"/>
                    </a:srgbClr>
                  </a:outerShdw>
                </a:effectLst>
              </a:rPr>
              <a:t>第二十四条学校薬剤師の職務執行の</a:t>
            </a:r>
          </a:p>
          <a:p>
            <a:pPr>
              <a:spcBef>
                <a:spcPts val="600"/>
              </a:spcBef>
              <a:spcAft>
                <a:spcPts val="600"/>
              </a:spcAft>
              <a:buFontTx/>
              <a:buNone/>
            </a:pPr>
            <a:r>
              <a:rPr lang="ja-JP" altLang="en-US" sz="1600" dirty="0" smtClean="0">
                <a:effectLst>
                  <a:outerShdw blurRad="38100" dist="38100" dir="2700000" algn="tl">
                    <a:srgbClr val="000000">
                      <a:alpha val="43137"/>
                    </a:srgbClr>
                  </a:outerShdw>
                </a:effectLst>
              </a:rPr>
              <a:t>準則は、次の各号に掲げるとおりとする。</a:t>
            </a:r>
          </a:p>
          <a:p>
            <a:pPr>
              <a:spcBef>
                <a:spcPts val="600"/>
              </a:spcBef>
              <a:spcAft>
                <a:spcPts val="600"/>
              </a:spcAft>
              <a:buFontTx/>
              <a:buNone/>
            </a:pPr>
            <a:r>
              <a:rPr lang="ja-JP" altLang="en-US" sz="1600" dirty="0" smtClean="0">
                <a:effectLst>
                  <a:outerShdw blurRad="38100" dist="38100" dir="2700000" algn="tl">
                    <a:srgbClr val="000000">
                      <a:alpha val="43137"/>
                    </a:srgbClr>
                  </a:outerShdw>
                </a:effectLst>
              </a:rPr>
              <a:t>一　</a:t>
            </a:r>
            <a:r>
              <a:rPr lang="ja-JP" altLang="en-US" sz="1600" u="sng" dirty="0" smtClean="0">
                <a:effectLst>
                  <a:outerShdw blurRad="38100" dist="38100" dir="2700000" algn="tl">
                    <a:srgbClr val="000000">
                      <a:alpha val="43137"/>
                    </a:srgbClr>
                  </a:outerShdw>
                </a:effectLst>
              </a:rPr>
              <a:t>学校保健計画及び学校安全計画</a:t>
            </a:r>
            <a:r>
              <a:rPr lang="ja-JP" altLang="en-US" sz="1600" dirty="0" smtClean="0">
                <a:effectLst>
                  <a:outerShdw blurRad="38100" dist="38100" dir="2700000" algn="tl">
                    <a:srgbClr val="000000">
                      <a:alpha val="43137"/>
                    </a:srgbClr>
                  </a:outerShdw>
                </a:effectLst>
              </a:rPr>
              <a:t>の立案に参与すること。</a:t>
            </a:r>
            <a:endParaRPr lang="en-US" altLang="ja-JP" sz="1600" dirty="0" smtClean="0">
              <a:effectLst>
                <a:outerShdw blurRad="38100" dist="38100" dir="2700000" algn="tl">
                  <a:srgbClr val="000000">
                    <a:alpha val="43137"/>
                  </a:srgbClr>
                </a:outerShdw>
              </a:effectLst>
            </a:endParaRPr>
          </a:p>
          <a:p>
            <a:pPr>
              <a:spcBef>
                <a:spcPts val="600"/>
              </a:spcBef>
              <a:spcAft>
                <a:spcPts val="600"/>
              </a:spcAft>
              <a:buFontTx/>
              <a:buNone/>
            </a:pPr>
            <a:r>
              <a:rPr lang="ja-JP" altLang="en-US" sz="1600" dirty="0" smtClean="0">
                <a:effectLst>
                  <a:outerShdw blurRad="38100" dist="38100" dir="2700000" algn="tl">
                    <a:srgbClr val="000000">
                      <a:alpha val="43137"/>
                    </a:srgbClr>
                  </a:outerShdw>
                </a:effectLst>
              </a:rPr>
              <a:t>二　</a:t>
            </a:r>
            <a:r>
              <a:rPr lang="ja-JP" altLang="en-US" sz="1600" u="sng" dirty="0" smtClean="0">
                <a:effectLst>
                  <a:outerShdw blurRad="38100" dist="38100" dir="2700000" algn="tl">
                    <a:srgbClr val="000000">
                      <a:alpha val="43137"/>
                    </a:srgbClr>
                  </a:outerShdw>
                </a:effectLst>
              </a:rPr>
              <a:t>第一条</a:t>
            </a:r>
            <a:r>
              <a:rPr lang="ja-JP" altLang="en-US" sz="1600" dirty="0" smtClean="0">
                <a:effectLst>
                  <a:outerShdw blurRad="38100" dist="38100" dir="2700000" algn="tl">
                    <a:srgbClr val="000000">
                      <a:alpha val="43137"/>
                    </a:srgbClr>
                  </a:outerShdw>
                </a:effectLst>
              </a:rPr>
              <a:t>の環境衛生検査に従事すること。</a:t>
            </a:r>
          </a:p>
          <a:p>
            <a:pPr>
              <a:spcBef>
                <a:spcPts val="600"/>
              </a:spcBef>
              <a:spcAft>
                <a:spcPts val="600"/>
              </a:spcAft>
              <a:buFontTx/>
              <a:buNone/>
            </a:pPr>
            <a:r>
              <a:rPr lang="ja-JP" altLang="en-US" sz="1600" dirty="0" smtClean="0">
                <a:effectLst>
                  <a:outerShdw blurRad="38100" dist="38100" dir="2700000" algn="tl">
                    <a:srgbClr val="000000">
                      <a:alpha val="43137"/>
                    </a:srgbClr>
                  </a:outerShdw>
                </a:effectLst>
              </a:rPr>
              <a:t>三　学校の環境衛生の維持及び改善に</a:t>
            </a:r>
          </a:p>
          <a:p>
            <a:pPr>
              <a:spcBef>
                <a:spcPts val="600"/>
              </a:spcBef>
              <a:spcAft>
                <a:spcPts val="600"/>
              </a:spcAft>
              <a:buFontTx/>
              <a:buNone/>
            </a:pPr>
            <a:r>
              <a:rPr lang="ja-JP" altLang="en-US" sz="1600" dirty="0" smtClean="0">
                <a:effectLst>
                  <a:outerShdw blurRad="38100" dist="38100" dir="2700000" algn="tl">
                    <a:srgbClr val="000000">
                      <a:alpha val="43137"/>
                    </a:srgbClr>
                  </a:outerShdw>
                </a:effectLst>
              </a:rPr>
              <a:t>　　関し、必要な</a:t>
            </a:r>
            <a:r>
              <a:rPr lang="ja-JP" altLang="en-US" sz="1600" u="sng" dirty="0" smtClean="0">
                <a:effectLst>
                  <a:outerShdw blurRad="38100" dist="38100" dir="2700000" algn="tl">
                    <a:srgbClr val="000000">
                      <a:alpha val="43137"/>
                    </a:srgbClr>
                  </a:outerShdw>
                </a:effectLst>
              </a:rPr>
              <a:t>指導及び助言</a:t>
            </a:r>
            <a:r>
              <a:rPr lang="ja-JP" altLang="en-US" sz="1600" dirty="0" smtClean="0">
                <a:effectLst>
                  <a:outerShdw blurRad="38100" dist="38100" dir="2700000" algn="tl">
                    <a:srgbClr val="000000">
                      <a:alpha val="43137"/>
                    </a:srgbClr>
                  </a:outerShdw>
                </a:effectLst>
              </a:rPr>
              <a:t>を行うこと。</a:t>
            </a:r>
          </a:p>
          <a:p>
            <a:pPr>
              <a:spcBef>
                <a:spcPts val="600"/>
              </a:spcBef>
              <a:spcAft>
                <a:spcPts val="600"/>
              </a:spcAft>
              <a:buFontTx/>
              <a:buNone/>
            </a:pPr>
            <a:r>
              <a:rPr lang="ja-JP" altLang="en-US" sz="1600" u="sng" dirty="0" smtClean="0">
                <a:solidFill>
                  <a:srgbClr val="FFC000"/>
                </a:solidFill>
                <a:effectLst>
                  <a:outerShdw blurRad="38100" dist="38100" dir="2700000" algn="tl">
                    <a:srgbClr val="000000">
                      <a:alpha val="43137"/>
                    </a:srgbClr>
                  </a:outerShdw>
                </a:effectLst>
              </a:rPr>
              <a:t>四　法第八条の健康相談に従事すること。</a:t>
            </a:r>
            <a:r>
              <a:rPr lang="ja-JP" altLang="en-US" sz="1600" dirty="0" smtClean="0">
                <a:solidFill>
                  <a:srgbClr val="FFC000"/>
                </a:solidFill>
                <a:effectLst>
                  <a:outerShdw blurRad="38100" dist="38100" dir="2700000" algn="tl">
                    <a:srgbClr val="000000">
                      <a:alpha val="43137"/>
                    </a:srgbClr>
                  </a:outerShdw>
                </a:effectLst>
              </a:rPr>
              <a:t>（新設）</a:t>
            </a:r>
            <a:endParaRPr lang="en-US" altLang="ja-JP" sz="1600" dirty="0" smtClean="0">
              <a:solidFill>
                <a:srgbClr val="FFC000"/>
              </a:solidFill>
              <a:effectLst>
                <a:outerShdw blurRad="38100" dist="38100" dir="2700000" algn="tl">
                  <a:srgbClr val="000000">
                    <a:alpha val="43137"/>
                  </a:srgbClr>
                </a:outerShdw>
              </a:effectLst>
            </a:endParaRPr>
          </a:p>
          <a:p>
            <a:pPr>
              <a:spcBef>
                <a:spcPts val="600"/>
              </a:spcBef>
              <a:spcAft>
                <a:spcPts val="600"/>
              </a:spcAft>
              <a:buFontTx/>
              <a:buNone/>
            </a:pPr>
            <a:r>
              <a:rPr lang="ja-JP" altLang="en-US" sz="1600" u="sng" dirty="0" smtClean="0">
                <a:solidFill>
                  <a:srgbClr val="FFC000"/>
                </a:solidFill>
                <a:effectLst>
                  <a:outerShdw blurRad="38100" dist="38100" dir="2700000" algn="tl">
                    <a:srgbClr val="000000">
                      <a:alpha val="43137"/>
                    </a:srgbClr>
                  </a:outerShdw>
                </a:effectLst>
              </a:rPr>
              <a:t>五　法第九条の保健指導に従事すること。</a:t>
            </a:r>
            <a:r>
              <a:rPr lang="ja-JP" altLang="en-US" sz="1600" dirty="0" smtClean="0">
                <a:solidFill>
                  <a:srgbClr val="FFC000"/>
                </a:solidFill>
                <a:effectLst>
                  <a:outerShdw blurRad="38100" dist="38100" dir="2700000" algn="tl">
                    <a:srgbClr val="000000">
                      <a:alpha val="43137"/>
                    </a:srgbClr>
                  </a:outerShdw>
                </a:effectLst>
              </a:rPr>
              <a:t>（新設）</a:t>
            </a:r>
          </a:p>
          <a:p>
            <a:pPr>
              <a:spcBef>
                <a:spcPts val="600"/>
              </a:spcBef>
              <a:spcAft>
                <a:spcPts val="600"/>
              </a:spcAft>
              <a:buFontTx/>
              <a:buNone/>
            </a:pPr>
            <a:r>
              <a:rPr lang="ja-JP" altLang="en-US" sz="1600" u="sng" dirty="0" smtClean="0">
                <a:effectLst>
                  <a:outerShdw blurRad="38100" dist="38100" dir="2700000" algn="tl">
                    <a:srgbClr val="000000">
                      <a:alpha val="43137"/>
                    </a:srgbClr>
                  </a:outerShdw>
                </a:effectLst>
              </a:rPr>
              <a:t>六</a:t>
            </a:r>
            <a:r>
              <a:rPr lang="ja-JP" altLang="en-US" sz="1600" dirty="0" smtClean="0">
                <a:effectLst>
                  <a:outerShdw blurRad="38100" dist="38100" dir="2700000" algn="tl">
                    <a:srgbClr val="000000">
                      <a:alpha val="43137"/>
                    </a:srgbClr>
                  </a:outerShdw>
                </a:effectLst>
              </a:rPr>
              <a:t>　学校において使用する医薬品、毒物、劇物並びに保健管理に必要な用具及び材料の管理に関し必要な指導及び助言を行い、及びこれらのものについて必要に応じ試験、検査又は鑑定を行うこと。</a:t>
            </a:r>
          </a:p>
        </p:txBody>
      </p:sp>
      <p:sp>
        <p:nvSpPr>
          <p:cNvPr id="22533" name="Rectangle 6"/>
          <p:cNvSpPr>
            <a:spLocks noGrp="1" noChangeArrowheads="1"/>
          </p:cNvSpPr>
          <p:nvPr>
            <p:ph type="body" sz="half" idx="2"/>
          </p:nvPr>
        </p:nvSpPr>
        <p:spPr>
          <a:xfrm>
            <a:off x="245368" y="1340768"/>
            <a:ext cx="4038600" cy="5112568"/>
          </a:xfrm>
          <a:noFill/>
          <a:ln w="25400">
            <a:solidFill>
              <a:schemeClr val="bg1"/>
            </a:solidFill>
          </a:ln>
        </p:spPr>
        <p:txBody>
          <a:bodyPr/>
          <a:lstStyle/>
          <a:p>
            <a:pPr>
              <a:lnSpc>
                <a:spcPct val="80000"/>
              </a:lnSpc>
              <a:buFontTx/>
              <a:buNone/>
            </a:pPr>
            <a:endParaRPr lang="en-US" altLang="ja-JP" sz="1600" dirty="0" smtClean="0">
              <a:solidFill>
                <a:schemeClr val="accent2"/>
              </a:solidFill>
            </a:endParaRPr>
          </a:p>
          <a:p>
            <a:pPr>
              <a:spcBef>
                <a:spcPts val="600"/>
              </a:spcBef>
              <a:spcAft>
                <a:spcPts val="600"/>
              </a:spcAft>
              <a:buFontTx/>
              <a:buNone/>
            </a:pPr>
            <a:r>
              <a:rPr lang="ja-JP" altLang="en-US" sz="1600" dirty="0" smtClean="0">
                <a:effectLst>
                  <a:outerShdw blurRad="38100" dist="38100" dir="2700000" algn="tl">
                    <a:srgbClr val="000000">
                      <a:alpha val="43137"/>
                    </a:srgbClr>
                  </a:outerShdw>
                </a:effectLst>
              </a:rPr>
              <a:t>第二十五条学校薬剤師の職務執行の</a:t>
            </a:r>
          </a:p>
          <a:p>
            <a:pPr>
              <a:spcBef>
                <a:spcPts val="600"/>
              </a:spcBef>
              <a:spcAft>
                <a:spcPts val="600"/>
              </a:spcAft>
              <a:buFontTx/>
              <a:buNone/>
            </a:pPr>
            <a:r>
              <a:rPr lang="ja-JP" altLang="en-US" sz="1600" dirty="0" smtClean="0">
                <a:effectLst>
                  <a:outerShdw blurRad="38100" dist="38100" dir="2700000" algn="tl">
                    <a:srgbClr val="000000">
                      <a:alpha val="43137"/>
                    </a:srgbClr>
                  </a:outerShdw>
                </a:effectLst>
              </a:rPr>
              <a:t>準則は、次の各号に掲げるとおりとする。</a:t>
            </a:r>
          </a:p>
          <a:p>
            <a:pPr>
              <a:spcBef>
                <a:spcPts val="600"/>
              </a:spcBef>
              <a:spcAft>
                <a:spcPts val="600"/>
              </a:spcAft>
              <a:buFontTx/>
              <a:buNone/>
            </a:pPr>
            <a:r>
              <a:rPr lang="ja-JP" altLang="en-US" sz="1600" dirty="0" smtClean="0">
                <a:effectLst>
                  <a:outerShdw blurRad="38100" dist="38100" dir="2700000" algn="tl">
                    <a:srgbClr val="000000">
                      <a:alpha val="43137"/>
                    </a:srgbClr>
                  </a:outerShdw>
                </a:effectLst>
              </a:rPr>
              <a:t>一　</a:t>
            </a:r>
            <a:r>
              <a:rPr lang="ja-JP" altLang="en-US" sz="1600" u="sng" dirty="0" smtClean="0">
                <a:effectLst>
                  <a:outerShdw blurRad="38100" dist="38100" dir="2700000" algn="tl">
                    <a:srgbClr val="000000">
                      <a:alpha val="43137"/>
                    </a:srgbClr>
                  </a:outerShdw>
                </a:effectLst>
              </a:rPr>
              <a:t>学校保健安全計画</a:t>
            </a:r>
            <a:r>
              <a:rPr lang="ja-JP" altLang="en-US" sz="1600" dirty="0" smtClean="0">
                <a:effectLst>
                  <a:outerShdw blurRad="38100" dist="38100" dir="2700000" algn="tl">
                    <a:srgbClr val="000000">
                      <a:alpha val="43137"/>
                    </a:srgbClr>
                  </a:outerShdw>
                </a:effectLst>
              </a:rPr>
              <a:t>の立案に参与すること。</a:t>
            </a:r>
          </a:p>
          <a:p>
            <a:pPr>
              <a:spcBef>
                <a:spcPts val="600"/>
              </a:spcBef>
              <a:spcAft>
                <a:spcPts val="600"/>
              </a:spcAft>
              <a:buFontTx/>
              <a:buNone/>
            </a:pPr>
            <a:r>
              <a:rPr lang="ja-JP" altLang="en-US" sz="1600" dirty="0" smtClean="0">
                <a:effectLst>
                  <a:outerShdw blurRad="38100" dist="38100" dir="2700000" algn="tl">
                    <a:srgbClr val="000000">
                      <a:alpha val="43137"/>
                    </a:srgbClr>
                  </a:outerShdw>
                </a:effectLst>
              </a:rPr>
              <a:t>二　</a:t>
            </a:r>
            <a:r>
              <a:rPr lang="ja-JP" altLang="en-US" sz="1600" u="sng" dirty="0" smtClean="0">
                <a:effectLst>
                  <a:outerShdw blurRad="38100" dist="38100" dir="2700000" algn="tl">
                    <a:srgbClr val="000000">
                      <a:alpha val="43137"/>
                    </a:srgbClr>
                  </a:outerShdw>
                </a:effectLst>
              </a:rPr>
              <a:t>第二十二条の二</a:t>
            </a:r>
            <a:r>
              <a:rPr lang="ja-JP" altLang="en-US" sz="1600" dirty="0" smtClean="0">
                <a:effectLst>
                  <a:outerShdw blurRad="38100" dist="38100" dir="2700000" algn="tl">
                    <a:srgbClr val="000000">
                      <a:alpha val="43137"/>
                    </a:srgbClr>
                  </a:outerShdw>
                </a:effectLst>
              </a:rPr>
              <a:t>の環境衛生検査に従事すること。</a:t>
            </a:r>
          </a:p>
          <a:p>
            <a:pPr>
              <a:spcBef>
                <a:spcPts val="600"/>
              </a:spcBef>
              <a:spcAft>
                <a:spcPts val="600"/>
              </a:spcAft>
              <a:buFontTx/>
              <a:buNone/>
            </a:pPr>
            <a:r>
              <a:rPr lang="ja-JP" altLang="en-US" sz="1600" dirty="0" smtClean="0">
                <a:effectLst>
                  <a:outerShdw blurRad="38100" dist="38100" dir="2700000" algn="tl">
                    <a:srgbClr val="000000">
                      <a:alpha val="43137"/>
                    </a:srgbClr>
                  </a:outerShdw>
                </a:effectLst>
              </a:rPr>
              <a:t>三　学校環境衛生の維持及び改善に関し、必要な</a:t>
            </a:r>
            <a:r>
              <a:rPr lang="ja-JP" altLang="en-US" sz="1600" u="sng" dirty="0" smtClean="0">
                <a:effectLst>
                  <a:outerShdw blurRad="38100" dist="38100" dir="2700000" algn="tl">
                    <a:srgbClr val="000000">
                      <a:alpha val="43137"/>
                    </a:srgbClr>
                  </a:outerShdw>
                </a:effectLst>
              </a:rPr>
              <a:t>指導と助言</a:t>
            </a:r>
            <a:r>
              <a:rPr lang="ja-JP" altLang="en-US" sz="1600" dirty="0" smtClean="0">
                <a:effectLst>
                  <a:outerShdw blurRad="38100" dist="38100" dir="2700000" algn="tl">
                    <a:srgbClr val="000000">
                      <a:alpha val="43137"/>
                    </a:srgbClr>
                  </a:outerShdw>
                </a:effectLst>
              </a:rPr>
              <a:t>を行うこと。</a:t>
            </a:r>
          </a:p>
          <a:p>
            <a:pPr>
              <a:spcBef>
                <a:spcPts val="600"/>
              </a:spcBef>
              <a:spcAft>
                <a:spcPts val="600"/>
              </a:spcAft>
              <a:buFontTx/>
              <a:buNone/>
            </a:pPr>
            <a:r>
              <a:rPr lang="ja-JP" altLang="en-US" sz="1600" dirty="0" smtClean="0">
                <a:effectLst>
                  <a:outerShdw blurRad="38100" dist="38100" dir="2700000" algn="tl">
                    <a:srgbClr val="000000">
                      <a:alpha val="43137"/>
                    </a:srgbClr>
                  </a:outerShdw>
                </a:effectLst>
              </a:rPr>
              <a:t>四　学校において使用する医薬品、毒物、劇物並びに保健管理に必要な用具及び材料の管理に関し必要な指導と助言を行い、及びこれらのものについて必要に応じ試験、検査又は鑑定を行うこと。</a:t>
            </a:r>
          </a:p>
        </p:txBody>
      </p:sp>
      <p:sp>
        <p:nvSpPr>
          <p:cNvPr id="22534" name="Rectangle 7"/>
          <p:cNvSpPr>
            <a:spLocks noChangeArrowheads="1"/>
          </p:cNvSpPr>
          <p:nvPr/>
        </p:nvSpPr>
        <p:spPr bwMode="auto">
          <a:xfrm>
            <a:off x="6372200" y="979835"/>
            <a:ext cx="647700" cy="288925"/>
          </a:xfrm>
          <a:prstGeom prst="rect">
            <a:avLst/>
          </a:prstGeom>
          <a:noFill/>
          <a:ln w="25400">
            <a:solidFill>
              <a:schemeClr val="bg1"/>
            </a:solidFill>
            <a:miter lim="800000"/>
            <a:headEnd/>
            <a:tailEnd/>
          </a:ln>
        </p:spPr>
        <p:txBody>
          <a:bodyPr/>
          <a:lstStyle/>
          <a:p>
            <a:pPr marL="342900" indent="-342900" algn="ctr" fontAlgn="base">
              <a:lnSpc>
                <a:spcPct val="80000"/>
              </a:lnSpc>
              <a:spcBef>
                <a:spcPct val="20000"/>
              </a:spcBef>
              <a:spcAft>
                <a:spcPct val="0"/>
              </a:spcAft>
            </a:pPr>
            <a:r>
              <a:rPr lang="ja-JP" altLang="en-US" b="1" dirty="0">
                <a:solidFill>
                  <a:srgbClr val="FFFFFF">
                    <a:lumMod val="95000"/>
                  </a:srgbClr>
                </a:solidFill>
                <a:latin typeface="Arial" charset="0"/>
              </a:rPr>
              <a:t>新</a:t>
            </a:r>
          </a:p>
        </p:txBody>
      </p:sp>
      <p:sp>
        <p:nvSpPr>
          <p:cNvPr id="22535" name="Rectangle 8"/>
          <p:cNvSpPr>
            <a:spLocks noChangeArrowheads="1"/>
          </p:cNvSpPr>
          <p:nvPr/>
        </p:nvSpPr>
        <p:spPr bwMode="auto">
          <a:xfrm>
            <a:off x="1907704" y="980728"/>
            <a:ext cx="647700" cy="288925"/>
          </a:xfrm>
          <a:prstGeom prst="rect">
            <a:avLst/>
          </a:prstGeom>
          <a:noFill/>
          <a:ln w="25400">
            <a:solidFill>
              <a:schemeClr val="bg1"/>
            </a:solidFill>
            <a:miter lim="800000"/>
            <a:headEnd/>
            <a:tailEnd/>
          </a:ln>
        </p:spPr>
        <p:txBody>
          <a:bodyPr/>
          <a:lstStyle/>
          <a:p>
            <a:pPr marL="342900" indent="-342900" algn="ctr" fontAlgn="base">
              <a:lnSpc>
                <a:spcPct val="80000"/>
              </a:lnSpc>
              <a:spcBef>
                <a:spcPct val="20000"/>
              </a:spcBef>
              <a:spcAft>
                <a:spcPct val="0"/>
              </a:spcAft>
            </a:pPr>
            <a:r>
              <a:rPr lang="ja-JP" altLang="en-US" b="1" dirty="0">
                <a:solidFill>
                  <a:srgbClr val="FFFFFF"/>
                </a:solidFill>
                <a:latin typeface="Arial" charset="0"/>
              </a:rPr>
              <a:t>旧</a:t>
            </a:r>
          </a:p>
        </p:txBody>
      </p:sp>
    </p:spTree>
    <p:extLst>
      <p:ext uri="{BB962C8B-B14F-4D97-AF65-F5344CB8AC3E}">
        <p14:creationId xmlns:p14="http://schemas.microsoft.com/office/powerpoint/2010/main" val="2711750825"/>
      </p:ext>
    </p:extLst>
  </p:cSld>
  <p:clrMapOvr>
    <a:masterClrMapping/>
  </p:clrMapOvr>
  <p:transition spd="med"/>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bg>
      <p:bgPr>
        <a:solidFill>
          <a:srgbClr val="000099"/>
        </a:solidFill>
        <a:effectLst/>
      </p:bgPr>
    </p:bg>
    <p:spTree>
      <p:nvGrpSpPr>
        <p:cNvPr id="1" name=""/>
        <p:cNvGrpSpPr/>
        <p:nvPr/>
      </p:nvGrpSpPr>
      <p:grpSpPr>
        <a:xfrm>
          <a:off x="0" y="0"/>
          <a:ext cx="0" cy="0"/>
          <a:chOff x="0" y="0"/>
          <a:chExt cx="0" cy="0"/>
        </a:xfrm>
      </p:grpSpPr>
      <p:graphicFrame>
        <p:nvGraphicFramePr>
          <p:cNvPr id="4" name="グラフ 3"/>
          <p:cNvGraphicFramePr/>
          <p:nvPr>
            <p:extLst/>
          </p:nvPr>
        </p:nvGraphicFramePr>
        <p:xfrm>
          <a:off x="1016599" y="1267909"/>
          <a:ext cx="7350162" cy="4414146"/>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8931294"/>
      </p:ext>
    </p:extLst>
  </p:cSld>
  <p:clrMapOvr>
    <a:masterClrMapping/>
  </p:clrMapOvr>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bg>
      <p:bgPr>
        <a:solidFill>
          <a:srgbClr val="000099"/>
        </a:solidFill>
        <a:effectLst/>
      </p:bgPr>
    </p:bg>
    <p:spTree>
      <p:nvGrpSpPr>
        <p:cNvPr id="1" name=""/>
        <p:cNvGrpSpPr/>
        <p:nvPr/>
      </p:nvGrpSpPr>
      <p:grpSpPr>
        <a:xfrm>
          <a:off x="0" y="0"/>
          <a:ext cx="0" cy="0"/>
          <a:chOff x="0" y="0"/>
          <a:chExt cx="0" cy="0"/>
        </a:xfrm>
      </p:grpSpPr>
      <p:graphicFrame>
        <p:nvGraphicFramePr>
          <p:cNvPr id="4" name="グラフ 3"/>
          <p:cNvGraphicFramePr/>
          <p:nvPr>
            <p:extLst>
              <p:ext uri="{D42A27DB-BD31-4B8C-83A1-F6EECF244321}">
                <p14:modId xmlns:p14="http://schemas.microsoft.com/office/powerpoint/2010/main" val="3211678949"/>
              </p:ext>
            </p:extLst>
          </p:nvPr>
        </p:nvGraphicFramePr>
        <p:xfrm>
          <a:off x="1016599" y="1267909"/>
          <a:ext cx="7350162" cy="4414146"/>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864205353"/>
      </p:ext>
    </p:extLst>
  </p:cSld>
  <p:clrMapOvr>
    <a:masterClrMapping/>
  </p:clrMapOvr>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bg>
      <p:bgPr>
        <a:solidFill>
          <a:srgbClr val="000099"/>
        </a:solidFill>
        <a:effectLst/>
      </p:bgPr>
    </p:bg>
    <p:spTree>
      <p:nvGrpSpPr>
        <p:cNvPr id="1" name=""/>
        <p:cNvGrpSpPr/>
        <p:nvPr/>
      </p:nvGrpSpPr>
      <p:grpSpPr>
        <a:xfrm>
          <a:off x="0" y="0"/>
          <a:ext cx="0" cy="0"/>
          <a:chOff x="0" y="0"/>
          <a:chExt cx="0" cy="0"/>
        </a:xfrm>
      </p:grpSpPr>
      <p:graphicFrame>
        <p:nvGraphicFramePr>
          <p:cNvPr id="4" name="グラフ 3"/>
          <p:cNvGraphicFramePr/>
          <p:nvPr>
            <p:extLst/>
          </p:nvPr>
        </p:nvGraphicFramePr>
        <p:xfrm>
          <a:off x="467544" y="764704"/>
          <a:ext cx="8064896" cy="5544616"/>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996492722"/>
      </p:ext>
    </p:extLst>
  </p:cSld>
  <p:clrMapOvr>
    <a:masterClrMapping/>
  </p:clrMapOvr>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bg>
      <p:bgPr>
        <a:solidFill>
          <a:srgbClr val="000099"/>
        </a:solidFill>
        <a:effectLst/>
      </p:bgPr>
    </p:bg>
    <p:spTree>
      <p:nvGrpSpPr>
        <p:cNvPr id="1" name=""/>
        <p:cNvGrpSpPr/>
        <p:nvPr/>
      </p:nvGrpSpPr>
      <p:grpSpPr>
        <a:xfrm>
          <a:off x="0" y="0"/>
          <a:ext cx="0" cy="0"/>
          <a:chOff x="0" y="0"/>
          <a:chExt cx="0" cy="0"/>
        </a:xfrm>
      </p:grpSpPr>
      <p:sp>
        <p:nvSpPr>
          <p:cNvPr id="6" name="正方形/長方形 5"/>
          <p:cNvSpPr/>
          <p:nvPr/>
        </p:nvSpPr>
        <p:spPr>
          <a:xfrm>
            <a:off x="604246" y="1746907"/>
            <a:ext cx="8750495" cy="3831818"/>
          </a:xfrm>
          <a:prstGeom prst="rect">
            <a:avLst/>
          </a:prstGeom>
        </p:spPr>
        <p:txBody>
          <a:bodyPr wrap="square">
            <a:spAutoFit/>
          </a:bodyPr>
          <a:lstStyle/>
          <a:p>
            <a:pPr>
              <a:lnSpc>
                <a:spcPct val="150000"/>
              </a:lnSpc>
            </a:pPr>
            <a:r>
              <a:rPr lang="ja-JP" altLang="en-US" dirty="0">
                <a:solidFill>
                  <a:prstClr val="white"/>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Ｑ１ 学校に</a:t>
            </a:r>
            <a:r>
              <a:rPr lang="ja-JP" altLang="en-US" dirty="0">
                <a:solidFill>
                  <a:srgbClr val="FFC000"/>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一般用医薬品</a:t>
            </a:r>
            <a:r>
              <a:rPr lang="ja-JP" altLang="en-US" dirty="0">
                <a:solidFill>
                  <a:prstClr val="white"/>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を置いてもよいですか。</a:t>
            </a:r>
            <a:endParaRPr lang="en-US" altLang="ja-JP" dirty="0">
              <a:solidFill>
                <a:prstClr val="white"/>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a:p>
            <a:pPr>
              <a:lnSpc>
                <a:spcPct val="150000"/>
              </a:lnSpc>
            </a:pPr>
            <a:endParaRPr lang="en-US" altLang="ja-JP" dirty="0">
              <a:solidFill>
                <a:prstClr val="white"/>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a:p>
            <a:pPr>
              <a:lnSpc>
                <a:spcPct val="150000"/>
              </a:lnSpc>
            </a:pPr>
            <a:r>
              <a:rPr lang="ja-JP" altLang="en-US" dirty="0">
                <a:solidFill>
                  <a:prstClr val="white"/>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Ａ１ 一般用医薬品を学校に置くことについて、</a:t>
            </a:r>
            <a:r>
              <a:rPr lang="ja-JP" altLang="en-US" dirty="0">
                <a:solidFill>
                  <a:srgbClr val="FFC000"/>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規制している法律はありません</a:t>
            </a:r>
            <a:r>
              <a:rPr lang="ja-JP" altLang="en-US" dirty="0">
                <a:solidFill>
                  <a:prstClr val="white"/>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a:t>
            </a:r>
          </a:p>
          <a:p>
            <a:pPr>
              <a:lnSpc>
                <a:spcPct val="150000"/>
              </a:lnSpc>
            </a:pPr>
            <a:r>
              <a:rPr lang="ja-JP" altLang="en-US" dirty="0">
                <a:solidFill>
                  <a:prstClr val="white"/>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　  </a:t>
            </a:r>
            <a:endParaRPr lang="en-US" altLang="ja-JP" dirty="0">
              <a:solidFill>
                <a:prstClr val="white"/>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a:p>
            <a:pPr>
              <a:lnSpc>
                <a:spcPct val="150000"/>
              </a:lnSpc>
            </a:pPr>
            <a:r>
              <a:rPr lang="en-US" altLang="ja-JP" dirty="0">
                <a:solidFill>
                  <a:prstClr val="white"/>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      </a:t>
            </a:r>
            <a:r>
              <a:rPr lang="ja-JP" altLang="en-US" dirty="0">
                <a:solidFill>
                  <a:prstClr val="white"/>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軽微な切り傷、すり傷、やけどなどについて、救急処置に用いる</a:t>
            </a:r>
            <a:endParaRPr lang="en-US" altLang="ja-JP" dirty="0">
              <a:solidFill>
                <a:prstClr val="white"/>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a:p>
            <a:pPr>
              <a:lnSpc>
                <a:spcPct val="150000"/>
              </a:lnSpc>
            </a:pPr>
            <a:r>
              <a:rPr lang="ja-JP" altLang="en-US" dirty="0">
                <a:solidFill>
                  <a:prstClr val="white"/>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　   </a:t>
            </a:r>
            <a:r>
              <a:rPr lang="ja-JP" altLang="en-US" dirty="0">
                <a:solidFill>
                  <a:srgbClr val="FFC000"/>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消毒薬などの常備は可能</a:t>
            </a:r>
            <a:r>
              <a:rPr lang="ja-JP" altLang="en-US" dirty="0">
                <a:solidFill>
                  <a:prstClr val="white"/>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a:t>
            </a:r>
            <a:endParaRPr lang="en-US" altLang="ja-JP" dirty="0">
              <a:solidFill>
                <a:prstClr val="white"/>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a:p>
            <a:pPr>
              <a:lnSpc>
                <a:spcPct val="150000"/>
              </a:lnSpc>
            </a:pPr>
            <a:r>
              <a:rPr lang="ja-JP" altLang="en-US" dirty="0">
                <a:solidFill>
                  <a:prstClr val="white"/>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      また、それ以外の</a:t>
            </a:r>
            <a:r>
              <a:rPr lang="ja-JP" altLang="en-US" dirty="0">
                <a:solidFill>
                  <a:srgbClr val="FFC000"/>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一般用医薬品を置くこと</a:t>
            </a:r>
            <a:r>
              <a:rPr lang="ja-JP" altLang="en-US" dirty="0">
                <a:solidFill>
                  <a:prstClr val="white"/>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については、</a:t>
            </a:r>
            <a:endParaRPr lang="en-US" altLang="ja-JP" dirty="0">
              <a:solidFill>
                <a:prstClr val="white"/>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a:p>
            <a:pPr>
              <a:lnSpc>
                <a:spcPct val="150000"/>
              </a:lnSpc>
            </a:pPr>
            <a:r>
              <a:rPr lang="ja-JP" altLang="en-US" dirty="0">
                <a:solidFill>
                  <a:prstClr val="white"/>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　　</a:t>
            </a:r>
            <a:r>
              <a:rPr lang="ja-JP" altLang="en-US" dirty="0">
                <a:solidFill>
                  <a:srgbClr val="FFC000"/>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学校医、学校歯科医又は学校薬剤師の指導・助言を得、学校関係者の</a:t>
            </a:r>
            <a:endParaRPr lang="en-US" altLang="ja-JP" dirty="0">
              <a:solidFill>
                <a:srgbClr val="FFC000"/>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a:p>
            <a:pPr>
              <a:lnSpc>
                <a:spcPct val="150000"/>
              </a:lnSpc>
            </a:pPr>
            <a:r>
              <a:rPr lang="en-US" altLang="ja-JP" dirty="0">
                <a:solidFill>
                  <a:srgbClr val="FFC000"/>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      </a:t>
            </a:r>
            <a:r>
              <a:rPr lang="ja-JP" altLang="en-US" dirty="0">
                <a:solidFill>
                  <a:srgbClr val="FFC000"/>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共通理解を図る</a:t>
            </a:r>
            <a:r>
              <a:rPr lang="ja-JP" altLang="en-US" dirty="0">
                <a:solidFill>
                  <a:prstClr val="white"/>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a:t>
            </a:r>
            <a:endParaRPr lang="en-US" altLang="ja-JP" dirty="0">
              <a:solidFill>
                <a:prstClr val="white"/>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3" name="テキスト ボックス 2"/>
          <p:cNvSpPr txBox="1"/>
          <p:nvPr/>
        </p:nvSpPr>
        <p:spPr>
          <a:xfrm>
            <a:off x="120479" y="833155"/>
            <a:ext cx="2437370" cy="646331"/>
          </a:xfrm>
          <a:prstGeom prst="rect">
            <a:avLst/>
          </a:prstGeom>
          <a:solidFill>
            <a:schemeClr val="bg1"/>
          </a:solidFill>
        </p:spPr>
        <p:txBody>
          <a:bodyPr wrap="square" rtlCol="0" anchor="ctr">
            <a:spAutoFit/>
          </a:bodyPr>
          <a:lstStyle/>
          <a:p>
            <a:pPr algn="ctr"/>
            <a:r>
              <a:rPr lang="ja-JP" altLang="en-US"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一般用医薬品について</a:t>
            </a:r>
          </a:p>
        </p:txBody>
      </p:sp>
    </p:spTree>
    <p:extLst>
      <p:ext uri="{BB962C8B-B14F-4D97-AF65-F5344CB8AC3E}">
        <p14:creationId xmlns:p14="http://schemas.microsoft.com/office/powerpoint/2010/main" val="30589614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xEl>
                                              <p:pRg st="2" end="2"/>
                                            </p:txEl>
                                          </p:spTgt>
                                        </p:tgtEl>
                                        <p:attrNameLst>
                                          <p:attrName>style.visibility</p:attrName>
                                        </p:attrNameLst>
                                      </p:cBhvr>
                                      <p:to>
                                        <p:strVal val="visible"/>
                                      </p:to>
                                    </p:set>
                                    <p:animEffect transition="in" filter="fade">
                                      <p:cBhvr>
                                        <p:cTn id="7" dur="500"/>
                                        <p:tgtEl>
                                          <p:spTgt spid="6">
                                            <p:txEl>
                                              <p:pRg st="2" end="2"/>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6">
                                            <p:txEl>
                                              <p:pRg st="3" end="3"/>
                                            </p:txEl>
                                          </p:spTgt>
                                        </p:tgtEl>
                                        <p:attrNameLst>
                                          <p:attrName>style.visibility</p:attrName>
                                        </p:attrNameLst>
                                      </p:cBhvr>
                                      <p:to>
                                        <p:strVal val="visible"/>
                                      </p:to>
                                    </p:set>
                                    <p:animEffect transition="in" filter="fade">
                                      <p:cBhvr>
                                        <p:cTn id="10" dur="500"/>
                                        <p:tgtEl>
                                          <p:spTgt spid="6">
                                            <p:txEl>
                                              <p:pRg st="3" end="3"/>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6">
                                            <p:txEl>
                                              <p:pRg st="4" end="4"/>
                                            </p:txEl>
                                          </p:spTgt>
                                        </p:tgtEl>
                                        <p:attrNameLst>
                                          <p:attrName>style.visibility</p:attrName>
                                        </p:attrNameLst>
                                      </p:cBhvr>
                                      <p:to>
                                        <p:strVal val="visible"/>
                                      </p:to>
                                    </p:set>
                                    <p:animEffect transition="in" filter="fade">
                                      <p:cBhvr>
                                        <p:cTn id="13" dur="500"/>
                                        <p:tgtEl>
                                          <p:spTgt spid="6">
                                            <p:txEl>
                                              <p:pRg st="4" end="4"/>
                                            </p:txEl>
                                          </p:spTgt>
                                        </p:tgtEl>
                                      </p:cBhvr>
                                    </p:animEffect>
                                  </p:childTnLst>
                                </p:cTn>
                              </p:par>
                              <p:par>
                                <p:cTn id="14" presetID="10" presetClass="entr" presetSubtype="0" fill="hold" nodeType="withEffect">
                                  <p:stCondLst>
                                    <p:cond delay="0"/>
                                  </p:stCondLst>
                                  <p:childTnLst>
                                    <p:set>
                                      <p:cBhvr>
                                        <p:cTn id="15" dur="1" fill="hold">
                                          <p:stCondLst>
                                            <p:cond delay="0"/>
                                          </p:stCondLst>
                                        </p:cTn>
                                        <p:tgtEl>
                                          <p:spTgt spid="6">
                                            <p:txEl>
                                              <p:pRg st="5" end="5"/>
                                            </p:txEl>
                                          </p:spTgt>
                                        </p:tgtEl>
                                        <p:attrNameLst>
                                          <p:attrName>style.visibility</p:attrName>
                                        </p:attrNameLst>
                                      </p:cBhvr>
                                      <p:to>
                                        <p:strVal val="visible"/>
                                      </p:to>
                                    </p:set>
                                    <p:animEffect transition="in" filter="fade">
                                      <p:cBhvr>
                                        <p:cTn id="16" dur="500"/>
                                        <p:tgtEl>
                                          <p:spTgt spid="6">
                                            <p:txEl>
                                              <p:pRg st="5" end="5"/>
                                            </p:txEl>
                                          </p:spTgt>
                                        </p:tgtEl>
                                      </p:cBhvr>
                                    </p:animEffect>
                                  </p:childTnLst>
                                </p:cTn>
                              </p:par>
                              <p:par>
                                <p:cTn id="17" presetID="10" presetClass="entr" presetSubtype="0" fill="hold" nodeType="withEffect">
                                  <p:stCondLst>
                                    <p:cond delay="0"/>
                                  </p:stCondLst>
                                  <p:childTnLst>
                                    <p:set>
                                      <p:cBhvr>
                                        <p:cTn id="18" dur="1" fill="hold">
                                          <p:stCondLst>
                                            <p:cond delay="0"/>
                                          </p:stCondLst>
                                        </p:cTn>
                                        <p:tgtEl>
                                          <p:spTgt spid="6">
                                            <p:txEl>
                                              <p:pRg st="6" end="6"/>
                                            </p:txEl>
                                          </p:spTgt>
                                        </p:tgtEl>
                                        <p:attrNameLst>
                                          <p:attrName>style.visibility</p:attrName>
                                        </p:attrNameLst>
                                      </p:cBhvr>
                                      <p:to>
                                        <p:strVal val="visible"/>
                                      </p:to>
                                    </p:set>
                                    <p:animEffect transition="in" filter="fade">
                                      <p:cBhvr>
                                        <p:cTn id="19" dur="500"/>
                                        <p:tgtEl>
                                          <p:spTgt spid="6">
                                            <p:txEl>
                                              <p:pRg st="6" end="6"/>
                                            </p:txEl>
                                          </p:spTgt>
                                        </p:tgtEl>
                                      </p:cBhvr>
                                    </p:animEffect>
                                  </p:childTnLst>
                                </p:cTn>
                              </p:par>
                              <p:par>
                                <p:cTn id="20" presetID="10" presetClass="entr" presetSubtype="0" fill="hold" nodeType="withEffect">
                                  <p:stCondLst>
                                    <p:cond delay="0"/>
                                  </p:stCondLst>
                                  <p:childTnLst>
                                    <p:set>
                                      <p:cBhvr>
                                        <p:cTn id="21" dur="1" fill="hold">
                                          <p:stCondLst>
                                            <p:cond delay="0"/>
                                          </p:stCondLst>
                                        </p:cTn>
                                        <p:tgtEl>
                                          <p:spTgt spid="6">
                                            <p:txEl>
                                              <p:pRg st="7" end="7"/>
                                            </p:txEl>
                                          </p:spTgt>
                                        </p:tgtEl>
                                        <p:attrNameLst>
                                          <p:attrName>style.visibility</p:attrName>
                                        </p:attrNameLst>
                                      </p:cBhvr>
                                      <p:to>
                                        <p:strVal val="visible"/>
                                      </p:to>
                                    </p:set>
                                    <p:animEffect transition="in" filter="fade">
                                      <p:cBhvr>
                                        <p:cTn id="22" dur="500"/>
                                        <p:tgtEl>
                                          <p:spTgt spid="6">
                                            <p:txEl>
                                              <p:pRg st="7" end="7"/>
                                            </p:txEl>
                                          </p:spTgt>
                                        </p:tgtEl>
                                      </p:cBhvr>
                                    </p:animEffect>
                                  </p:childTnLst>
                                </p:cTn>
                              </p:par>
                              <p:par>
                                <p:cTn id="23" presetID="10" presetClass="entr" presetSubtype="0" fill="hold" nodeType="withEffect">
                                  <p:stCondLst>
                                    <p:cond delay="0"/>
                                  </p:stCondLst>
                                  <p:childTnLst>
                                    <p:set>
                                      <p:cBhvr>
                                        <p:cTn id="24" dur="1" fill="hold">
                                          <p:stCondLst>
                                            <p:cond delay="0"/>
                                          </p:stCondLst>
                                        </p:cTn>
                                        <p:tgtEl>
                                          <p:spTgt spid="6">
                                            <p:txEl>
                                              <p:pRg st="8" end="8"/>
                                            </p:txEl>
                                          </p:spTgt>
                                        </p:tgtEl>
                                        <p:attrNameLst>
                                          <p:attrName>style.visibility</p:attrName>
                                        </p:attrNameLst>
                                      </p:cBhvr>
                                      <p:to>
                                        <p:strVal val="visible"/>
                                      </p:to>
                                    </p:set>
                                    <p:animEffect transition="in" filter="fade">
                                      <p:cBhvr>
                                        <p:cTn id="25" dur="500"/>
                                        <p:tgtEl>
                                          <p:spTgt spid="6">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4.xml><?xml version="1.0" encoding="utf-8"?>
<p:sld xmlns:a="http://schemas.openxmlformats.org/drawingml/2006/main" xmlns:r="http://schemas.openxmlformats.org/officeDocument/2006/relationships" xmlns:p="http://schemas.openxmlformats.org/presentationml/2006/main">
  <p:cSld>
    <p:bg>
      <p:bgPr>
        <a:solidFill>
          <a:srgbClr val="000099"/>
        </a:solidFill>
        <a:effectLst/>
      </p:bgPr>
    </p:bg>
    <p:spTree>
      <p:nvGrpSpPr>
        <p:cNvPr id="1" name=""/>
        <p:cNvGrpSpPr/>
        <p:nvPr/>
      </p:nvGrpSpPr>
      <p:grpSpPr>
        <a:xfrm>
          <a:off x="0" y="0"/>
          <a:ext cx="0" cy="0"/>
          <a:chOff x="0" y="0"/>
          <a:chExt cx="0" cy="0"/>
        </a:xfrm>
      </p:grpSpPr>
      <p:pic>
        <p:nvPicPr>
          <p:cNvPr id="3" name="図 2"/>
          <p:cNvPicPr>
            <a:picLocks noChangeAspect="1"/>
          </p:cNvPicPr>
          <p:nvPr/>
        </p:nvPicPr>
        <p:blipFill>
          <a:blip r:embed="rId3"/>
          <a:stretch>
            <a:fillRect/>
          </a:stretch>
        </p:blipFill>
        <p:spPr>
          <a:xfrm>
            <a:off x="587867" y="1022188"/>
            <a:ext cx="4008736" cy="4873892"/>
          </a:xfrm>
          <a:prstGeom prst="rect">
            <a:avLst/>
          </a:prstGeom>
          <a:ln>
            <a:noFill/>
          </a:ln>
          <a:effectLst>
            <a:outerShdw blurRad="292100" dist="139700" dir="2700000" algn="tl" rotWithShape="0">
              <a:srgbClr val="333333">
                <a:alpha val="65000"/>
              </a:srgbClr>
            </a:outerShdw>
          </a:effectLst>
        </p:spPr>
      </p:pic>
      <p:sp>
        <p:nvSpPr>
          <p:cNvPr id="4" name="正方形/長方形 3"/>
          <p:cNvSpPr/>
          <p:nvPr/>
        </p:nvSpPr>
        <p:spPr>
          <a:xfrm>
            <a:off x="5208144" y="2257460"/>
            <a:ext cx="3300904" cy="507831"/>
          </a:xfrm>
          <a:prstGeom prst="rect">
            <a:avLst/>
          </a:prstGeom>
        </p:spPr>
        <p:txBody>
          <a:bodyPr wrap="none">
            <a:spAutoFit/>
          </a:bodyPr>
          <a:lstStyle/>
          <a:p>
            <a:r>
              <a:rPr lang="ja-JP" altLang="en-US" sz="2700" dirty="0">
                <a:solidFill>
                  <a:srgbClr val="FFC000"/>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一般用医薬品管理簿</a:t>
            </a:r>
            <a:endParaRPr lang="ja-JP" altLang="en-US" sz="2700" dirty="0">
              <a:solidFill>
                <a:srgbClr val="FFC000"/>
              </a:solidFill>
            </a:endParaRPr>
          </a:p>
        </p:txBody>
      </p:sp>
    </p:spTree>
    <p:extLst>
      <p:ext uri="{BB962C8B-B14F-4D97-AF65-F5344CB8AC3E}">
        <p14:creationId xmlns:p14="http://schemas.microsoft.com/office/powerpoint/2010/main" val="870935802"/>
      </p:ext>
    </p:extLst>
  </p:cSld>
  <p:clrMapOvr>
    <a:masterClrMapping/>
  </p:clrMapOvr>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bg>
      <p:bgPr>
        <a:solidFill>
          <a:srgbClr val="000099"/>
        </a:solidFill>
        <a:effectLst/>
      </p:bgPr>
    </p:bg>
    <p:spTree>
      <p:nvGrpSpPr>
        <p:cNvPr id="1" name=""/>
        <p:cNvGrpSpPr/>
        <p:nvPr/>
      </p:nvGrpSpPr>
      <p:grpSpPr>
        <a:xfrm>
          <a:off x="0" y="0"/>
          <a:ext cx="0" cy="0"/>
          <a:chOff x="0" y="0"/>
          <a:chExt cx="0" cy="0"/>
        </a:xfrm>
      </p:grpSpPr>
      <p:sp>
        <p:nvSpPr>
          <p:cNvPr id="2" name="正方形/長方形 1"/>
          <p:cNvSpPr/>
          <p:nvPr/>
        </p:nvSpPr>
        <p:spPr>
          <a:xfrm>
            <a:off x="0" y="404664"/>
            <a:ext cx="9144000" cy="707886"/>
          </a:xfrm>
          <a:prstGeom prst="rect">
            <a:avLst/>
          </a:prstGeom>
        </p:spPr>
        <p:txBody>
          <a:bodyPr wrap="square">
            <a:spAutoFit/>
          </a:bodyPr>
          <a:lstStyle/>
          <a:p>
            <a:pPr algn="ctr" fontAlgn="base">
              <a:spcBef>
                <a:spcPct val="0"/>
              </a:spcBef>
              <a:spcAft>
                <a:spcPct val="0"/>
              </a:spcAft>
            </a:pPr>
            <a:r>
              <a:rPr lang="ja-JP" altLang="en-US" sz="4000" dirty="0">
                <a:solidFill>
                  <a:srgbClr val="FFFFFF"/>
                </a:solidFill>
                <a:effectLst>
                  <a:outerShdw blurRad="38100" dist="38100" dir="2700000" algn="tl">
                    <a:srgbClr val="000000">
                      <a:alpha val="43137"/>
                    </a:srgbClr>
                  </a:outerShdw>
                </a:effectLst>
              </a:rPr>
              <a:t>スティーブンス・ジョンソン症候群</a:t>
            </a:r>
          </a:p>
        </p:txBody>
      </p:sp>
      <p:pic>
        <p:nvPicPr>
          <p:cNvPr id="3" name="Picture 2" descr="http://www.sjs-group.org/3.SJS/image/Billy_sjs_Tegretol1.gi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81562" y="1432571"/>
            <a:ext cx="1614174" cy="2445718"/>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14" name="Picture 4" descr="http://www.sjs-group.org/3.SJS/image/0012.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420766" y="2599755"/>
            <a:ext cx="2151234" cy="1250043"/>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
        <p:nvSpPr>
          <p:cNvPr id="15" name="正方形/長方形 14"/>
          <p:cNvSpPr/>
          <p:nvPr/>
        </p:nvSpPr>
        <p:spPr>
          <a:xfrm>
            <a:off x="539552" y="4063712"/>
            <a:ext cx="8064896" cy="2677656"/>
          </a:xfrm>
          <a:prstGeom prst="rect">
            <a:avLst/>
          </a:prstGeom>
        </p:spPr>
        <p:txBody>
          <a:bodyPr wrap="square">
            <a:spAutoFit/>
          </a:bodyPr>
          <a:lstStyle/>
          <a:p>
            <a:pPr fontAlgn="base">
              <a:spcBef>
                <a:spcPct val="0"/>
              </a:spcBef>
              <a:spcAft>
                <a:spcPct val="0"/>
              </a:spcAft>
            </a:pPr>
            <a:r>
              <a:rPr lang="ja-JP" altLang="en-US" sz="2400" dirty="0" smtClean="0">
                <a:solidFill>
                  <a:srgbClr val="FFFFFF"/>
                </a:solidFill>
                <a:effectLst>
                  <a:outerShdw blurRad="38100" dist="38100" dir="2700000" algn="tl">
                    <a:srgbClr val="000000">
                      <a:alpha val="43137"/>
                    </a:srgbClr>
                  </a:outerShdw>
                </a:effectLst>
                <a:latin typeface="ＭＳ Ｐゴシック"/>
              </a:rPr>
              <a:t>ＳＪＳ</a:t>
            </a:r>
            <a:r>
              <a:rPr lang="ja-JP" altLang="en-US" sz="2400" dirty="0">
                <a:solidFill>
                  <a:srgbClr val="FFFFFF"/>
                </a:solidFill>
                <a:effectLst>
                  <a:outerShdw blurRad="38100" dist="38100" dir="2700000" algn="tl">
                    <a:srgbClr val="000000">
                      <a:alpha val="43137"/>
                    </a:srgbClr>
                  </a:outerShdw>
                </a:effectLst>
                <a:latin typeface="ＭＳ Ｐゴシック"/>
              </a:rPr>
              <a:t>などの重い皮膚障害が</a:t>
            </a:r>
            <a:r>
              <a:rPr lang="en-US" altLang="ja-JP" sz="2400" dirty="0">
                <a:solidFill>
                  <a:srgbClr val="FFFFFF"/>
                </a:solidFill>
                <a:effectLst>
                  <a:outerShdw blurRad="38100" dist="38100" dir="2700000" algn="tl">
                    <a:srgbClr val="000000">
                      <a:alpha val="43137"/>
                    </a:srgbClr>
                  </a:outerShdw>
                </a:effectLst>
                <a:latin typeface="ＭＳ Ｐゴシック"/>
              </a:rPr>
              <a:t>2001</a:t>
            </a:r>
            <a:r>
              <a:rPr lang="ja-JP" altLang="en-US" sz="2400" dirty="0">
                <a:solidFill>
                  <a:srgbClr val="FFFFFF"/>
                </a:solidFill>
                <a:effectLst>
                  <a:outerShdw blurRad="38100" dist="38100" dir="2700000" algn="tl">
                    <a:srgbClr val="000000">
                      <a:alpha val="43137"/>
                    </a:srgbClr>
                  </a:outerShdw>
                </a:effectLst>
                <a:latin typeface="ＭＳ Ｐゴシック"/>
              </a:rPr>
              <a:t>～</a:t>
            </a:r>
            <a:r>
              <a:rPr lang="en-US" altLang="ja-JP" sz="2400" dirty="0">
                <a:solidFill>
                  <a:srgbClr val="FFFFFF"/>
                </a:solidFill>
                <a:effectLst>
                  <a:outerShdw blurRad="38100" dist="38100" dir="2700000" algn="tl">
                    <a:srgbClr val="000000">
                      <a:alpha val="43137"/>
                    </a:srgbClr>
                  </a:outerShdw>
                </a:effectLst>
                <a:latin typeface="ＭＳ Ｐゴシック"/>
              </a:rPr>
              <a:t>2003</a:t>
            </a:r>
            <a:r>
              <a:rPr lang="ja-JP" altLang="en-US" sz="2400" dirty="0">
                <a:solidFill>
                  <a:srgbClr val="FFFFFF"/>
                </a:solidFill>
                <a:effectLst>
                  <a:outerShdw blurRad="38100" dist="38100" dir="2700000" algn="tl">
                    <a:srgbClr val="000000">
                      <a:alpha val="43137"/>
                    </a:srgbClr>
                  </a:outerShdw>
                </a:effectLst>
                <a:latin typeface="ＭＳ Ｐゴシック"/>
              </a:rPr>
              <a:t>年秋までの約２年半に１０６４件報告され、死亡例は１０６件あったことが厚生労働省のまとめで分かった。市販の風邪薬で起きることもあり</a:t>
            </a:r>
            <a:r>
              <a:rPr lang="ja-JP" altLang="en-US" sz="2400" dirty="0" smtClean="0">
                <a:solidFill>
                  <a:srgbClr val="FFFFFF"/>
                </a:solidFill>
                <a:effectLst>
                  <a:outerShdw blurRad="38100" dist="38100" dir="2700000" algn="tl">
                    <a:srgbClr val="000000">
                      <a:alpha val="43137"/>
                    </a:srgbClr>
                  </a:outerShdw>
                </a:effectLst>
                <a:latin typeface="ＭＳ Ｐゴシック"/>
              </a:rPr>
              <a:t>、</a:t>
            </a:r>
            <a:endParaRPr lang="en-US" altLang="ja-JP" sz="2400" dirty="0" smtClean="0">
              <a:solidFill>
                <a:srgbClr val="FFFFFF"/>
              </a:solidFill>
              <a:effectLst>
                <a:outerShdw blurRad="38100" dist="38100" dir="2700000" algn="tl">
                  <a:srgbClr val="000000">
                    <a:alpha val="43137"/>
                  </a:srgbClr>
                </a:outerShdw>
              </a:effectLst>
              <a:latin typeface="ＭＳ Ｐゴシック"/>
            </a:endParaRPr>
          </a:p>
          <a:p>
            <a:pPr fontAlgn="base">
              <a:spcBef>
                <a:spcPct val="0"/>
              </a:spcBef>
              <a:spcAft>
                <a:spcPct val="0"/>
              </a:spcAft>
            </a:pPr>
            <a:r>
              <a:rPr lang="ja-JP" altLang="en-US" sz="2400" dirty="0" smtClean="0">
                <a:solidFill>
                  <a:srgbClr val="FFFFFF"/>
                </a:solidFill>
                <a:effectLst>
                  <a:outerShdw blurRad="38100" dist="38100" dir="2700000" algn="tl">
                    <a:srgbClr val="000000">
                      <a:alpha val="43137"/>
                    </a:srgbClr>
                  </a:outerShdw>
                </a:effectLst>
                <a:latin typeface="ＭＳ Ｐゴシック"/>
              </a:rPr>
              <a:t>注意</a:t>
            </a:r>
            <a:r>
              <a:rPr lang="ja-JP" altLang="en-US" sz="2400" dirty="0">
                <a:solidFill>
                  <a:srgbClr val="FFFFFF"/>
                </a:solidFill>
                <a:effectLst>
                  <a:outerShdw blurRad="38100" dist="38100" dir="2700000" algn="tl">
                    <a:srgbClr val="000000">
                      <a:alpha val="43137"/>
                    </a:srgbClr>
                  </a:outerShdw>
                </a:effectLst>
                <a:latin typeface="ＭＳ Ｐゴシック"/>
              </a:rPr>
              <a:t>を呼びかけている</a:t>
            </a:r>
            <a:r>
              <a:rPr lang="ja-JP" altLang="en-US" sz="2400" dirty="0" smtClean="0">
                <a:solidFill>
                  <a:srgbClr val="FFFFFF"/>
                </a:solidFill>
                <a:effectLst>
                  <a:outerShdw blurRad="38100" dist="38100" dir="2700000" algn="tl">
                    <a:srgbClr val="000000">
                      <a:alpha val="43137"/>
                    </a:srgbClr>
                  </a:outerShdw>
                </a:effectLst>
                <a:latin typeface="ＭＳ Ｐゴシック"/>
              </a:rPr>
              <a:t>。</a:t>
            </a:r>
            <a:endParaRPr lang="en-US" altLang="ja-JP" sz="2400" dirty="0" smtClean="0">
              <a:solidFill>
                <a:srgbClr val="FFFFFF"/>
              </a:solidFill>
              <a:effectLst>
                <a:outerShdw blurRad="38100" dist="38100" dir="2700000" algn="tl">
                  <a:srgbClr val="000000">
                    <a:alpha val="43137"/>
                  </a:srgbClr>
                </a:outerShdw>
              </a:effectLst>
              <a:latin typeface="ＭＳ Ｐゴシック"/>
            </a:endParaRPr>
          </a:p>
          <a:p>
            <a:pPr fontAlgn="base">
              <a:spcBef>
                <a:spcPct val="0"/>
              </a:spcBef>
              <a:spcAft>
                <a:spcPct val="0"/>
              </a:spcAft>
            </a:pPr>
            <a:endParaRPr lang="en-US" altLang="ja-JP" sz="2400" dirty="0">
              <a:solidFill>
                <a:srgbClr val="FFFFFF"/>
              </a:solidFill>
              <a:effectLst>
                <a:outerShdw blurRad="38100" dist="38100" dir="2700000" algn="tl">
                  <a:srgbClr val="000000">
                    <a:alpha val="43137"/>
                  </a:srgbClr>
                </a:outerShdw>
              </a:effectLst>
              <a:latin typeface="ＭＳ Ｐゴシック"/>
            </a:endParaRPr>
          </a:p>
          <a:p>
            <a:pPr fontAlgn="base">
              <a:spcBef>
                <a:spcPct val="0"/>
              </a:spcBef>
              <a:spcAft>
                <a:spcPct val="0"/>
              </a:spcAft>
            </a:pPr>
            <a:r>
              <a:rPr lang="ja-JP" altLang="en-US" sz="2400" dirty="0" smtClean="0">
                <a:solidFill>
                  <a:srgbClr val="FFFFFF"/>
                </a:solidFill>
                <a:effectLst>
                  <a:outerShdw blurRad="38100" dist="38100" dir="2700000" algn="tl">
                    <a:srgbClr val="000000">
                      <a:alpha val="43137"/>
                    </a:srgbClr>
                  </a:outerShdw>
                </a:effectLst>
              </a:rPr>
              <a:t>高熱</a:t>
            </a:r>
            <a:r>
              <a:rPr lang="ja-JP" altLang="en-US" sz="2400" dirty="0">
                <a:solidFill>
                  <a:srgbClr val="FFFFFF"/>
                </a:solidFill>
                <a:effectLst>
                  <a:outerShdw blurRad="38100" dist="38100" dir="2700000" algn="tl">
                    <a:srgbClr val="000000">
                      <a:alpha val="43137"/>
                    </a:srgbClr>
                  </a:outerShdw>
                </a:effectLst>
              </a:rPr>
              <a:t>を伴って発疹ややけどのような水ぶくれが全身や口</a:t>
            </a:r>
            <a:r>
              <a:rPr lang="ja-JP" altLang="en-US" sz="2400" dirty="0" smtClean="0">
                <a:solidFill>
                  <a:srgbClr val="FFFFFF"/>
                </a:solidFill>
                <a:effectLst>
                  <a:outerShdw blurRad="38100" dist="38100" dir="2700000" algn="tl">
                    <a:srgbClr val="000000">
                      <a:alpha val="43137"/>
                    </a:srgbClr>
                  </a:outerShdw>
                </a:effectLst>
              </a:rPr>
              <a:t>、</a:t>
            </a:r>
            <a:endParaRPr lang="en-US" altLang="ja-JP" sz="2400" dirty="0" smtClean="0">
              <a:solidFill>
                <a:srgbClr val="FFFFFF"/>
              </a:solidFill>
              <a:effectLst>
                <a:outerShdw blurRad="38100" dist="38100" dir="2700000" algn="tl">
                  <a:srgbClr val="000000">
                    <a:alpha val="43137"/>
                  </a:srgbClr>
                </a:outerShdw>
              </a:effectLst>
            </a:endParaRPr>
          </a:p>
          <a:p>
            <a:pPr fontAlgn="base">
              <a:spcBef>
                <a:spcPct val="0"/>
              </a:spcBef>
              <a:spcAft>
                <a:spcPct val="0"/>
              </a:spcAft>
            </a:pPr>
            <a:r>
              <a:rPr lang="ja-JP" altLang="en-US" sz="2400" dirty="0" smtClean="0">
                <a:solidFill>
                  <a:srgbClr val="FFFFFF"/>
                </a:solidFill>
                <a:effectLst>
                  <a:outerShdw blurRad="38100" dist="38100" dir="2700000" algn="tl">
                    <a:srgbClr val="000000">
                      <a:alpha val="43137"/>
                    </a:srgbClr>
                  </a:outerShdw>
                </a:effectLst>
              </a:rPr>
              <a:t>目</a:t>
            </a:r>
            <a:r>
              <a:rPr lang="ja-JP" altLang="en-US" sz="2400" dirty="0">
                <a:solidFill>
                  <a:srgbClr val="FFFFFF"/>
                </a:solidFill>
                <a:effectLst>
                  <a:outerShdw blurRad="38100" dist="38100" dir="2700000" algn="tl">
                    <a:srgbClr val="000000">
                      <a:alpha val="43137"/>
                    </a:srgbClr>
                  </a:outerShdw>
                </a:effectLst>
              </a:rPr>
              <a:t>の粘膜に現れる</a:t>
            </a:r>
            <a:r>
              <a:rPr lang="ja-JP" altLang="en-US" sz="2400" dirty="0" smtClean="0">
                <a:solidFill>
                  <a:srgbClr val="FFFFFF"/>
                </a:solidFill>
                <a:effectLst>
                  <a:outerShdw blurRad="38100" dist="38100" dir="2700000" algn="tl">
                    <a:srgbClr val="000000">
                      <a:alpha val="43137"/>
                    </a:srgbClr>
                  </a:outerShdw>
                </a:effectLst>
              </a:rPr>
              <a:t>。</a:t>
            </a:r>
            <a:endParaRPr lang="ja-JP" altLang="en-US" sz="2400" dirty="0">
              <a:solidFill>
                <a:srgbClr val="FFFFFF"/>
              </a:solidFill>
              <a:effectLst>
                <a:outerShdw blurRad="38100" dist="38100" dir="2700000" algn="tl">
                  <a:srgbClr val="000000">
                    <a:alpha val="43137"/>
                  </a:srgbClr>
                </a:outerShdw>
              </a:effectLst>
              <a:latin typeface="ＭＳ Ｐゴシック"/>
            </a:endParaRPr>
          </a:p>
        </p:txBody>
      </p:sp>
      <p:pic>
        <p:nvPicPr>
          <p:cNvPr id="595974" name="Picture 6" descr="http://upload.wikimedia.org/wikipedia/commons/thumb/5/58/Stevens-johnson-syndrome.jpg/100px-Stevens-johnson-syndrome.jpg">
            <a:hlinkClick r:id="rId5"/>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892437" y="1432571"/>
            <a:ext cx="1529889" cy="2417227"/>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595976" name="Picture 8" descr="http://www.sjs-group.org/3.SJS/image/Tommy2.gif"/>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6746050" y="1842576"/>
            <a:ext cx="2104344" cy="2007222"/>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
        <p:nvSpPr>
          <p:cNvPr id="4" name="正方形/長方形 3"/>
          <p:cNvSpPr/>
          <p:nvPr/>
        </p:nvSpPr>
        <p:spPr>
          <a:xfrm rot="1212257">
            <a:off x="7668344" y="2351706"/>
            <a:ext cx="446186" cy="7200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50000"/>
              </a:spcBef>
              <a:spcAft>
                <a:spcPct val="0"/>
              </a:spcAft>
            </a:pPr>
            <a:endParaRPr lang="ja-JP" altLang="en-US" b="1">
              <a:solidFill>
                <a:srgbClr val="FFFFFF"/>
              </a:solidFill>
            </a:endParaRPr>
          </a:p>
        </p:txBody>
      </p:sp>
    </p:spTree>
    <p:extLst>
      <p:ext uri="{BB962C8B-B14F-4D97-AF65-F5344CB8AC3E}">
        <p14:creationId xmlns:p14="http://schemas.microsoft.com/office/powerpoint/2010/main" val="2917352975"/>
      </p:ext>
    </p:extLst>
  </p:cSld>
  <p:clrMapOvr>
    <a:masterClrMapping/>
  </p:clrMapOvr>
  <p:transition spd="med"/>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bg>
      <p:bgPr>
        <a:solidFill>
          <a:srgbClr val="000099"/>
        </a:solidFill>
        <a:effectLst/>
      </p:bgPr>
    </p:bg>
    <p:spTree>
      <p:nvGrpSpPr>
        <p:cNvPr id="1" name=""/>
        <p:cNvGrpSpPr/>
        <p:nvPr/>
      </p:nvGrpSpPr>
      <p:grpSpPr>
        <a:xfrm>
          <a:off x="0" y="0"/>
          <a:ext cx="0" cy="0"/>
          <a:chOff x="0" y="0"/>
          <a:chExt cx="0" cy="0"/>
        </a:xfrm>
      </p:grpSpPr>
      <p:sp>
        <p:nvSpPr>
          <p:cNvPr id="4" name="正方形/長方形 3"/>
          <p:cNvSpPr/>
          <p:nvPr/>
        </p:nvSpPr>
        <p:spPr>
          <a:xfrm>
            <a:off x="1209676" y="1915017"/>
            <a:ext cx="7381874" cy="4108817"/>
          </a:xfrm>
          <a:prstGeom prst="rect">
            <a:avLst/>
          </a:prstGeom>
        </p:spPr>
        <p:txBody>
          <a:bodyPr wrap="square">
            <a:spAutoFit/>
          </a:bodyPr>
          <a:lstStyle/>
          <a:p>
            <a:pPr>
              <a:lnSpc>
                <a:spcPct val="150000"/>
              </a:lnSpc>
            </a:pPr>
            <a:r>
              <a:rPr lang="ja-JP" altLang="en-US" sz="2400" dirty="0">
                <a:solidFill>
                  <a:srgbClr val="FFC000"/>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医療用医薬品</a:t>
            </a:r>
            <a:r>
              <a:rPr lang="ja-JP" altLang="en-US" sz="2400" dirty="0">
                <a:solidFill>
                  <a:prstClr val="white"/>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の取扱いに関する対応</a:t>
            </a:r>
            <a:endParaRPr lang="en-US" altLang="ja-JP" sz="2400" dirty="0">
              <a:solidFill>
                <a:prstClr val="white"/>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a:p>
            <a:pPr>
              <a:lnSpc>
                <a:spcPct val="150000"/>
              </a:lnSpc>
            </a:pPr>
            <a:r>
              <a:rPr lang="ja-JP" altLang="en-US" sz="2400" dirty="0">
                <a:solidFill>
                  <a:prstClr val="white"/>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ポイント</a:t>
            </a:r>
            <a:endParaRPr lang="en-US" altLang="ja-JP" sz="2400" dirty="0">
              <a:solidFill>
                <a:prstClr val="white"/>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a:p>
            <a:pPr>
              <a:lnSpc>
                <a:spcPct val="150000"/>
              </a:lnSpc>
            </a:pPr>
            <a:r>
              <a:rPr lang="ja-JP" altLang="en-US" sz="2100" dirty="0">
                <a:solidFill>
                  <a:prstClr val="white"/>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 学校において</a:t>
            </a:r>
            <a:r>
              <a:rPr lang="ja-JP" altLang="en-US" sz="2100" dirty="0">
                <a:solidFill>
                  <a:srgbClr val="FFC000"/>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医療用医薬品を預かる場合</a:t>
            </a:r>
            <a:r>
              <a:rPr lang="ja-JP" altLang="en-US" sz="2100" dirty="0">
                <a:solidFill>
                  <a:prstClr val="white"/>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は、保護者、</a:t>
            </a:r>
            <a:endParaRPr lang="en-US" altLang="ja-JP" sz="2100" dirty="0">
              <a:solidFill>
                <a:prstClr val="white"/>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a:p>
            <a:pPr>
              <a:lnSpc>
                <a:spcPct val="150000"/>
              </a:lnSpc>
            </a:pPr>
            <a:r>
              <a:rPr lang="en-US" altLang="ja-JP" sz="2100" dirty="0">
                <a:solidFill>
                  <a:prstClr val="white"/>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    </a:t>
            </a:r>
            <a:r>
              <a:rPr lang="ja-JP" altLang="en-US" sz="2100" dirty="0">
                <a:solidFill>
                  <a:prstClr val="white"/>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児童生徒、主治医、学校医、学校歯科医、学校薬剤師、</a:t>
            </a:r>
            <a:endParaRPr lang="en-US" altLang="ja-JP" sz="2100" dirty="0">
              <a:solidFill>
                <a:prstClr val="white"/>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a:p>
            <a:pPr>
              <a:lnSpc>
                <a:spcPct val="150000"/>
              </a:lnSpc>
            </a:pPr>
            <a:r>
              <a:rPr lang="en-US" altLang="ja-JP" sz="2100" dirty="0">
                <a:solidFill>
                  <a:prstClr val="white"/>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    </a:t>
            </a:r>
            <a:r>
              <a:rPr lang="ja-JP" altLang="en-US" sz="2100" dirty="0">
                <a:solidFill>
                  <a:prstClr val="white"/>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教育委員会等と</a:t>
            </a:r>
            <a:r>
              <a:rPr lang="ja-JP" altLang="en-US" sz="2100" dirty="0">
                <a:solidFill>
                  <a:srgbClr val="FFC000"/>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十分話し合い</a:t>
            </a:r>
            <a:r>
              <a:rPr lang="ja-JP" altLang="en-US" sz="2100" dirty="0">
                <a:solidFill>
                  <a:prstClr val="white"/>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a:t>
            </a:r>
            <a:r>
              <a:rPr lang="ja-JP" altLang="en-US" sz="2100" dirty="0">
                <a:solidFill>
                  <a:srgbClr val="FFC000"/>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共通理解</a:t>
            </a:r>
            <a:r>
              <a:rPr lang="ja-JP" altLang="en-US" sz="2100" dirty="0">
                <a:solidFill>
                  <a:prstClr val="white"/>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を図ること。</a:t>
            </a:r>
          </a:p>
          <a:p>
            <a:pPr>
              <a:lnSpc>
                <a:spcPct val="150000"/>
              </a:lnSpc>
            </a:pPr>
            <a:r>
              <a:rPr lang="en-US" altLang="ja-JP" sz="2100" dirty="0">
                <a:solidFill>
                  <a:prstClr val="white"/>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    </a:t>
            </a:r>
            <a:r>
              <a:rPr lang="ja-JP" altLang="en-US" sz="2100" dirty="0">
                <a:solidFill>
                  <a:prstClr val="white"/>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また、他の先生方に周知徹底し、共通の理解を得ること</a:t>
            </a:r>
            <a:endParaRPr lang="en-US" altLang="ja-JP" sz="2100" dirty="0">
              <a:solidFill>
                <a:prstClr val="white"/>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a:p>
            <a:pPr>
              <a:lnSpc>
                <a:spcPct val="150000"/>
              </a:lnSpc>
            </a:pPr>
            <a:r>
              <a:rPr lang="en-US" altLang="ja-JP" sz="2100" dirty="0">
                <a:solidFill>
                  <a:prstClr val="white"/>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    </a:t>
            </a:r>
            <a:r>
              <a:rPr lang="ja-JP" altLang="en-US" sz="2100" dirty="0">
                <a:solidFill>
                  <a:prstClr val="white"/>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が、必要不可欠である。</a:t>
            </a:r>
          </a:p>
          <a:p>
            <a:pPr>
              <a:lnSpc>
                <a:spcPct val="150000"/>
              </a:lnSpc>
            </a:pPr>
            <a:endParaRPr lang="ja-JP" altLang="en-US" sz="2100" dirty="0">
              <a:solidFill>
                <a:prstClr val="white"/>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5" name="正方形/長方形 4"/>
          <p:cNvSpPr/>
          <p:nvPr/>
        </p:nvSpPr>
        <p:spPr>
          <a:xfrm>
            <a:off x="0" y="1236152"/>
            <a:ext cx="9144000" cy="600164"/>
          </a:xfrm>
          <a:prstGeom prst="rect">
            <a:avLst/>
          </a:prstGeom>
        </p:spPr>
        <p:txBody>
          <a:bodyPr wrap="square">
            <a:spAutoFit/>
          </a:bodyPr>
          <a:lstStyle/>
          <a:p>
            <a:pPr algn="ctr"/>
            <a:r>
              <a:rPr lang="ja-JP" altLang="en-US" sz="3300" dirty="0">
                <a:solidFill>
                  <a:prstClr val="white"/>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学校での医薬品取扱いに関する対応</a:t>
            </a:r>
            <a:endParaRPr lang="ja-JP" altLang="en-US" dirty="0">
              <a:solidFill>
                <a:prstClr val="white"/>
              </a:solidFill>
            </a:endParaRPr>
          </a:p>
        </p:txBody>
      </p:sp>
    </p:spTree>
    <p:extLst>
      <p:ext uri="{BB962C8B-B14F-4D97-AF65-F5344CB8AC3E}">
        <p14:creationId xmlns:p14="http://schemas.microsoft.com/office/powerpoint/2010/main" val="2049758617"/>
      </p:ext>
    </p:extLst>
  </p:cSld>
  <p:clrMapOvr>
    <a:masterClrMapping/>
  </p:clrMapOvr>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bg>
      <p:bgPr>
        <a:solidFill>
          <a:srgbClr val="000099"/>
        </a:solidFill>
        <a:effectLst/>
      </p:bgPr>
    </p:bg>
    <p:spTree>
      <p:nvGrpSpPr>
        <p:cNvPr id="1" name=""/>
        <p:cNvGrpSpPr/>
        <p:nvPr/>
      </p:nvGrpSpPr>
      <p:grpSpPr>
        <a:xfrm>
          <a:off x="0" y="0"/>
          <a:ext cx="0" cy="0"/>
          <a:chOff x="0" y="0"/>
          <a:chExt cx="0" cy="0"/>
        </a:xfrm>
      </p:grpSpPr>
      <p:sp>
        <p:nvSpPr>
          <p:cNvPr id="3" name="角丸四角形 2"/>
          <p:cNvSpPr/>
          <p:nvPr/>
        </p:nvSpPr>
        <p:spPr>
          <a:xfrm>
            <a:off x="188769" y="1389586"/>
            <a:ext cx="1333500" cy="4124325"/>
          </a:xfrm>
          <a:prstGeom prst="roundRect">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r>
              <a:rPr lang="ja-JP" altLang="en-US" sz="210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○校内における医療用医薬品</a:t>
            </a:r>
            <a:endParaRPr lang="en-US" altLang="ja-JP" sz="210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a:p>
            <a:r>
              <a:rPr lang="ja-JP" altLang="en-US" sz="210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　管理の預かり方針</a:t>
            </a:r>
            <a:endParaRPr lang="en-US" altLang="ja-JP" sz="210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a:p>
            <a:r>
              <a:rPr lang="ja-JP" altLang="en-US" sz="210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○教職員の共通理解</a:t>
            </a:r>
            <a:endParaRPr lang="ja-JP" altLang="en-US" sz="2100" dirty="0">
              <a:solidFill>
                <a:prstClr val="black"/>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6" name="角丸四角形 5"/>
          <p:cNvSpPr/>
          <p:nvPr/>
        </p:nvSpPr>
        <p:spPr>
          <a:xfrm>
            <a:off x="3644130" y="2826187"/>
            <a:ext cx="829018" cy="1849079"/>
          </a:xfrm>
          <a:prstGeom prst="roundRect">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pPr algn="ctr"/>
            <a:r>
              <a:rPr lang="ja-JP" altLang="en-US"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保護者との面談</a:t>
            </a:r>
            <a:endParaRPr lang="ja-JP" altLang="en-US" dirty="0">
              <a:solidFill>
                <a:prstClr val="black"/>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7" name="角丸四角形 6"/>
          <p:cNvSpPr/>
          <p:nvPr/>
        </p:nvSpPr>
        <p:spPr>
          <a:xfrm>
            <a:off x="5550049" y="2523543"/>
            <a:ext cx="981075" cy="2454364"/>
          </a:xfrm>
          <a:prstGeom prst="roundRect">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r>
              <a:rPr lang="ja-JP" altLang="en-US" sz="150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○保護者、主治医との連携</a:t>
            </a:r>
            <a:endParaRPr lang="en-US" altLang="ja-JP" sz="150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a:p>
            <a:r>
              <a:rPr lang="ja-JP" altLang="en-US" sz="150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○教職員の共通理解</a:t>
            </a:r>
            <a:endParaRPr lang="ja-JP" altLang="en-US" sz="1500" dirty="0">
              <a:solidFill>
                <a:prstClr val="black"/>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8" name="角丸四角形 7"/>
          <p:cNvSpPr/>
          <p:nvPr/>
        </p:nvSpPr>
        <p:spPr>
          <a:xfrm>
            <a:off x="7432878" y="2625994"/>
            <a:ext cx="981075" cy="1958786"/>
          </a:xfrm>
          <a:prstGeom prst="roundRect">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pPr algn="ctr"/>
            <a:r>
              <a:rPr lang="ja-JP" altLang="en-US" sz="150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定期的な内容の確認</a:t>
            </a:r>
            <a:endParaRPr lang="ja-JP" altLang="en-US" sz="1500" dirty="0">
              <a:solidFill>
                <a:prstClr val="black"/>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2" name="正方形/長方形 1"/>
          <p:cNvSpPr/>
          <p:nvPr/>
        </p:nvSpPr>
        <p:spPr>
          <a:xfrm>
            <a:off x="2394793" y="2187196"/>
            <a:ext cx="336990" cy="3326715"/>
          </a:xfrm>
          <a:prstGeom prst="rect">
            <a:avLst/>
          </a:prstGeom>
          <a:solidFill>
            <a:schemeClr val="bg1"/>
          </a:soli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pPr algn="ctr"/>
            <a:r>
              <a:rPr lang="ja-JP" altLang="en-US" sz="120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学校で預かる条件整備ができている場合</a:t>
            </a:r>
          </a:p>
        </p:txBody>
      </p:sp>
      <p:sp>
        <p:nvSpPr>
          <p:cNvPr id="9" name="右矢印 8"/>
          <p:cNvSpPr/>
          <p:nvPr/>
        </p:nvSpPr>
        <p:spPr>
          <a:xfrm>
            <a:off x="2870680" y="3274471"/>
            <a:ext cx="647049" cy="733097"/>
          </a:xfrm>
          <a:prstGeom prst="rightArrow">
            <a:avLst/>
          </a:prstGeom>
          <a:solidFill>
            <a:schemeClr val="accent1">
              <a:lumMod val="60000"/>
              <a:lumOff val="4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dirty="0">
              <a:solidFill>
                <a:prstClr val="black"/>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0" name="右矢印 9"/>
          <p:cNvSpPr/>
          <p:nvPr/>
        </p:nvSpPr>
        <p:spPr>
          <a:xfrm>
            <a:off x="1635006" y="3274470"/>
            <a:ext cx="647049" cy="733097"/>
          </a:xfrm>
          <a:prstGeom prst="rightArrow">
            <a:avLst/>
          </a:prstGeom>
          <a:solidFill>
            <a:schemeClr val="accent1">
              <a:lumMod val="60000"/>
              <a:lumOff val="4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dirty="0">
              <a:solidFill>
                <a:prstClr val="black"/>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2" name="右矢印 11"/>
          <p:cNvSpPr/>
          <p:nvPr/>
        </p:nvSpPr>
        <p:spPr>
          <a:xfrm>
            <a:off x="4586389" y="3274470"/>
            <a:ext cx="850419" cy="733097"/>
          </a:xfrm>
          <a:prstGeom prst="rightArrow">
            <a:avLst/>
          </a:prstGeom>
          <a:solidFill>
            <a:schemeClr val="accent1">
              <a:lumMod val="60000"/>
              <a:lumOff val="4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dirty="0">
              <a:solidFill>
                <a:prstClr val="black"/>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3" name="右矢印 12"/>
          <p:cNvSpPr/>
          <p:nvPr/>
        </p:nvSpPr>
        <p:spPr>
          <a:xfrm>
            <a:off x="6644365" y="3238839"/>
            <a:ext cx="647049" cy="733097"/>
          </a:xfrm>
          <a:prstGeom prst="rightArrow">
            <a:avLst/>
          </a:prstGeom>
          <a:solidFill>
            <a:schemeClr val="accent1">
              <a:lumMod val="60000"/>
              <a:lumOff val="4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dirty="0">
              <a:solidFill>
                <a:prstClr val="black"/>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4" name="ストライプ矢印 13"/>
          <p:cNvSpPr/>
          <p:nvPr/>
        </p:nvSpPr>
        <p:spPr>
          <a:xfrm>
            <a:off x="1599362" y="1706026"/>
            <a:ext cx="1639139" cy="360722"/>
          </a:xfrm>
          <a:prstGeom prst="stripedRightArrow">
            <a:avLst/>
          </a:prstGeom>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dirty="0">
              <a:solidFill>
                <a:prstClr val="white"/>
              </a:solidFill>
            </a:endParaRPr>
          </a:p>
        </p:txBody>
      </p:sp>
      <p:sp>
        <p:nvSpPr>
          <p:cNvPr id="15" name="正方形/長方形 14"/>
          <p:cNvSpPr/>
          <p:nvPr/>
        </p:nvSpPr>
        <p:spPr>
          <a:xfrm>
            <a:off x="3328740" y="1464895"/>
            <a:ext cx="829018" cy="1203704"/>
          </a:xfrm>
          <a:prstGeom prst="rect">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pPr algn="ctr"/>
            <a:r>
              <a:rPr lang="ja-JP" altLang="en-US" sz="120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条件整備が出来ていない場合</a:t>
            </a:r>
          </a:p>
        </p:txBody>
      </p:sp>
      <p:sp>
        <p:nvSpPr>
          <p:cNvPr id="16" name="ストライプ矢印 15"/>
          <p:cNvSpPr/>
          <p:nvPr/>
        </p:nvSpPr>
        <p:spPr>
          <a:xfrm>
            <a:off x="4270537" y="1716757"/>
            <a:ext cx="1248801" cy="360722"/>
          </a:xfrm>
          <a:prstGeom prst="stripedRightArrow">
            <a:avLst/>
          </a:prstGeom>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dirty="0">
              <a:solidFill>
                <a:prstClr val="white"/>
              </a:solidFill>
            </a:endParaRPr>
          </a:p>
        </p:txBody>
      </p:sp>
      <p:sp>
        <p:nvSpPr>
          <p:cNvPr id="17" name="角丸四角形 16"/>
          <p:cNvSpPr/>
          <p:nvPr/>
        </p:nvSpPr>
        <p:spPr>
          <a:xfrm>
            <a:off x="5624329" y="1302156"/>
            <a:ext cx="553691" cy="1168462"/>
          </a:xfrm>
          <a:prstGeom prst="roundRect">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pPr algn="ctr"/>
            <a:r>
              <a:rPr lang="ja-JP" altLang="en-US" sz="120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次のスライド</a:t>
            </a:r>
            <a:endParaRPr lang="ja-JP" altLang="en-US" sz="1200" dirty="0">
              <a:solidFill>
                <a:prstClr val="black"/>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8" name="円形吹き出し 17"/>
          <p:cNvSpPr/>
          <p:nvPr/>
        </p:nvSpPr>
        <p:spPr>
          <a:xfrm>
            <a:off x="3534852" y="5064952"/>
            <a:ext cx="1487817" cy="718043"/>
          </a:xfrm>
          <a:prstGeom prst="wedgeEllipseCallout">
            <a:avLst>
              <a:gd name="adj1" fmla="val 30538"/>
              <a:gd name="adj2" fmla="val -102254"/>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dirty="0" smtClean="0">
                <a:solidFill>
                  <a:prstClr val="black"/>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預かり決定</a:t>
            </a:r>
            <a:endParaRPr lang="ja-JP" altLang="en-US" dirty="0">
              <a:solidFill>
                <a:prstClr val="black"/>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9" name="横巻き 18"/>
          <p:cNvSpPr/>
          <p:nvPr/>
        </p:nvSpPr>
        <p:spPr>
          <a:xfrm>
            <a:off x="6419850" y="1008880"/>
            <a:ext cx="2628901" cy="1394292"/>
          </a:xfrm>
          <a:prstGeom prst="horizontalScroll">
            <a:avLst/>
          </a:prstGeom>
          <a:ln/>
        </p:spPr>
        <p:style>
          <a:lnRef idx="1">
            <a:schemeClr val="accent6"/>
          </a:lnRef>
          <a:fillRef idx="2">
            <a:schemeClr val="accent6"/>
          </a:fillRef>
          <a:effectRef idx="1">
            <a:schemeClr val="accent6"/>
          </a:effectRef>
          <a:fontRef idx="minor">
            <a:schemeClr val="dk1"/>
          </a:fontRef>
        </p:style>
        <p:txBody>
          <a:bodyPr rtlCol="0" anchor="ctr"/>
          <a:lstStyle/>
          <a:p>
            <a:pPr algn="ctr"/>
            <a:r>
              <a:rPr lang="ja-JP" altLang="en-US" dirty="0" smtClean="0">
                <a:solidFill>
                  <a:prstClr val="black"/>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学校における医療用医薬品の預かりと管理のながれ</a:t>
            </a:r>
            <a:endParaRPr lang="ja-JP" altLang="en-US" dirty="0">
              <a:solidFill>
                <a:prstClr val="black"/>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24" name="フローチャート: 複数書類 23"/>
          <p:cNvSpPr/>
          <p:nvPr/>
        </p:nvSpPr>
        <p:spPr>
          <a:xfrm>
            <a:off x="5229503" y="5156349"/>
            <a:ext cx="1414862" cy="657225"/>
          </a:xfrm>
          <a:prstGeom prst="flowChartMultidocument">
            <a:avLst/>
          </a:prstGeom>
          <a:solidFill>
            <a:schemeClr val="accent4">
              <a:lumMod val="60000"/>
              <a:lumOff val="4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50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依頼書　　</a:t>
            </a:r>
            <a:r>
              <a:rPr lang="en-US" altLang="ja-JP" sz="105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a:t>
            </a:r>
            <a:r>
              <a:rPr lang="ja-JP" altLang="en-US" sz="105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診断書</a:t>
            </a:r>
            <a:r>
              <a:rPr lang="en-US" altLang="ja-JP" sz="105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a:t>
            </a:r>
            <a:r>
              <a:rPr lang="ja-JP" altLang="en-US" sz="105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指示書</a:t>
            </a:r>
            <a:r>
              <a:rPr lang="en-US" altLang="ja-JP" sz="105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a:t>
            </a:r>
            <a:endParaRPr lang="ja-JP" altLang="en-US" sz="105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p:txBody>
      </p:sp>
    </p:spTree>
    <p:extLst>
      <p:ext uri="{BB962C8B-B14F-4D97-AF65-F5344CB8AC3E}">
        <p14:creationId xmlns:p14="http://schemas.microsoft.com/office/powerpoint/2010/main" val="4106095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500"/>
                                        <p:tgtEl>
                                          <p:spTgt spid="10"/>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500"/>
                                        <p:tgtEl>
                                          <p:spTgt spid="2"/>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fade">
                                      <p:cBhvr>
                                        <p:cTn id="18" dur="500"/>
                                        <p:tgtEl>
                                          <p:spTgt spid="9"/>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fade">
                                      <p:cBhvr>
                                        <p:cTn id="23" dur="500"/>
                                        <p:tgtEl>
                                          <p:spTgt spid="6"/>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12"/>
                                        </p:tgtEl>
                                        <p:attrNameLst>
                                          <p:attrName>style.visibility</p:attrName>
                                        </p:attrNameLst>
                                      </p:cBhvr>
                                      <p:to>
                                        <p:strVal val="visible"/>
                                      </p:to>
                                    </p:set>
                                    <p:animEffect transition="in" filter="fade">
                                      <p:cBhvr>
                                        <p:cTn id="26" dur="500"/>
                                        <p:tgtEl>
                                          <p:spTgt spid="12"/>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grpId="0" nodeType="clickEffect">
                                  <p:stCondLst>
                                    <p:cond delay="0"/>
                                  </p:stCondLst>
                                  <p:childTnLst>
                                    <p:set>
                                      <p:cBhvr>
                                        <p:cTn id="30" dur="1" fill="hold">
                                          <p:stCondLst>
                                            <p:cond delay="0"/>
                                          </p:stCondLst>
                                        </p:cTn>
                                        <p:tgtEl>
                                          <p:spTgt spid="18"/>
                                        </p:tgtEl>
                                        <p:attrNameLst>
                                          <p:attrName>style.visibility</p:attrName>
                                        </p:attrNameLst>
                                      </p:cBhvr>
                                      <p:to>
                                        <p:strVal val="visible"/>
                                      </p:to>
                                    </p:set>
                                    <p:animEffect transition="in" filter="fade">
                                      <p:cBhvr>
                                        <p:cTn id="31" dur="500"/>
                                        <p:tgtEl>
                                          <p:spTgt spid="18"/>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grpId="0" nodeType="clickEffect">
                                  <p:stCondLst>
                                    <p:cond delay="0"/>
                                  </p:stCondLst>
                                  <p:childTnLst>
                                    <p:set>
                                      <p:cBhvr>
                                        <p:cTn id="35" dur="1" fill="hold">
                                          <p:stCondLst>
                                            <p:cond delay="0"/>
                                          </p:stCondLst>
                                        </p:cTn>
                                        <p:tgtEl>
                                          <p:spTgt spid="24"/>
                                        </p:tgtEl>
                                        <p:attrNameLst>
                                          <p:attrName>style.visibility</p:attrName>
                                        </p:attrNameLst>
                                      </p:cBhvr>
                                      <p:to>
                                        <p:strVal val="visible"/>
                                      </p:to>
                                    </p:set>
                                    <p:animEffect transition="in" filter="fade">
                                      <p:cBhvr>
                                        <p:cTn id="36" dur="500"/>
                                        <p:tgtEl>
                                          <p:spTgt spid="24"/>
                                        </p:tgtEl>
                                      </p:cBhvr>
                                    </p:animEffect>
                                  </p:childTnLst>
                                </p:cTn>
                              </p:par>
                            </p:childTnLst>
                          </p:cTn>
                        </p:par>
                      </p:childTnLst>
                    </p:cTn>
                  </p:par>
                  <p:par>
                    <p:cTn id="37" fill="hold">
                      <p:stCondLst>
                        <p:cond delay="indefinite"/>
                      </p:stCondLst>
                      <p:childTnLst>
                        <p:par>
                          <p:cTn id="38" fill="hold">
                            <p:stCondLst>
                              <p:cond delay="0"/>
                            </p:stCondLst>
                            <p:childTnLst>
                              <p:par>
                                <p:cTn id="39" presetID="10" presetClass="entr" presetSubtype="0" fill="hold" grpId="0" nodeType="clickEffect">
                                  <p:stCondLst>
                                    <p:cond delay="0"/>
                                  </p:stCondLst>
                                  <p:childTnLst>
                                    <p:set>
                                      <p:cBhvr>
                                        <p:cTn id="40" dur="1" fill="hold">
                                          <p:stCondLst>
                                            <p:cond delay="0"/>
                                          </p:stCondLst>
                                        </p:cTn>
                                        <p:tgtEl>
                                          <p:spTgt spid="7"/>
                                        </p:tgtEl>
                                        <p:attrNameLst>
                                          <p:attrName>style.visibility</p:attrName>
                                        </p:attrNameLst>
                                      </p:cBhvr>
                                      <p:to>
                                        <p:strVal val="visible"/>
                                      </p:to>
                                    </p:set>
                                    <p:animEffect transition="in" filter="fade">
                                      <p:cBhvr>
                                        <p:cTn id="41" dur="500"/>
                                        <p:tgtEl>
                                          <p:spTgt spid="7"/>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13"/>
                                        </p:tgtEl>
                                        <p:attrNameLst>
                                          <p:attrName>style.visibility</p:attrName>
                                        </p:attrNameLst>
                                      </p:cBhvr>
                                      <p:to>
                                        <p:strVal val="visible"/>
                                      </p:to>
                                    </p:set>
                                    <p:animEffect transition="in" filter="fade">
                                      <p:cBhvr>
                                        <p:cTn id="44" dur="500"/>
                                        <p:tgtEl>
                                          <p:spTgt spid="13"/>
                                        </p:tgtEl>
                                      </p:cBhvr>
                                    </p:animEffect>
                                  </p:childTnLst>
                                </p:cTn>
                              </p:par>
                            </p:childTnLst>
                          </p:cTn>
                        </p:par>
                      </p:childTnLst>
                    </p:cTn>
                  </p:par>
                  <p:par>
                    <p:cTn id="45" fill="hold">
                      <p:stCondLst>
                        <p:cond delay="indefinite"/>
                      </p:stCondLst>
                      <p:childTnLst>
                        <p:par>
                          <p:cTn id="46" fill="hold">
                            <p:stCondLst>
                              <p:cond delay="0"/>
                            </p:stCondLst>
                            <p:childTnLst>
                              <p:par>
                                <p:cTn id="47" presetID="10" presetClass="entr" presetSubtype="0" fill="hold" grpId="0" nodeType="clickEffect">
                                  <p:stCondLst>
                                    <p:cond delay="0"/>
                                  </p:stCondLst>
                                  <p:childTnLst>
                                    <p:set>
                                      <p:cBhvr>
                                        <p:cTn id="48" dur="1" fill="hold">
                                          <p:stCondLst>
                                            <p:cond delay="0"/>
                                          </p:stCondLst>
                                        </p:cTn>
                                        <p:tgtEl>
                                          <p:spTgt spid="8"/>
                                        </p:tgtEl>
                                        <p:attrNameLst>
                                          <p:attrName>style.visibility</p:attrName>
                                        </p:attrNameLst>
                                      </p:cBhvr>
                                      <p:to>
                                        <p:strVal val="visible"/>
                                      </p:to>
                                    </p:set>
                                    <p:animEffect transition="in" filter="fade">
                                      <p:cBhvr>
                                        <p:cTn id="49" dur="500"/>
                                        <p:tgtEl>
                                          <p:spTgt spid="8"/>
                                        </p:tgtEl>
                                      </p:cBhvr>
                                    </p:animEffect>
                                  </p:childTnLst>
                                </p:cTn>
                              </p:par>
                            </p:childTnLst>
                          </p:cTn>
                        </p:par>
                      </p:childTnLst>
                    </p:cTn>
                  </p:par>
                  <p:par>
                    <p:cTn id="50" fill="hold">
                      <p:stCondLst>
                        <p:cond delay="indefinite"/>
                      </p:stCondLst>
                      <p:childTnLst>
                        <p:par>
                          <p:cTn id="51" fill="hold">
                            <p:stCondLst>
                              <p:cond delay="0"/>
                            </p:stCondLst>
                            <p:childTnLst>
                              <p:par>
                                <p:cTn id="52" presetID="10" presetClass="entr" presetSubtype="0" fill="hold" grpId="0" nodeType="clickEffect">
                                  <p:stCondLst>
                                    <p:cond delay="0"/>
                                  </p:stCondLst>
                                  <p:childTnLst>
                                    <p:set>
                                      <p:cBhvr>
                                        <p:cTn id="53" dur="1" fill="hold">
                                          <p:stCondLst>
                                            <p:cond delay="0"/>
                                          </p:stCondLst>
                                        </p:cTn>
                                        <p:tgtEl>
                                          <p:spTgt spid="14"/>
                                        </p:tgtEl>
                                        <p:attrNameLst>
                                          <p:attrName>style.visibility</p:attrName>
                                        </p:attrNameLst>
                                      </p:cBhvr>
                                      <p:to>
                                        <p:strVal val="visible"/>
                                      </p:to>
                                    </p:set>
                                    <p:animEffect transition="in" filter="fade">
                                      <p:cBhvr>
                                        <p:cTn id="54" dur="500"/>
                                        <p:tgtEl>
                                          <p:spTgt spid="14"/>
                                        </p:tgtEl>
                                      </p:cBhvr>
                                    </p:animEffect>
                                  </p:childTnLst>
                                </p:cTn>
                              </p:par>
                            </p:childTnLst>
                          </p:cTn>
                        </p:par>
                      </p:childTnLst>
                    </p:cTn>
                  </p:par>
                  <p:par>
                    <p:cTn id="55" fill="hold">
                      <p:stCondLst>
                        <p:cond delay="indefinite"/>
                      </p:stCondLst>
                      <p:childTnLst>
                        <p:par>
                          <p:cTn id="56" fill="hold">
                            <p:stCondLst>
                              <p:cond delay="0"/>
                            </p:stCondLst>
                            <p:childTnLst>
                              <p:par>
                                <p:cTn id="57" presetID="10" presetClass="entr" presetSubtype="0" fill="hold" grpId="0" nodeType="clickEffect">
                                  <p:stCondLst>
                                    <p:cond delay="0"/>
                                  </p:stCondLst>
                                  <p:childTnLst>
                                    <p:set>
                                      <p:cBhvr>
                                        <p:cTn id="58" dur="1" fill="hold">
                                          <p:stCondLst>
                                            <p:cond delay="0"/>
                                          </p:stCondLst>
                                        </p:cTn>
                                        <p:tgtEl>
                                          <p:spTgt spid="15"/>
                                        </p:tgtEl>
                                        <p:attrNameLst>
                                          <p:attrName>style.visibility</p:attrName>
                                        </p:attrNameLst>
                                      </p:cBhvr>
                                      <p:to>
                                        <p:strVal val="visible"/>
                                      </p:to>
                                    </p:set>
                                    <p:animEffect transition="in" filter="fade">
                                      <p:cBhvr>
                                        <p:cTn id="59" dur="500"/>
                                        <p:tgtEl>
                                          <p:spTgt spid="15"/>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16"/>
                                        </p:tgtEl>
                                        <p:attrNameLst>
                                          <p:attrName>style.visibility</p:attrName>
                                        </p:attrNameLst>
                                      </p:cBhvr>
                                      <p:to>
                                        <p:strVal val="visible"/>
                                      </p:to>
                                    </p:set>
                                    <p:animEffect transition="in" filter="fade">
                                      <p:cBhvr>
                                        <p:cTn id="62" dur="500"/>
                                        <p:tgtEl>
                                          <p:spTgt spid="16"/>
                                        </p:tgtEl>
                                      </p:cBhvr>
                                    </p:animEffect>
                                  </p:childTnLst>
                                </p:cTn>
                              </p:par>
                            </p:childTnLst>
                          </p:cTn>
                        </p:par>
                      </p:childTnLst>
                    </p:cTn>
                  </p:par>
                  <p:par>
                    <p:cTn id="63" fill="hold">
                      <p:stCondLst>
                        <p:cond delay="indefinite"/>
                      </p:stCondLst>
                      <p:childTnLst>
                        <p:par>
                          <p:cTn id="64" fill="hold">
                            <p:stCondLst>
                              <p:cond delay="0"/>
                            </p:stCondLst>
                            <p:childTnLst>
                              <p:par>
                                <p:cTn id="65" presetID="10" presetClass="entr" presetSubtype="0" fill="hold" grpId="0" nodeType="clickEffect">
                                  <p:stCondLst>
                                    <p:cond delay="0"/>
                                  </p:stCondLst>
                                  <p:childTnLst>
                                    <p:set>
                                      <p:cBhvr>
                                        <p:cTn id="66" dur="1" fill="hold">
                                          <p:stCondLst>
                                            <p:cond delay="0"/>
                                          </p:stCondLst>
                                        </p:cTn>
                                        <p:tgtEl>
                                          <p:spTgt spid="17"/>
                                        </p:tgtEl>
                                        <p:attrNameLst>
                                          <p:attrName>style.visibility</p:attrName>
                                        </p:attrNameLst>
                                      </p:cBhvr>
                                      <p:to>
                                        <p:strVal val="visible"/>
                                      </p:to>
                                    </p:set>
                                    <p:animEffect transition="in" filter="fade">
                                      <p:cBhvr>
                                        <p:cTn id="6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animBg="1"/>
      <p:bldP spid="7" grpId="0" animBg="1"/>
      <p:bldP spid="8" grpId="0" animBg="1"/>
      <p:bldP spid="2" grpId="0" animBg="1"/>
      <p:bldP spid="9" grpId="0" animBg="1"/>
      <p:bldP spid="10" grpId="0" animBg="1"/>
      <p:bldP spid="12" grpId="0" animBg="1"/>
      <p:bldP spid="13" grpId="0" animBg="1"/>
      <p:bldP spid="14" grpId="0" animBg="1"/>
      <p:bldP spid="15" grpId="0" animBg="1"/>
      <p:bldP spid="16" grpId="0" animBg="1"/>
      <p:bldP spid="17" grpId="0" animBg="1"/>
      <p:bldP spid="18" grpId="0" animBg="1"/>
      <p:bldP spid="24" grpId="0" animBg="1"/>
    </p:bldLst>
  </p:timing>
</p:sld>
</file>

<file path=ppt/slides/slide108.xml><?xml version="1.0" encoding="utf-8"?>
<p:sld xmlns:a="http://schemas.openxmlformats.org/drawingml/2006/main" xmlns:r="http://schemas.openxmlformats.org/officeDocument/2006/relationships" xmlns:p="http://schemas.openxmlformats.org/presentationml/2006/main">
  <p:cSld>
    <p:bg>
      <p:bgPr>
        <a:solidFill>
          <a:srgbClr val="000099"/>
        </a:solidFill>
        <a:effectLst/>
      </p:bgPr>
    </p:bg>
    <p:spTree>
      <p:nvGrpSpPr>
        <p:cNvPr id="1" name=""/>
        <p:cNvGrpSpPr/>
        <p:nvPr/>
      </p:nvGrpSpPr>
      <p:grpSpPr>
        <a:xfrm>
          <a:off x="0" y="0"/>
          <a:ext cx="0" cy="0"/>
          <a:chOff x="0" y="0"/>
          <a:chExt cx="0" cy="0"/>
        </a:xfrm>
      </p:grpSpPr>
      <p:graphicFrame>
        <p:nvGraphicFramePr>
          <p:cNvPr id="6" name="グラフ 5"/>
          <p:cNvGraphicFramePr/>
          <p:nvPr>
            <p:extLst/>
          </p:nvPr>
        </p:nvGraphicFramePr>
        <p:xfrm>
          <a:off x="532504" y="1300181"/>
          <a:ext cx="8156986" cy="4502897"/>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4092636752"/>
      </p:ext>
    </p:extLst>
  </p:cSld>
  <p:clrMapOvr>
    <a:masterClrMapping/>
  </p:clrMapOvr>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bg>
      <p:bgPr>
        <a:solidFill>
          <a:srgbClr val="000099"/>
        </a:solidFill>
        <a:effectLst/>
      </p:bgPr>
    </p:bg>
    <p:spTree>
      <p:nvGrpSpPr>
        <p:cNvPr id="1" name=""/>
        <p:cNvGrpSpPr/>
        <p:nvPr/>
      </p:nvGrpSpPr>
      <p:grpSpPr>
        <a:xfrm>
          <a:off x="0" y="0"/>
          <a:ext cx="0" cy="0"/>
          <a:chOff x="0" y="0"/>
          <a:chExt cx="0" cy="0"/>
        </a:xfrm>
      </p:grpSpPr>
      <p:graphicFrame>
        <p:nvGraphicFramePr>
          <p:cNvPr id="6" name="グラフ 5"/>
          <p:cNvGraphicFramePr/>
          <p:nvPr>
            <p:extLst>
              <p:ext uri="{D42A27DB-BD31-4B8C-83A1-F6EECF244321}">
                <p14:modId xmlns:p14="http://schemas.microsoft.com/office/powerpoint/2010/main" val="3778817290"/>
              </p:ext>
            </p:extLst>
          </p:nvPr>
        </p:nvGraphicFramePr>
        <p:xfrm>
          <a:off x="532504" y="1300181"/>
          <a:ext cx="8156986" cy="4502897"/>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683646085"/>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000099"/>
        </a:solidFill>
        <a:effectLst/>
      </p:bgPr>
    </p:bg>
    <p:spTree>
      <p:nvGrpSpPr>
        <p:cNvPr id="1" name=""/>
        <p:cNvGrpSpPr/>
        <p:nvPr/>
      </p:nvGrpSpPr>
      <p:grpSpPr>
        <a:xfrm>
          <a:off x="0" y="0"/>
          <a:ext cx="0" cy="0"/>
          <a:chOff x="0" y="0"/>
          <a:chExt cx="0" cy="0"/>
        </a:xfrm>
      </p:grpSpPr>
      <p:sp>
        <p:nvSpPr>
          <p:cNvPr id="6" name="Text Box 27"/>
          <p:cNvSpPr txBox="1">
            <a:spLocks noChangeArrowheads="1"/>
          </p:cNvSpPr>
          <p:nvPr/>
        </p:nvSpPr>
        <p:spPr bwMode="auto">
          <a:xfrm>
            <a:off x="-252536" y="188640"/>
            <a:ext cx="9144000" cy="646331"/>
          </a:xfrm>
          <a:prstGeom prst="rect">
            <a:avLst/>
          </a:prstGeom>
          <a:noFill/>
          <a:ln w="9525">
            <a:noFill/>
            <a:miter lim="800000"/>
            <a:headEnd/>
            <a:tailEnd/>
          </a:ln>
          <a:effectLst/>
        </p:spPr>
        <p:txBody>
          <a:bodyPr wrap="square">
            <a:spAutoFit/>
          </a:bodyPr>
          <a:lstStyle/>
          <a:p>
            <a:pPr algn="ctr" fontAlgn="base">
              <a:spcBef>
                <a:spcPct val="50000"/>
              </a:spcBef>
              <a:spcAft>
                <a:spcPct val="0"/>
              </a:spcAft>
              <a:defRPr/>
            </a:pPr>
            <a:r>
              <a:rPr lang="ja-JP" altLang="en-US" sz="3200" dirty="0" smtClean="0">
                <a:solidFill>
                  <a:srgbClr val="FF0066"/>
                </a:solidFill>
                <a:latin typeface="Arial" charset="0"/>
              </a:rPr>
              <a:t>●</a:t>
            </a:r>
            <a:r>
              <a:rPr lang="ja-JP" altLang="en-US" sz="3600" b="1" dirty="0" smtClean="0">
                <a:solidFill>
                  <a:srgbClr val="FFFFFF"/>
                </a:solidFill>
                <a:latin typeface="Arial" charset="0"/>
              </a:rPr>
              <a:t>旧基準から新基準の対照表</a:t>
            </a:r>
            <a:endParaRPr lang="ja-JP" altLang="en-US" sz="3600" dirty="0">
              <a:solidFill>
                <a:srgbClr val="FFFFFF"/>
              </a:solidFill>
              <a:latin typeface="Arial" charset="0"/>
            </a:endParaRPr>
          </a:p>
        </p:txBody>
      </p:sp>
      <p:pic>
        <p:nvPicPr>
          <p:cNvPr id="135170" name="Picture 2"/>
          <p:cNvPicPr>
            <a:picLocks noChangeAspect="1" noChangeArrowheads="1"/>
          </p:cNvPicPr>
          <p:nvPr/>
        </p:nvPicPr>
        <p:blipFill>
          <a:blip r:embed="rId3" cstate="print"/>
          <a:srcRect/>
          <a:stretch>
            <a:fillRect/>
          </a:stretch>
        </p:blipFill>
        <p:spPr bwMode="auto">
          <a:xfrm>
            <a:off x="1043607" y="836712"/>
            <a:ext cx="6719369" cy="5832648"/>
          </a:xfrm>
          <a:prstGeom prst="rect">
            <a:avLst/>
          </a:prstGeom>
          <a:ln>
            <a:noFill/>
          </a:ln>
          <a:effectLst>
            <a:outerShdw blurRad="292100" dist="139700" dir="2700000" algn="tl" rotWithShape="0">
              <a:srgbClr val="333333">
                <a:alpha val="65000"/>
              </a:srgbClr>
            </a:outerShdw>
          </a:effectLst>
        </p:spPr>
      </p:pic>
      <p:sp>
        <p:nvSpPr>
          <p:cNvPr id="5" name="角丸四角形 4"/>
          <p:cNvSpPr/>
          <p:nvPr/>
        </p:nvSpPr>
        <p:spPr>
          <a:xfrm>
            <a:off x="1259632" y="2708920"/>
            <a:ext cx="2664296" cy="360040"/>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50000"/>
              </a:spcBef>
              <a:spcAft>
                <a:spcPct val="0"/>
              </a:spcAft>
            </a:pPr>
            <a:endParaRPr lang="ja-JP" altLang="en-US" b="1">
              <a:solidFill>
                <a:srgbClr val="FFFFFF"/>
              </a:solidFill>
            </a:endParaRPr>
          </a:p>
        </p:txBody>
      </p:sp>
      <p:sp>
        <p:nvSpPr>
          <p:cNvPr id="7" name="角丸四角形 6"/>
          <p:cNvSpPr/>
          <p:nvPr/>
        </p:nvSpPr>
        <p:spPr>
          <a:xfrm>
            <a:off x="5076056" y="2420888"/>
            <a:ext cx="1728192" cy="216024"/>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50000"/>
              </a:spcBef>
              <a:spcAft>
                <a:spcPct val="0"/>
              </a:spcAft>
            </a:pPr>
            <a:endParaRPr lang="ja-JP" altLang="en-US" b="1">
              <a:solidFill>
                <a:srgbClr val="FFFFFF"/>
              </a:solidFill>
            </a:endParaRPr>
          </a:p>
        </p:txBody>
      </p:sp>
    </p:spTree>
    <p:extLst>
      <p:ext uri="{BB962C8B-B14F-4D97-AF65-F5344CB8AC3E}">
        <p14:creationId xmlns:p14="http://schemas.microsoft.com/office/powerpoint/2010/main" val="2030763762"/>
      </p:ext>
    </p:extLst>
  </p:cSld>
  <p:clrMapOvr>
    <a:masterClrMapping/>
  </p:clrMapOvr>
  <p:transition spd="med"/>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bg>
      <p:bgPr>
        <a:solidFill>
          <a:srgbClr val="000099"/>
        </a:solidFill>
        <a:effectLst/>
      </p:bgPr>
    </p:bg>
    <p:spTree>
      <p:nvGrpSpPr>
        <p:cNvPr id="1" name=""/>
        <p:cNvGrpSpPr/>
        <p:nvPr/>
      </p:nvGrpSpPr>
      <p:grpSpPr>
        <a:xfrm>
          <a:off x="0" y="0"/>
          <a:ext cx="0" cy="0"/>
          <a:chOff x="0" y="0"/>
          <a:chExt cx="0" cy="0"/>
        </a:xfrm>
      </p:grpSpPr>
      <p:pic>
        <p:nvPicPr>
          <p:cNvPr id="4" name="図 3"/>
          <p:cNvPicPr>
            <a:picLocks noChangeAspect="1"/>
          </p:cNvPicPr>
          <p:nvPr/>
        </p:nvPicPr>
        <p:blipFill>
          <a:blip r:embed="rId3"/>
          <a:stretch>
            <a:fillRect/>
          </a:stretch>
        </p:blipFill>
        <p:spPr>
          <a:xfrm>
            <a:off x="738972" y="944060"/>
            <a:ext cx="3844603" cy="4953623"/>
          </a:xfrm>
          <a:prstGeom prst="rect">
            <a:avLst/>
          </a:prstGeom>
          <a:ln>
            <a:noFill/>
          </a:ln>
          <a:effectLst>
            <a:outerShdw blurRad="292100" dist="139700" dir="2700000" algn="tl" rotWithShape="0">
              <a:srgbClr val="333333">
                <a:alpha val="65000"/>
              </a:srgbClr>
            </a:outerShdw>
          </a:effectLst>
        </p:spPr>
      </p:pic>
      <p:sp>
        <p:nvSpPr>
          <p:cNvPr id="5" name="テキスト ボックス 4"/>
          <p:cNvSpPr txBox="1"/>
          <p:nvPr/>
        </p:nvSpPr>
        <p:spPr>
          <a:xfrm>
            <a:off x="5217290" y="1707288"/>
            <a:ext cx="3481086" cy="3231654"/>
          </a:xfrm>
          <a:prstGeom prst="rect">
            <a:avLst/>
          </a:prstGeom>
          <a:noFill/>
        </p:spPr>
        <p:txBody>
          <a:bodyPr wrap="square" rtlCol="0">
            <a:spAutoFit/>
          </a:bodyPr>
          <a:lstStyle/>
          <a:p>
            <a:pPr>
              <a:lnSpc>
                <a:spcPct val="200000"/>
              </a:lnSpc>
            </a:pPr>
            <a:r>
              <a:rPr lang="ja-JP" altLang="en-US" sz="2700" dirty="0">
                <a:solidFill>
                  <a:srgbClr val="FFC000"/>
                </a:solidFill>
                <a:latin typeface="メイリオ" panose="020B0604030504040204" pitchFamily="50" charset="-128"/>
                <a:ea typeface="メイリオ" panose="020B0604030504040204" pitchFamily="50" charset="-128"/>
                <a:cs typeface="メイリオ" panose="020B0604030504040204" pitchFamily="50" charset="-128"/>
              </a:rPr>
              <a:t>預かり書（依頼書）</a:t>
            </a:r>
            <a:endParaRPr lang="en-US" altLang="ja-JP" sz="2700" dirty="0">
              <a:solidFill>
                <a:srgbClr val="FFC000"/>
              </a:solidFill>
              <a:latin typeface="メイリオ" panose="020B0604030504040204" pitchFamily="50" charset="-128"/>
              <a:ea typeface="メイリオ" panose="020B0604030504040204" pitchFamily="50" charset="-128"/>
              <a:cs typeface="メイリオ" panose="020B0604030504040204" pitchFamily="50" charset="-128"/>
            </a:endParaRPr>
          </a:p>
          <a:p>
            <a:pPr>
              <a:lnSpc>
                <a:spcPct val="200000"/>
              </a:lnSpc>
            </a:pPr>
            <a:r>
              <a:rPr lang="ja-JP" altLang="en-US" sz="1500" dirty="0">
                <a:solidFill>
                  <a:prstClr val="white"/>
                </a:solidFill>
                <a:latin typeface="メイリオ" panose="020B0604030504040204" pitchFamily="50" charset="-128"/>
                <a:ea typeface="メイリオ" panose="020B0604030504040204" pitchFamily="50" charset="-128"/>
                <a:cs typeface="メイリオ" panose="020B0604030504040204" pitchFamily="50" charset="-128"/>
              </a:rPr>
              <a:t>校長先生のほか、関係する教職貝が同席し、保護者との面談を行ない、十分な打合せをした後、医療用医薬品の預かりが決定したら、保護者に対して依頼書を渡し提出をお願いする。</a:t>
            </a:r>
          </a:p>
        </p:txBody>
      </p:sp>
    </p:spTree>
    <p:extLst>
      <p:ext uri="{BB962C8B-B14F-4D97-AF65-F5344CB8AC3E}">
        <p14:creationId xmlns:p14="http://schemas.microsoft.com/office/powerpoint/2010/main" val="2514010697"/>
      </p:ext>
    </p:extLst>
  </p:cSld>
  <p:clrMapOvr>
    <a:masterClrMapping/>
  </p:clrMapOvr>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bg>
      <p:bgPr>
        <a:solidFill>
          <a:srgbClr val="000099"/>
        </a:solidFill>
        <a:effectLst/>
      </p:bgPr>
    </p:bg>
    <p:spTree>
      <p:nvGrpSpPr>
        <p:cNvPr id="1" name=""/>
        <p:cNvGrpSpPr/>
        <p:nvPr/>
      </p:nvGrpSpPr>
      <p:grpSpPr>
        <a:xfrm>
          <a:off x="0" y="0"/>
          <a:ext cx="0" cy="0"/>
          <a:chOff x="0" y="0"/>
          <a:chExt cx="0" cy="0"/>
        </a:xfrm>
      </p:grpSpPr>
      <p:sp>
        <p:nvSpPr>
          <p:cNvPr id="6" name="正方形/長方形 5"/>
          <p:cNvSpPr/>
          <p:nvPr/>
        </p:nvSpPr>
        <p:spPr>
          <a:xfrm>
            <a:off x="307756" y="632584"/>
            <a:ext cx="8326354" cy="5909310"/>
          </a:xfrm>
          <a:prstGeom prst="rect">
            <a:avLst/>
          </a:prstGeom>
        </p:spPr>
        <p:txBody>
          <a:bodyPr wrap="square">
            <a:spAutoFit/>
          </a:bodyPr>
          <a:lstStyle/>
          <a:p>
            <a:pPr>
              <a:lnSpc>
                <a:spcPct val="150000"/>
              </a:lnSpc>
            </a:pPr>
            <a:r>
              <a:rPr lang="ja-JP" altLang="en-US" dirty="0" smtClean="0">
                <a:solidFill>
                  <a:prstClr val="white"/>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Ｑ４ 学校</a:t>
            </a:r>
            <a:r>
              <a:rPr lang="ja-JP" altLang="en-US" dirty="0">
                <a:solidFill>
                  <a:prstClr val="white"/>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において教職貝が児童生徒に医療用医薬品を使用してもよいですか。</a:t>
            </a:r>
          </a:p>
          <a:p>
            <a:pPr>
              <a:lnSpc>
                <a:spcPct val="150000"/>
              </a:lnSpc>
            </a:pPr>
            <a:r>
              <a:rPr lang="ja-JP" altLang="en-US" dirty="0" smtClean="0">
                <a:solidFill>
                  <a:prstClr val="white"/>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      </a:t>
            </a:r>
            <a:r>
              <a:rPr lang="ja-JP" altLang="en-US" dirty="0" smtClean="0">
                <a:solidFill>
                  <a:prstClr val="white"/>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 法律上</a:t>
            </a:r>
            <a:r>
              <a:rPr lang="ja-JP" altLang="en-US" dirty="0">
                <a:solidFill>
                  <a:prstClr val="white"/>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はどのようになっているのか教えてください</a:t>
            </a:r>
            <a:r>
              <a:rPr lang="ja-JP" altLang="en-US" dirty="0" smtClean="0">
                <a:solidFill>
                  <a:prstClr val="white"/>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a:t>
            </a:r>
            <a:endParaRPr lang="en-US" altLang="ja-JP" dirty="0" smtClean="0">
              <a:solidFill>
                <a:prstClr val="white"/>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a:p>
            <a:pPr>
              <a:lnSpc>
                <a:spcPct val="150000"/>
              </a:lnSpc>
            </a:pPr>
            <a:r>
              <a:rPr lang="ja-JP" altLang="en-US" dirty="0" smtClean="0">
                <a:solidFill>
                  <a:prstClr val="white"/>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Ａ４ 教職</a:t>
            </a:r>
            <a:r>
              <a:rPr lang="ja-JP" altLang="en-US" dirty="0">
                <a:solidFill>
                  <a:prstClr val="white"/>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貝が児童生徒に医療用医薬品を使用する行為は</a:t>
            </a:r>
            <a:r>
              <a:rPr lang="ja-JP" altLang="en-US" dirty="0" smtClean="0">
                <a:solidFill>
                  <a:prstClr val="white"/>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a:t>
            </a:r>
            <a:r>
              <a:rPr lang="ja-JP" altLang="en-US" dirty="0">
                <a:solidFill>
                  <a:prstClr val="white"/>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医</a:t>
            </a:r>
            <a:r>
              <a:rPr lang="ja-JP" altLang="en-US" dirty="0">
                <a:solidFill>
                  <a:srgbClr val="FFC000"/>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療</a:t>
            </a:r>
            <a:r>
              <a:rPr lang="ja-JP" altLang="en-US" dirty="0" smtClean="0">
                <a:solidFill>
                  <a:prstClr val="white"/>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行為</a:t>
            </a:r>
            <a:r>
              <a:rPr lang="ja-JP" altLang="en-US" dirty="0">
                <a:solidFill>
                  <a:prstClr val="white"/>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に当たる</a:t>
            </a:r>
            <a:r>
              <a:rPr lang="ja-JP" altLang="en-US" dirty="0" smtClean="0">
                <a:solidFill>
                  <a:prstClr val="white"/>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の　</a:t>
            </a:r>
            <a:endParaRPr lang="en-US" altLang="ja-JP" dirty="0" smtClean="0">
              <a:solidFill>
                <a:prstClr val="white"/>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a:p>
            <a:pPr>
              <a:lnSpc>
                <a:spcPct val="150000"/>
              </a:lnSpc>
            </a:pPr>
            <a:r>
              <a:rPr lang="ja-JP" altLang="en-US" dirty="0">
                <a:solidFill>
                  <a:prstClr val="white"/>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　</a:t>
            </a:r>
            <a:r>
              <a:rPr lang="ja-JP" altLang="en-US" dirty="0" smtClean="0">
                <a:solidFill>
                  <a:prstClr val="white"/>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　 </a:t>
            </a:r>
            <a:r>
              <a:rPr lang="ja-JP" altLang="en-US" dirty="0" smtClean="0">
                <a:solidFill>
                  <a:prstClr val="white"/>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で</a:t>
            </a:r>
            <a:r>
              <a:rPr lang="ja-JP" altLang="en-US" dirty="0">
                <a:solidFill>
                  <a:prstClr val="white"/>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行うことは</a:t>
            </a:r>
            <a:r>
              <a:rPr lang="ja-JP" altLang="en-US" dirty="0" smtClean="0">
                <a:solidFill>
                  <a:prstClr val="white"/>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できない</a:t>
            </a:r>
            <a:r>
              <a:rPr lang="ja-JP" altLang="en-US" dirty="0" smtClean="0">
                <a:solidFill>
                  <a:prstClr val="white"/>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a:t>
            </a:r>
            <a:r>
              <a:rPr lang="ja-JP" altLang="en-US" dirty="0" smtClean="0">
                <a:solidFill>
                  <a:prstClr val="white"/>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　　</a:t>
            </a:r>
            <a:endParaRPr lang="en-US" altLang="ja-JP" dirty="0" smtClean="0">
              <a:solidFill>
                <a:prstClr val="white"/>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a:p>
            <a:pPr>
              <a:lnSpc>
                <a:spcPct val="150000"/>
              </a:lnSpc>
            </a:pPr>
            <a:r>
              <a:rPr lang="ja-JP" altLang="en-US" dirty="0">
                <a:solidFill>
                  <a:prstClr val="white"/>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　</a:t>
            </a:r>
            <a:r>
              <a:rPr lang="ja-JP" altLang="en-US" dirty="0" smtClean="0">
                <a:solidFill>
                  <a:prstClr val="white"/>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　ただし</a:t>
            </a:r>
            <a:r>
              <a:rPr lang="ja-JP" altLang="en-US" dirty="0">
                <a:solidFill>
                  <a:prstClr val="white"/>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、児童生徒が</a:t>
            </a:r>
            <a:r>
              <a:rPr lang="ja-JP" altLang="en-US" dirty="0" smtClean="0">
                <a:solidFill>
                  <a:prstClr val="white"/>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、下記の三つの</a:t>
            </a:r>
            <a:r>
              <a:rPr lang="ja-JP" altLang="en-US" dirty="0">
                <a:solidFill>
                  <a:prstClr val="white"/>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条件を満たしている場合</a:t>
            </a:r>
            <a:r>
              <a:rPr lang="ja-JP" altLang="en-US" dirty="0" smtClean="0">
                <a:solidFill>
                  <a:prstClr val="white"/>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a:t>
            </a:r>
            <a:endParaRPr lang="en-US" altLang="ja-JP" dirty="0" smtClean="0">
              <a:solidFill>
                <a:prstClr val="white"/>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a:p>
            <a:pPr>
              <a:lnSpc>
                <a:spcPct val="150000"/>
              </a:lnSpc>
            </a:pPr>
            <a:r>
              <a:rPr lang="ja-JP" altLang="en-US" dirty="0">
                <a:solidFill>
                  <a:prstClr val="white"/>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　</a:t>
            </a:r>
            <a:r>
              <a:rPr lang="ja-JP" altLang="en-US" dirty="0" smtClean="0">
                <a:solidFill>
                  <a:prstClr val="white"/>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　</a:t>
            </a:r>
            <a:r>
              <a:rPr lang="en-US" altLang="ja-JP" dirty="0" smtClean="0">
                <a:solidFill>
                  <a:prstClr val="white"/>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1 </a:t>
            </a:r>
            <a:r>
              <a:rPr lang="ja-JP" altLang="en-US" dirty="0">
                <a:solidFill>
                  <a:prstClr val="white"/>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患者の</a:t>
            </a:r>
            <a:r>
              <a:rPr lang="ja-JP" altLang="en-US" dirty="0">
                <a:solidFill>
                  <a:srgbClr val="FFC000"/>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容態が安定している</a:t>
            </a:r>
            <a:r>
              <a:rPr lang="ja-JP" altLang="en-US" dirty="0">
                <a:solidFill>
                  <a:prstClr val="white"/>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こと。</a:t>
            </a:r>
          </a:p>
          <a:p>
            <a:pPr>
              <a:lnSpc>
                <a:spcPct val="150000"/>
              </a:lnSpc>
            </a:pPr>
            <a:r>
              <a:rPr lang="ja-JP" altLang="en-US" dirty="0" smtClean="0">
                <a:solidFill>
                  <a:prstClr val="white"/>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　　</a:t>
            </a:r>
            <a:r>
              <a:rPr lang="en-US" altLang="ja-JP" dirty="0" smtClean="0">
                <a:solidFill>
                  <a:prstClr val="white"/>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2 </a:t>
            </a:r>
            <a:r>
              <a:rPr lang="ja-JP" altLang="en-US" dirty="0">
                <a:solidFill>
                  <a:prstClr val="white"/>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医師又は看護</a:t>
            </a:r>
            <a:r>
              <a:rPr lang="ja-JP" altLang="en-US" dirty="0" smtClean="0">
                <a:solidFill>
                  <a:prstClr val="white"/>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職員に</a:t>
            </a:r>
            <a:r>
              <a:rPr lang="ja-JP" altLang="en-US" dirty="0">
                <a:solidFill>
                  <a:prstClr val="white"/>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よる</a:t>
            </a:r>
            <a:r>
              <a:rPr lang="ja-JP" altLang="en-US" dirty="0">
                <a:solidFill>
                  <a:srgbClr val="FFC000"/>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連続的な容態の経過観察が必要ではない</a:t>
            </a:r>
            <a:r>
              <a:rPr lang="ja-JP" altLang="en-US" dirty="0">
                <a:solidFill>
                  <a:prstClr val="white"/>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こと</a:t>
            </a:r>
          </a:p>
          <a:p>
            <a:pPr>
              <a:lnSpc>
                <a:spcPct val="150000"/>
              </a:lnSpc>
            </a:pPr>
            <a:r>
              <a:rPr lang="ja-JP" altLang="en-US" dirty="0" smtClean="0">
                <a:solidFill>
                  <a:prstClr val="white"/>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　　</a:t>
            </a:r>
            <a:r>
              <a:rPr lang="en-US" altLang="ja-JP" dirty="0" smtClean="0">
                <a:solidFill>
                  <a:prstClr val="white"/>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3 </a:t>
            </a:r>
            <a:r>
              <a:rPr lang="ja-JP" altLang="en-US" dirty="0">
                <a:solidFill>
                  <a:srgbClr val="FFC000"/>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医薬品の使用</a:t>
            </a:r>
            <a:r>
              <a:rPr lang="ja-JP" altLang="en-US" dirty="0">
                <a:solidFill>
                  <a:prstClr val="white"/>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に関して</a:t>
            </a:r>
            <a:r>
              <a:rPr lang="ja-JP" altLang="en-US" dirty="0">
                <a:solidFill>
                  <a:srgbClr val="FFC000"/>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専門的配慮が必要でない</a:t>
            </a:r>
            <a:r>
              <a:rPr lang="ja-JP" altLang="en-US" dirty="0">
                <a:solidFill>
                  <a:prstClr val="white"/>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場合</a:t>
            </a:r>
            <a:endParaRPr lang="ja-JP" altLang="en-US" dirty="0" smtClean="0">
              <a:solidFill>
                <a:prstClr val="white"/>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a:p>
            <a:pPr>
              <a:lnSpc>
                <a:spcPct val="150000"/>
              </a:lnSpc>
            </a:pPr>
            <a:r>
              <a:rPr lang="ja-JP" altLang="en-US" dirty="0">
                <a:solidFill>
                  <a:prstClr val="white"/>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　</a:t>
            </a:r>
            <a:r>
              <a:rPr lang="ja-JP" altLang="en-US" dirty="0" smtClean="0">
                <a:solidFill>
                  <a:prstClr val="white"/>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　事前</a:t>
            </a:r>
            <a:r>
              <a:rPr lang="ja-JP" altLang="en-US" dirty="0">
                <a:solidFill>
                  <a:prstClr val="white"/>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の保護者の具体的な依頼に</a:t>
            </a:r>
            <a:r>
              <a:rPr lang="ja-JP" altLang="en-US" dirty="0" smtClean="0">
                <a:solidFill>
                  <a:prstClr val="white"/>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基づき・・・</a:t>
            </a:r>
            <a:r>
              <a:rPr lang="ja-JP" altLang="en-US" dirty="0" smtClean="0">
                <a:solidFill>
                  <a:srgbClr val="FFC000"/>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依頼書</a:t>
            </a:r>
            <a:endParaRPr lang="en-US" altLang="ja-JP" dirty="0" smtClean="0">
              <a:solidFill>
                <a:srgbClr val="FFC000"/>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a:p>
            <a:pPr>
              <a:lnSpc>
                <a:spcPct val="150000"/>
              </a:lnSpc>
            </a:pPr>
            <a:r>
              <a:rPr lang="ja-JP" altLang="en-US" dirty="0">
                <a:solidFill>
                  <a:prstClr val="white"/>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　</a:t>
            </a:r>
            <a:r>
              <a:rPr lang="ja-JP" altLang="en-US" dirty="0" smtClean="0">
                <a:solidFill>
                  <a:prstClr val="white"/>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　医師</a:t>
            </a:r>
            <a:r>
              <a:rPr lang="ja-JP" altLang="en-US" dirty="0">
                <a:solidFill>
                  <a:prstClr val="white"/>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の処方を受け、あらかじめ薬袋等により授与された医薬品について</a:t>
            </a:r>
            <a:r>
              <a:rPr lang="ja-JP" altLang="en-US" dirty="0" smtClean="0">
                <a:solidFill>
                  <a:prstClr val="white"/>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a:t>
            </a:r>
            <a:endParaRPr lang="en-US" altLang="ja-JP" dirty="0" smtClean="0">
              <a:solidFill>
                <a:prstClr val="white"/>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a:p>
            <a:pPr>
              <a:lnSpc>
                <a:spcPct val="150000"/>
              </a:lnSpc>
            </a:pPr>
            <a:r>
              <a:rPr lang="ja-JP" altLang="en-US" dirty="0">
                <a:solidFill>
                  <a:prstClr val="white"/>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　</a:t>
            </a:r>
            <a:r>
              <a:rPr lang="ja-JP" altLang="en-US" dirty="0" smtClean="0">
                <a:solidFill>
                  <a:prstClr val="white"/>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　医師</a:t>
            </a:r>
            <a:r>
              <a:rPr lang="ja-JP" altLang="en-US" dirty="0">
                <a:solidFill>
                  <a:prstClr val="white"/>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又は歯科医師の</a:t>
            </a:r>
            <a:r>
              <a:rPr lang="ja-JP" altLang="en-US" dirty="0" smtClean="0">
                <a:solidFill>
                  <a:prstClr val="white"/>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処方及び</a:t>
            </a:r>
            <a:r>
              <a:rPr lang="ja-JP" altLang="en-US" dirty="0">
                <a:solidFill>
                  <a:prstClr val="white"/>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薬剤師の服薬指導の上で</a:t>
            </a:r>
            <a:r>
              <a:rPr lang="ja-JP" altLang="en-US" dirty="0" smtClean="0">
                <a:solidFill>
                  <a:prstClr val="white"/>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あれば、</a:t>
            </a:r>
            <a:endParaRPr lang="en-US" altLang="ja-JP" dirty="0" smtClean="0">
              <a:solidFill>
                <a:prstClr val="white"/>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a:p>
            <a:pPr>
              <a:lnSpc>
                <a:spcPct val="150000"/>
              </a:lnSpc>
            </a:pPr>
            <a:r>
              <a:rPr lang="ja-JP" altLang="en-US" dirty="0">
                <a:solidFill>
                  <a:prstClr val="white"/>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　</a:t>
            </a:r>
            <a:r>
              <a:rPr lang="ja-JP" altLang="en-US" dirty="0" smtClean="0">
                <a:solidFill>
                  <a:prstClr val="white"/>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　下記の医</a:t>
            </a:r>
            <a:r>
              <a:rPr lang="ja-JP" altLang="en-US" dirty="0">
                <a:solidFill>
                  <a:prstClr val="white"/>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薬品の</a:t>
            </a:r>
            <a:r>
              <a:rPr lang="ja-JP" altLang="en-US" dirty="0" smtClean="0">
                <a:solidFill>
                  <a:prstClr val="white"/>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使用</a:t>
            </a:r>
            <a:r>
              <a:rPr lang="ja-JP" altLang="en-US" dirty="0">
                <a:solidFill>
                  <a:prstClr val="white"/>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の</a:t>
            </a:r>
            <a:r>
              <a:rPr lang="ja-JP" altLang="en-US" b="1" dirty="0">
                <a:solidFill>
                  <a:srgbClr val="FFC000"/>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介助が可能</a:t>
            </a:r>
            <a:r>
              <a:rPr lang="ja-JP" altLang="en-US" dirty="0" smtClean="0">
                <a:solidFill>
                  <a:prstClr val="white"/>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である。</a:t>
            </a:r>
            <a:endParaRPr lang="en-US" altLang="ja-JP" dirty="0" smtClean="0">
              <a:solidFill>
                <a:prstClr val="white"/>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a:p>
            <a:pPr>
              <a:lnSpc>
                <a:spcPct val="150000"/>
              </a:lnSpc>
            </a:pPr>
            <a:r>
              <a:rPr lang="ja-JP" altLang="en-US" dirty="0">
                <a:solidFill>
                  <a:prstClr val="white"/>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　</a:t>
            </a:r>
            <a:r>
              <a:rPr lang="ja-JP" altLang="en-US" dirty="0" smtClean="0">
                <a:solidFill>
                  <a:prstClr val="white"/>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　</a:t>
            </a:r>
            <a:r>
              <a:rPr lang="en-US" altLang="ja-JP" dirty="0" smtClean="0">
                <a:solidFill>
                  <a:srgbClr val="FFC000"/>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①</a:t>
            </a:r>
            <a:r>
              <a:rPr lang="ja-JP" altLang="en-US" dirty="0">
                <a:solidFill>
                  <a:srgbClr val="FFC000"/>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皮膚への軟膏の</a:t>
            </a:r>
            <a:r>
              <a:rPr lang="ja-JP" altLang="en-US" dirty="0" smtClean="0">
                <a:solidFill>
                  <a:srgbClr val="FFC000"/>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塗布　②</a:t>
            </a:r>
            <a:r>
              <a:rPr lang="ja-JP" altLang="en-US" dirty="0">
                <a:solidFill>
                  <a:srgbClr val="FFC000"/>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湿布薬の</a:t>
            </a:r>
            <a:r>
              <a:rPr lang="ja-JP" altLang="en-US" dirty="0" smtClean="0">
                <a:solidFill>
                  <a:srgbClr val="FFC000"/>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貼付　③点限</a:t>
            </a:r>
            <a:r>
              <a:rPr lang="ja-JP" altLang="en-US" dirty="0">
                <a:solidFill>
                  <a:srgbClr val="FFC000"/>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楽の</a:t>
            </a:r>
            <a:r>
              <a:rPr lang="ja-JP" altLang="en-US" dirty="0" smtClean="0">
                <a:solidFill>
                  <a:srgbClr val="FFC000"/>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点限　④一</a:t>
            </a:r>
            <a:r>
              <a:rPr lang="ja-JP" altLang="en-US" dirty="0">
                <a:solidFill>
                  <a:srgbClr val="FFC000"/>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包化</a:t>
            </a:r>
            <a:r>
              <a:rPr lang="ja-JP" altLang="en-US" dirty="0" smtClean="0">
                <a:solidFill>
                  <a:srgbClr val="FFC000"/>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され</a:t>
            </a:r>
            <a:endParaRPr lang="en-US" altLang="ja-JP" dirty="0" smtClean="0">
              <a:solidFill>
                <a:srgbClr val="FFC000"/>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a:p>
            <a:pPr>
              <a:lnSpc>
                <a:spcPct val="150000"/>
              </a:lnSpc>
            </a:pPr>
            <a:r>
              <a:rPr lang="en-US" altLang="ja-JP" dirty="0">
                <a:solidFill>
                  <a:srgbClr val="FFC000"/>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 </a:t>
            </a:r>
            <a:r>
              <a:rPr lang="en-US" altLang="ja-JP" dirty="0" smtClean="0">
                <a:solidFill>
                  <a:srgbClr val="FFC000"/>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     </a:t>
            </a:r>
            <a:r>
              <a:rPr lang="ja-JP" altLang="en-US" dirty="0" smtClean="0">
                <a:solidFill>
                  <a:srgbClr val="FFC000"/>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た</a:t>
            </a:r>
            <a:r>
              <a:rPr lang="ja-JP" altLang="en-US" dirty="0">
                <a:solidFill>
                  <a:srgbClr val="FFC000"/>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内服薬の</a:t>
            </a:r>
            <a:r>
              <a:rPr lang="ja-JP" altLang="en-US" dirty="0" smtClean="0">
                <a:solidFill>
                  <a:srgbClr val="FFC000"/>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内服  ⑤</a:t>
            </a:r>
            <a:r>
              <a:rPr lang="ja-JP" altLang="en-US" dirty="0">
                <a:solidFill>
                  <a:srgbClr val="FFC000"/>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肛門からの坐薬の</a:t>
            </a:r>
            <a:r>
              <a:rPr lang="ja-JP" altLang="en-US" dirty="0" smtClean="0">
                <a:solidFill>
                  <a:srgbClr val="FFC000"/>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挿入　⑥</a:t>
            </a:r>
            <a:r>
              <a:rPr lang="ja-JP" altLang="en-US" dirty="0">
                <a:solidFill>
                  <a:srgbClr val="FFC000"/>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鼻腔粘膜への薬剤</a:t>
            </a:r>
            <a:r>
              <a:rPr lang="ja-JP" altLang="en-US" dirty="0" smtClean="0">
                <a:solidFill>
                  <a:srgbClr val="FFC000"/>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噴霧</a:t>
            </a:r>
            <a:endParaRPr lang="en-US" altLang="ja-JP" dirty="0" smtClean="0">
              <a:solidFill>
                <a:prstClr val="white"/>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p:txBody>
      </p:sp>
      <p:cxnSp>
        <p:nvCxnSpPr>
          <p:cNvPr id="3" name="直線コネクタ 2"/>
          <p:cNvCxnSpPr/>
          <p:nvPr/>
        </p:nvCxnSpPr>
        <p:spPr>
          <a:xfrm flipV="1">
            <a:off x="971600" y="1844824"/>
            <a:ext cx="7544787" cy="4340"/>
          </a:xfrm>
          <a:prstGeom prst="line">
            <a:avLst/>
          </a:prstGeom>
          <a:ln w="73025">
            <a:solidFill>
              <a:srgbClr val="FF0000"/>
            </a:solidFill>
          </a:ln>
        </p:spPr>
        <p:style>
          <a:lnRef idx="1">
            <a:schemeClr val="accent1"/>
          </a:lnRef>
          <a:fillRef idx="0">
            <a:schemeClr val="accent1"/>
          </a:fillRef>
          <a:effectRef idx="0">
            <a:schemeClr val="accent1"/>
          </a:effectRef>
          <a:fontRef idx="minor">
            <a:schemeClr val="tx1"/>
          </a:fontRef>
        </p:style>
      </p:cxnSp>
      <p:sp>
        <p:nvSpPr>
          <p:cNvPr id="7" name="テキスト ボックス 6"/>
          <p:cNvSpPr txBox="1"/>
          <p:nvPr/>
        </p:nvSpPr>
        <p:spPr>
          <a:xfrm>
            <a:off x="179512" y="188640"/>
            <a:ext cx="2592288" cy="369332"/>
          </a:xfrm>
          <a:prstGeom prst="rect">
            <a:avLst/>
          </a:prstGeom>
          <a:solidFill>
            <a:schemeClr val="bg1"/>
          </a:solidFill>
        </p:spPr>
        <p:txBody>
          <a:bodyPr wrap="square" rtlCol="0" anchor="ctr">
            <a:spAutoFit/>
          </a:bodyPr>
          <a:lstStyle/>
          <a:p>
            <a:pPr algn="ctr"/>
            <a:r>
              <a:rPr lang="ja-JP" altLang="en-US"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医療用医薬品について</a:t>
            </a:r>
          </a:p>
        </p:txBody>
      </p:sp>
      <p:cxnSp>
        <p:nvCxnSpPr>
          <p:cNvPr id="5" name="直線コネクタ 4"/>
          <p:cNvCxnSpPr/>
          <p:nvPr/>
        </p:nvCxnSpPr>
        <p:spPr>
          <a:xfrm flipV="1">
            <a:off x="971600" y="2276872"/>
            <a:ext cx="2376264" cy="4340"/>
          </a:xfrm>
          <a:prstGeom prst="line">
            <a:avLst/>
          </a:prstGeom>
          <a:ln w="73025">
            <a:solidFill>
              <a:srgbClr val="FF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258727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xEl>
                                              <p:pRg st="2" end="2"/>
                                            </p:txEl>
                                          </p:spTgt>
                                        </p:tgtEl>
                                        <p:attrNameLst>
                                          <p:attrName>style.visibility</p:attrName>
                                        </p:attrNameLst>
                                      </p:cBhvr>
                                      <p:to>
                                        <p:strVal val="visible"/>
                                      </p:to>
                                    </p:set>
                                    <p:animEffect transition="in" filter="fade">
                                      <p:cBhvr>
                                        <p:cTn id="7" dur="500"/>
                                        <p:tgtEl>
                                          <p:spTgt spid="6">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6">
                                            <p:txEl>
                                              <p:pRg st="3" end="3"/>
                                            </p:txEl>
                                          </p:spTgt>
                                        </p:tgtEl>
                                        <p:attrNameLst>
                                          <p:attrName>style.visibility</p:attrName>
                                        </p:attrNameLst>
                                      </p:cBhvr>
                                      <p:to>
                                        <p:strVal val="visible"/>
                                      </p:to>
                                    </p:set>
                                    <p:animEffect transition="in" filter="fade">
                                      <p:cBhvr>
                                        <p:cTn id="12" dur="500"/>
                                        <p:tgtEl>
                                          <p:spTgt spid="6">
                                            <p:txEl>
                                              <p:pRg st="3" end="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fade">
                                      <p:cBhvr>
                                        <p:cTn id="17" dur="500"/>
                                        <p:tgtEl>
                                          <p:spTgt spid="3"/>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6">
                                            <p:txEl>
                                              <p:pRg st="4" end="4"/>
                                            </p:txEl>
                                          </p:spTgt>
                                        </p:tgtEl>
                                        <p:attrNameLst>
                                          <p:attrName>style.visibility</p:attrName>
                                        </p:attrNameLst>
                                      </p:cBhvr>
                                      <p:to>
                                        <p:strVal val="visible"/>
                                      </p:to>
                                    </p:set>
                                    <p:animEffect transition="in" filter="fade">
                                      <p:cBhvr>
                                        <p:cTn id="22" dur="500"/>
                                        <p:tgtEl>
                                          <p:spTgt spid="6">
                                            <p:txEl>
                                              <p:pRg st="4" end="4"/>
                                            </p:txEl>
                                          </p:spTgt>
                                        </p:tgtEl>
                                      </p:cBhvr>
                                    </p:animEffect>
                                  </p:childTnLst>
                                </p:cTn>
                              </p:par>
                              <p:par>
                                <p:cTn id="23" presetID="10" presetClass="entr" presetSubtype="0" fill="hold" nodeType="withEffect">
                                  <p:stCondLst>
                                    <p:cond delay="0"/>
                                  </p:stCondLst>
                                  <p:childTnLst>
                                    <p:set>
                                      <p:cBhvr>
                                        <p:cTn id="24" dur="1" fill="hold">
                                          <p:stCondLst>
                                            <p:cond delay="0"/>
                                          </p:stCondLst>
                                        </p:cTn>
                                        <p:tgtEl>
                                          <p:spTgt spid="6">
                                            <p:txEl>
                                              <p:pRg st="5" end="5"/>
                                            </p:txEl>
                                          </p:spTgt>
                                        </p:tgtEl>
                                        <p:attrNameLst>
                                          <p:attrName>style.visibility</p:attrName>
                                        </p:attrNameLst>
                                      </p:cBhvr>
                                      <p:to>
                                        <p:strVal val="visible"/>
                                      </p:to>
                                    </p:set>
                                    <p:animEffect transition="in" filter="fade">
                                      <p:cBhvr>
                                        <p:cTn id="25" dur="500"/>
                                        <p:tgtEl>
                                          <p:spTgt spid="6">
                                            <p:txEl>
                                              <p:pRg st="5" end="5"/>
                                            </p:txEl>
                                          </p:spTgt>
                                        </p:tgtEl>
                                      </p:cBhvr>
                                    </p:animEffect>
                                  </p:childTnLst>
                                </p:cTn>
                              </p:par>
                              <p:par>
                                <p:cTn id="26" presetID="10" presetClass="entr" presetSubtype="0" fill="hold" nodeType="withEffect">
                                  <p:stCondLst>
                                    <p:cond delay="0"/>
                                  </p:stCondLst>
                                  <p:childTnLst>
                                    <p:set>
                                      <p:cBhvr>
                                        <p:cTn id="27" dur="1" fill="hold">
                                          <p:stCondLst>
                                            <p:cond delay="0"/>
                                          </p:stCondLst>
                                        </p:cTn>
                                        <p:tgtEl>
                                          <p:spTgt spid="6">
                                            <p:txEl>
                                              <p:pRg st="6" end="6"/>
                                            </p:txEl>
                                          </p:spTgt>
                                        </p:tgtEl>
                                        <p:attrNameLst>
                                          <p:attrName>style.visibility</p:attrName>
                                        </p:attrNameLst>
                                      </p:cBhvr>
                                      <p:to>
                                        <p:strVal val="visible"/>
                                      </p:to>
                                    </p:set>
                                    <p:animEffect transition="in" filter="fade">
                                      <p:cBhvr>
                                        <p:cTn id="28" dur="500"/>
                                        <p:tgtEl>
                                          <p:spTgt spid="6">
                                            <p:txEl>
                                              <p:pRg st="6" end="6"/>
                                            </p:txEl>
                                          </p:spTgt>
                                        </p:tgtEl>
                                      </p:cBhvr>
                                    </p:animEffect>
                                  </p:childTnLst>
                                </p:cTn>
                              </p:par>
                              <p:par>
                                <p:cTn id="29" presetID="10" presetClass="entr" presetSubtype="0" fill="hold" nodeType="withEffect">
                                  <p:stCondLst>
                                    <p:cond delay="0"/>
                                  </p:stCondLst>
                                  <p:childTnLst>
                                    <p:set>
                                      <p:cBhvr>
                                        <p:cTn id="30" dur="1" fill="hold">
                                          <p:stCondLst>
                                            <p:cond delay="0"/>
                                          </p:stCondLst>
                                        </p:cTn>
                                        <p:tgtEl>
                                          <p:spTgt spid="6">
                                            <p:txEl>
                                              <p:pRg st="7" end="7"/>
                                            </p:txEl>
                                          </p:spTgt>
                                        </p:tgtEl>
                                        <p:attrNameLst>
                                          <p:attrName>style.visibility</p:attrName>
                                        </p:attrNameLst>
                                      </p:cBhvr>
                                      <p:to>
                                        <p:strVal val="visible"/>
                                      </p:to>
                                    </p:set>
                                    <p:animEffect transition="in" filter="fade">
                                      <p:cBhvr>
                                        <p:cTn id="31" dur="500"/>
                                        <p:tgtEl>
                                          <p:spTgt spid="6">
                                            <p:txEl>
                                              <p:pRg st="7" end="7"/>
                                            </p:txEl>
                                          </p:spTgt>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nodeType="clickEffect">
                                  <p:stCondLst>
                                    <p:cond delay="0"/>
                                  </p:stCondLst>
                                  <p:childTnLst>
                                    <p:set>
                                      <p:cBhvr>
                                        <p:cTn id="35" dur="1" fill="hold">
                                          <p:stCondLst>
                                            <p:cond delay="0"/>
                                          </p:stCondLst>
                                        </p:cTn>
                                        <p:tgtEl>
                                          <p:spTgt spid="6">
                                            <p:txEl>
                                              <p:pRg st="8" end="8"/>
                                            </p:txEl>
                                          </p:spTgt>
                                        </p:tgtEl>
                                        <p:attrNameLst>
                                          <p:attrName>style.visibility</p:attrName>
                                        </p:attrNameLst>
                                      </p:cBhvr>
                                      <p:to>
                                        <p:strVal val="visible"/>
                                      </p:to>
                                    </p:set>
                                    <p:animEffect transition="in" filter="fade">
                                      <p:cBhvr>
                                        <p:cTn id="36" dur="500"/>
                                        <p:tgtEl>
                                          <p:spTgt spid="6">
                                            <p:txEl>
                                              <p:pRg st="8" end="8"/>
                                            </p:txEl>
                                          </p:spTgt>
                                        </p:tgtEl>
                                      </p:cBhvr>
                                    </p:animEffect>
                                  </p:childTnLst>
                                </p:cTn>
                              </p:par>
                              <p:par>
                                <p:cTn id="37" presetID="10" presetClass="entr" presetSubtype="0" fill="hold" nodeType="withEffect">
                                  <p:stCondLst>
                                    <p:cond delay="0"/>
                                  </p:stCondLst>
                                  <p:childTnLst>
                                    <p:set>
                                      <p:cBhvr>
                                        <p:cTn id="38" dur="1" fill="hold">
                                          <p:stCondLst>
                                            <p:cond delay="0"/>
                                          </p:stCondLst>
                                        </p:cTn>
                                        <p:tgtEl>
                                          <p:spTgt spid="6">
                                            <p:txEl>
                                              <p:pRg st="9" end="9"/>
                                            </p:txEl>
                                          </p:spTgt>
                                        </p:tgtEl>
                                        <p:attrNameLst>
                                          <p:attrName>style.visibility</p:attrName>
                                        </p:attrNameLst>
                                      </p:cBhvr>
                                      <p:to>
                                        <p:strVal val="visible"/>
                                      </p:to>
                                    </p:set>
                                    <p:animEffect transition="in" filter="fade">
                                      <p:cBhvr>
                                        <p:cTn id="39" dur="500"/>
                                        <p:tgtEl>
                                          <p:spTgt spid="6">
                                            <p:txEl>
                                              <p:pRg st="9" end="9"/>
                                            </p:txEl>
                                          </p:spTgt>
                                        </p:tgtEl>
                                      </p:cBhvr>
                                    </p:animEffect>
                                  </p:childTnLst>
                                </p:cTn>
                              </p:par>
                              <p:par>
                                <p:cTn id="40" presetID="10" presetClass="entr" presetSubtype="0" fill="hold" nodeType="withEffect">
                                  <p:stCondLst>
                                    <p:cond delay="0"/>
                                  </p:stCondLst>
                                  <p:childTnLst>
                                    <p:set>
                                      <p:cBhvr>
                                        <p:cTn id="41" dur="1" fill="hold">
                                          <p:stCondLst>
                                            <p:cond delay="0"/>
                                          </p:stCondLst>
                                        </p:cTn>
                                        <p:tgtEl>
                                          <p:spTgt spid="6">
                                            <p:txEl>
                                              <p:pRg st="10" end="10"/>
                                            </p:txEl>
                                          </p:spTgt>
                                        </p:tgtEl>
                                        <p:attrNameLst>
                                          <p:attrName>style.visibility</p:attrName>
                                        </p:attrNameLst>
                                      </p:cBhvr>
                                      <p:to>
                                        <p:strVal val="visible"/>
                                      </p:to>
                                    </p:set>
                                    <p:animEffect transition="in" filter="fade">
                                      <p:cBhvr>
                                        <p:cTn id="42" dur="500"/>
                                        <p:tgtEl>
                                          <p:spTgt spid="6">
                                            <p:txEl>
                                              <p:pRg st="10" end="10"/>
                                            </p:txEl>
                                          </p:spTgt>
                                        </p:tgtEl>
                                      </p:cBhvr>
                                    </p:animEffect>
                                  </p:childTnLst>
                                </p:cTn>
                              </p:par>
                              <p:par>
                                <p:cTn id="43" presetID="10" presetClass="entr" presetSubtype="0" fill="hold" nodeType="withEffect">
                                  <p:stCondLst>
                                    <p:cond delay="0"/>
                                  </p:stCondLst>
                                  <p:childTnLst>
                                    <p:set>
                                      <p:cBhvr>
                                        <p:cTn id="44" dur="1" fill="hold">
                                          <p:stCondLst>
                                            <p:cond delay="0"/>
                                          </p:stCondLst>
                                        </p:cTn>
                                        <p:tgtEl>
                                          <p:spTgt spid="6">
                                            <p:txEl>
                                              <p:pRg st="11" end="11"/>
                                            </p:txEl>
                                          </p:spTgt>
                                        </p:tgtEl>
                                        <p:attrNameLst>
                                          <p:attrName>style.visibility</p:attrName>
                                        </p:attrNameLst>
                                      </p:cBhvr>
                                      <p:to>
                                        <p:strVal val="visible"/>
                                      </p:to>
                                    </p:set>
                                    <p:animEffect transition="in" filter="fade">
                                      <p:cBhvr>
                                        <p:cTn id="45" dur="500"/>
                                        <p:tgtEl>
                                          <p:spTgt spid="6">
                                            <p:txEl>
                                              <p:pRg st="11" end="11"/>
                                            </p:txEl>
                                          </p:spTgt>
                                        </p:tgtEl>
                                      </p:cBhvr>
                                    </p:animEffect>
                                  </p:childTnLst>
                                </p:cTn>
                              </p:par>
                              <p:par>
                                <p:cTn id="46" presetID="10" presetClass="entr" presetSubtype="0" fill="hold" nodeType="withEffect">
                                  <p:stCondLst>
                                    <p:cond delay="0"/>
                                  </p:stCondLst>
                                  <p:childTnLst>
                                    <p:set>
                                      <p:cBhvr>
                                        <p:cTn id="47" dur="1" fill="hold">
                                          <p:stCondLst>
                                            <p:cond delay="0"/>
                                          </p:stCondLst>
                                        </p:cTn>
                                        <p:tgtEl>
                                          <p:spTgt spid="6">
                                            <p:txEl>
                                              <p:pRg st="12" end="12"/>
                                            </p:txEl>
                                          </p:spTgt>
                                        </p:tgtEl>
                                        <p:attrNameLst>
                                          <p:attrName>style.visibility</p:attrName>
                                        </p:attrNameLst>
                                      </p:cBhvr>
                                      <p:to>
                                        <p:strVal val="visible"/>
                                      </p:to>
                                    </p:set>
                                    <p:animEffect transition="in" filter="fade">
                                      <p:cBhvr>
                                        <p:cTn id="48" dur="500"/>
                                        <p:tgtEl>
                                          <p:spTgt spid="6">
                                            <p:txEl>
                                              <p:pRg st="12" end="12"/>
                                            </p:txEl>
                                          </p:spTgt>
                                        </p:tgtEl>
                                      </p:cBhvr>
                                    </p:animEffect>
                                  </p:childTnLst>
                                </p:cTn>
                              </p:par>
                              <p:par>
                                <p:cTn id="49" presetID="10" presetClass="entr" presetSubtype="0" fill="hold" nodeType="withEffect">
                                  <p:stCondLst>
                                    <p:cond delay="0"/>
                                  </p:stCondLst>
                                  <p:childTnLst>
                                    <p:set>
                                      <p:cBhvr>
                                        <p:cTn id="50" dur="1" fill="hold">
                                          <p:stCondLst>
                                            <p:cond delay="0"/>
                                          </p:stCondLst>
                                        </p:cTn>
                                        <p:tgtEl>
                                          <p:spTgt spid="6">
                                            <p:txEl>
                                              <p:pRg st="13" end="13"/>
                                            </p:txEl>
                                          </p:spTgt>
                                        </p:tgtEl>
                                        <p:attrNameLst>
                                          <p:attrName>style.visibility</p:attrName>
                                        </p:attrNameLst>
                                      </p:cBhvr>
                                      <p:to>
                                        <p:strVal val="visible"/>
                                      </p:to>
                                    </p:set>
                                    <p:animEffect transition="in" filter="fade">
                                      <p:cBhvr>
                                        <p:cTn id="51" dur="500"/>
                                        <p:tgtEl>
                                          <p:spTgt spid="6">
                                            <p:txEl>
                                              <p:pRg st="13" end="13"/>
                                            </p:txEl>
                                          </p:spTgt>
                                        </p:tgtEl>
                                      </p:cBhvr>
                                    </p:animEffect>
                                  </p:childTnLst>
                                </p:cTn>
                              </p:par>
                            </p:childTnLst>
                          </p:cTn>
                        </p:par>
                      </p:childTnLst>
                    </p:cTn>
                  </p:par>
                  <p:par>
                    <p:cTn id="52" fill="hold">
                      <p:stCondLst>
                        <p:cond delay="indefinite"/>
                      </p:stCondLst>
                      <p:childTnLst>
                        <p:par>
                          <p:cTn id="53" fill="hold">
                            <p:stCondLst>
                              <p:cond delay="0"/>
                            </p:stCondLst>
                            <p:childTnLst>
                              <p:par>
                                <p:cTn id="54" presetID="10" presetClass="entr" presetSubtype="0" fill="hold" nodeType="clickEffect">
                                  <p:stCondLst>
                                    <p:cond delay="0"/>
                                  </p:stCondLst>
                                  <p:childTnLst>
                                    <p:set>
                                      <p:cBhvr>
                                        <p:cTn id="55" dur="1" fill="hold">
                                          <p:stCondLst>
                                            <p:cond delay="0"/>
                                          </p:stCondLst>
                                        </p:cTn>
                                        <p:tgtEl>
                                          <p:spTgt spid="5"/>
                                        </p:tgtEl>
                                        <p:attrNameLst>
                                          <p:attrName>style.visibility</p:attrName>
                                        </p:attrNameLst>
                                      </p:cBhvr>
                                      <p:to>
                                        <p:strVal val="visible"/>
                                      </p:to>
                                    </p:set>
                                    <p:animEffect transition="in" filter="fade">
                                      <p:cBhvr>
                                        <p:cTn id="56"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2.xml><?xml version="1.0" encoding="utf-8"?>
<p:sld xmlns:a="http://schemas.openxmlformats.org/drawingml/2006/main" xmlns:r="http://schemas.openxmlformats.org/officeDocument/2006/relationships" xmlns:p="http://schemas.openxmlformats.org/presentationml/2006/main">
  <p:cSld>
    <p:bg>
      <p:bgPr>
        <a:solidFill>
          <a:srgbClr val="000099"/>
        </a:solidFill>
        <a:effectLst/>
      </p:bgPr>
    </p:bg>
    <p:spTree>
      <p:nvGrpSpPr>
        <p:cNvPr id="1" name=""/>
        <p:cNvGrpSpPr/>
        <p:nvPr/>
      </p:nvGrpSpPr>
      <p:grpSpPr>
        <a:xfrm>
          <a:off x="0" y="0"/>
          <a:ext cx="0" cy="0"/>
          <a:chOff x="0" y="0"/>
          <a:chExt cx="0" cy="0"/>
        </a:xfrm>
      </p:grpSpPr>
      <p:sp>
        <p:nvSpPr>
          <p:cNvPr id="6" name="正方形/長方形 5"/>
          <p:cNvSpPr/>
          <p:nvPr/>
        </p:nvSpPr>
        <p:spPr>
          <a:xfrm>
            <a:off x="759941" y="2029404"/>
            <a:ext cx="8081318" cy="2169825"/>
          </a:xfrm>
          <a:prstGeom prst="rect">
            <a:avLst/>
          </a:prstGeom>
        </p:spPr>
        <p:txBody>
          <a:bodyPr wrap="square">
            <a:spAutoFit/>
          </a:bodyPr>
          <a:lstStyle/>
          <a:p>
            <a:pPr>
              <a:lnSpc>
                <a:spcPct val="150000"/>
              </a:lnSpc>
            </a:pPr>
            <a:r>
              <a:rPr lang="ja-JP" altLang="en-US" dirty="0">
                <a:solidFill>
                  <a:prstClr val="white"/>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Ｑ５</a:t>
            </a:r>
            <a:r>
              <a:rPr lang="en-US" altLang="ja-JP" dirty="0">
                <a:solidFill>
                  <a:prstClr val="white"/>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 </a:t>
            </a:r>
            <a:r>
              <a:rPr lang="ja-JP" altLang="en-US" dirty="0">
                <a:solidFill>
                  <a:prstClr val="white"/>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保護者から「</a:t>
            </a:r>
            <a:r>
              <a:rPr lang="ja-JP" altLang="en-US" dirty="0">
                <a:solidFill>
                  <a:srgbClr val="FFC000"/>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薬をのませてください</a:t>
            </a:r>
            <a:r>
              <a:rPr lang="ja-JP" altLang="en-US" dirty="0">
                <a:solidFill>
                  <a:prstClr val="white"/>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」と依頼された場合にどのように</a:t>
            </a:r>
            <a:endParaRPr lang="en-US" altLang="ja-JP" dirty="0">
              <a:solidFill>
                <a:prstClr val="white"/>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a:p>
            <a:pPr>
              <a:lnSpc>
                <a:spcPct val="150000"/>
              </a:lnSpc>
            </a:pPr>
            <a:r>
              <a:rPr lang="ja-JP" altLang="en-US" dirty="0">
                <a:solidFill>
                  <a:prstClr val="white"/>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　　対応すればよいですか。</a:t>
            </a:r>
            <a:endParaRPr lang="en-US" altLang="ja-JP" dirty="0">
              <a:solidFill>
                <a:prstClr val="white"/>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a:p>
            <a:pPr>
              <a:lnSpc>
                <a:spcPct val="150000"/>
              </a:lnSpc>
            </a:pPr>
            <a:endParaRPr lang="en-US" altLang="ja-JP" dirty="0">
              <a:solidFill>
                <a:prstClr val="white"/>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a:p>
            <a:pPr>
              <a:lnSpc>
                <a:spcPct val="150000"/>
              </a:lnSpc>
            </a:pPr>
            <a:r>
              <a:rPr lang="ja-JP" altLang="en-US" dirty="0">
                <a:solidFill>
                  <a:prstClr val="white"/>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Ａ５ 前スライドの</a:t>
            </a:r>
            <a:r>
              <a:rPr lang="ja-JP" altLang="en-US" dirty="0">
                <a:solidFill>
                  <a:srgbClr val="FFC000"/>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三つの条件を満たしていない場合</a:t>
            </a:r>
            <a:r>
              <a:rPr lang="ja-JP" altLang="en-US" dirty="0">
                <a:solidFill>
                  <a:prstClr val="white"/>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には医療用医薬品を</a:t>
            </a:r>
            <a:endParaRPr lang="en-US" altLang="ja-JP" dirty="0">
              <a:solidFill>
                <a:prstClr val="white"/>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a:p>
            <a:pPr>
              <a:lnSpc>
                <a:spcPct val="150000"/>
              </a:lnSpc>
            </a:pPr>
            <a:r>
              <a:rPr lang="ja-JP" altLang="en-US" dirty="0">
                <a:solidFill>
                  <a:prstClr val="white"/>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　　</a:t>
            </a:r>
            <a:r>
              <a:rPr lang="ja-JP" altLang="en-US" dirty="0">
                <a:solidFill>
                  <a:srgbClr val="FFC000"/>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服用せることができないこと</a:t>
            </a:r>
            <a:r>
              <a:rPr lang="en-US" altLang="ja-JP" dirty="0">
                <a:solidFill>
                  <a:prstClr val="white"/>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a:t>
            </a:r>
            <a:r>
              <a:rPr lang="ja-JP" altLang="en-US" dirty="0">
                <a:solidFill>
                  <a:srgbClr val="FFC000"/>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医療行為であること</a:t>
            </a:r>
            <a:r>
              <a:rPr lang="en-US" altLang="ja-JP" dirty="0">
                <a:solidFill>
                  <a:prstClr val="white"/>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a:t>
            </a:r>
            <a:r>
              <a:rPr lang="ja-JP" altLang="en-US" dirty="0">
                <a:solidFill>
                  <a:prstClr val="white"/>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を説明する。</a:t>
            </a:r>
          </a:p>
        </p:txBody>
      </p:sp>
      <p:sp>
        <p:nvSpPr>
          <p:cNvPr id="3" name="テキスト ボックス 2"/>
          <p:cNvSpPr txBox="1"/>
          <p:nvPr/>
        </p:nvSpPr>
        <p:spPr>
          <a:xfrm>
            <a:off x="120479" y="833155"/>
            <a:ext cx="2437370" cy="646331"/>
          </a:xfrm>
          <a:prstGeom prst="rect">
            <a:avLst/>
          </a:prstGeom>
          <a:solidFill>
            <a:schemeClr val="bg1"/>
          </a:solidFill>
        </p:spPr>
        <p:txBody>
          <a:bodyPr wrap="square" rtlCol="0" anchor="ctr">
            <a:spAutoFit/>
          </a:bodyPr>
          <a:lstStyle/>
          <a:p>
            <a:pPr algn="ctr"/>
            <a:r>
              <a:rPr lang="ja-JP" altLang="en-US"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医療用医薬品について</a:t>
            </a:r>
          </a:p>
        </p:txBody>
      </p:sp>
    </p:spTree>
    <p:extLst>
      <p:ext uri="{BB962C8B-B14F-4D97-AF65-F5344CB8AC3E}">
        <p14:creationId xmlns:p14="http://schemas.microsoft.com/office/powerpoint/2010/main" val="7772765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xEl>
                                              <p:pRg st="3" end="3"/>
                                            </p:txEl>
                                          </p:spTgt>
                                        </p:tgtEl>
                                        <p:attrNameLst>
                                          <p:attrName>style.visibility</p:attrName>
                                        </p:attrNameLst>
                                      </p:cBhvr>
                                      <p:to>
                                        <p:strVal val="visible"/>
                                      </p:to>
                                    </p:set>
                                    <p:animEffect transition="in" filter="fade">
                                      <p:cBhvr>
                                        <p:cTn id="7" dur="500"/>
                                        <p:tgtEl>
                                          <p:spTgt spid="6">
                                            <p:txEl>
                                              <p:pRg st="3" end="3"/>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6">
                                            <p:txEl>
                                              <p:pRg st="4" end="4"/>
                                            </p:txEl>
                                          </p:spTgt>
                                        </p:tgtEl>
                                        <p:attrNameLst>
                                          <p:attrName>style.visibility</p:attrName>
                                        </p:attrNameLst>
                                      </p:cBhvr>
                                      <p:to>
                                        <p:strVal val="visible"/>
                                      </p:to>
                                    </p:set>
                                    <p:animEffect transition="in" filter="fade">
                                      <p:cBhvr>
                                        <p:cTn id="10" dur="500"/>
                                        <p:tgtEl>
                                          <p:spTgt spid="6">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3.xml><?xml version="1.0" encoding="utf-8"?>
<p:sld xmlns:a="http://schemas.openxmlformats.org/drawingml/2006/main" xmlns:r="http://schemas.openxmlformats.org/officeDocument/2006/relationships" xmlns:p="http://schemas.openxmlformats.org/presentationml/2006/main">
  <p:cSld>
    <p:bg>
      <p:bgPr>
        <a:solidFill>
          <a:srgbClr val="000099"/>
        </a:solidFill>
        <a:effectLst/>
      </p:bgPr>
    </p:bg>
    <p:spTree>
      <p:nvGrpSpPr>
        <p:cNvPr id="1" name=""/>
        <p:cNvGrpSpPr/>
        <p:nvPr/>
      </p:nvGrpSpPr>
      <p:grpSpPr>
        <a:xfrm>
          <a:off x="0" y="0"/>
          <a:ext cx="0" cy="0"/>
          <a:chOff x="0" y="0"/>
          <a:chExt cx="0" cy="0"/>
        </a:xfrm>
      </p:grpSpPr>
      <p:sp>
        <p:nvSpPr>
          <p:cNvPr id="6" name="Text Box 27"/>
          <p:cNvSpPr txBox="1">
            <a:spLocks noChangeArrowheads="1"/>
          </p:cNvSpPr>
          <p:nvPr/>
        </p:nvSpPr>
        <p:spPr bwMode="auto">
          <a:xfrm>
            <a:off x="0" y="214290"/>
            <a:ext cx="9144000" cy="646331"/>
          </a:xfrm>
          <a:prstGeom prst="rect">
            <a:avLst/>
          </a:prstGeom>
          <a:noFill/>
          <a:ln w="9525">
            <a:noFill/>
            <a:miter lim="800000"/>
            <a:headEnd/>
            <a:tailEnd/>
          </a:ln>
          <a:effectLst/>
        </p:spPr>
        <p:txBody>
          <a:bodyPr wrap="square">
            <a:spAutoFit/>
          </a:bodyPr>
          <a:lstStyle/>
          <a:p>
            <a:pPr algn="ctr" fontAlgn="base">
              <a:spcBef>
                <a:spcPct val="50000"/>
              </a:spcBef>
              <a:spcAft>
                <a:spcPct val="0"/>
              </a:spcAft>
              <a:defRPr/>
            </a:pPr>
            <a:r>
              <a:rPr lang="ja-JP" altLang="en-US" sz="3200" dirty="0" smtClean="0">
                <a:solidFill>
                  <a:srgbClr val="FF0066"/>
                </a:solidFill>
                <a:effectLst>
                  <a:outerShdw blurRad="38100" dist="38100" dir="2700000" algn="tl">
                    <a:srgbClr val="000000">
                      <a:alpha val="43137"/>
                    </a:srgbClr>
                  </a:outerShdw>
                </a:effectLst>
                <a:latin typeface="Arial" charset="0"/>
              </a:rPr>
              <a:t>●</a:t>
            </a:r>
            <a:r>
              <a:rPr lang="ja-JP" altLang="en-US" sz="3600" dirty="0" smtClean="0">
                <a:solidFill>
                  <a:srgbClr val="FFFFFF"/>
                </a:solidFill>
                <a:effectLst>
                  <a:outerShdw blurRad="38100" dist="38100" dir="2700000" algn="tl">
                    <a:srgbClr val="000000">
                      <a:alpha val="43137"/>
                    </a:srgbClr>
                  </a:outerShdw>
                </a:effectLst>
                <a:latin typeface="Arial" charset="0"/>
              </a:rPr>
              <a:t>熱中症対策</a:t>
            </a:r>
            <a:endParaRPr lang="ja-JP" altLang="en-US" sz="3600" dirty="0">
              <a:solidFill>
                <a:srgbClr val="FFFFFF"/>
              </a:solidFill>
              <a:effectLst>
                <a:outerShdw blurRad="38100" dist="38100" dir="2700000" algn="tl">
                  <a:srgbClr val="000000">
                    <a:alpha val="43137"/>
                  </a:srgbClr>
                </a:outerShdw>
              </a:effectLst>
              <a:latin typeface="Arial" charset="0"/>
            </a:endParaRPr>
          </a:p>
        </p:txBody>
      </p:sp>
      <p:sp>
        <p:nvSpPr>
          <p:cNvPr id="8" name="正方形/長方形 7"/>
          <p:cNvSpPr/>
          <p:nvPr/>
        </p:nvSpPr>
        <p:spPr>
          <a:xfrm>
            <a:off x="0" y="6309320"/>
            <a:ext cx="9144000" cy="369332"/>
          </a:xfrm>
          <a:prstGeom prst="rect">
            <a:avLst/>
          </a:prstGeom>
        </p:spPr>
        <p:txBody>
          <a:bodyPr wrap="square">
            <a:spAutoFit/>
          </a:bodyPr>
          <a:lstStyle/>
          <a:p>
            <a:pPr algn="ctr" fontAlgn="base">
              <a:spcBef>
                <a:spcPct val="50000"/>
              </a:spcBef>
              <a:spcAft>
                <a:spcPct val="0"/>
              </a:spcAft>
            </a:pPr>
            <a:r>
              <a:rPr lang="ja-JP" altLang="en-US" b="1" dirty="0" smtClean="0">
                <a:solidFill>
                  <a:srgbClr val="FFFFFF"/>
                </a:solidFill>
                <a:latin typeface="Arial" charset="0"/>
              </a:rPr>
              <a:t>熱中症の予防対策における</a:t>
            </a:r>
            <a:r>
              <a:rPr lang="en-US" altLang="ja-JP" b="1" dirty="0" smtClean="0">
                <a:solidFill>
                  <a:srgbClr val="FFFFFF"/>
                </a:solidFill>
                <a:latin typeface="Arial" charset="0"/>
              </a:rPr>
              <a:t>WBGT</a:t>
            </a:r>
            <a:r>
              <a:rPr lang="ja-JP" altLang="en-US" b="1" dirty="0" smtClean="0">
                <a:solidFill>
                  <a:srgbClr val="FFFFFF"/>
                </a:solidFill>
                <a:latin typeface="Arial" charset="0"/>
              </a:rPr>
              <a:t>の活用について：厚労省</a:t>
            </a:r>
            <a:endParaRPr lang="ja-JP" altLang="en-US" b="1" dirty="0">
              <a:solidFill>
                <a:srgbClr val="FFFFFF"/>
              </a:solidFill>
              <a:latin typeface="Arial" charset="0"/>
            </a:endParaRPr>
          </a:p>
        </p:txBody>
      </p:sp>
      <p:pic>
        <p:nvPicPr>
          <p:cNvPr id="515074" name="Picture 2"/>
          <p:cNvPicPr>
            <a:picLocks noChangeAspect="1" noChangeArrowheads="1"/>
          </p:cNvPicPr>
          <p:nvPr/>
        </p:nvPicPr>
        <p:blipFill>
          <a:blip r:embed="rId3" cstate="print"/>
          <a:srcRect/>
          <a:stretch>
            <a:fillRect/>
          </a:stretch>
        </p:blipFill>
        <p:spPr bwMode="auto">
          <a:xfrm>
            <a:off x="539552" y="1052736"/>
            <a:ext cx="5724128" cy="1944216"/>
          </a:xfrm>
          <a:prstGeom prst="rect">
            <a:avLst/>
          </a:prstGeom>
          <a:ln>
            <a:noFill/>
          </a:ln>
          <a:effectLst>
            <a:outerShdw blurRad="292100" dist="139700" dir="2700000" algn="tl" rotWithShape="0">
              <a:srgbClr val="333333">
                <a:alpha val="65000"/>
              </a:srgbClr>
            </a:outerShdw>
          </a:effectLst>
        </p:spPr>
      </p:pic>
      <p:pic>
        <p:nvPicPr>
          <p:cNvPr id="515075" name="Picture 3"/>
          <p:cNvPicPr>
            <a:picLocks noChangeAspect="1" noChangeArrowheads="1"/>
          </p:cNvPicPr>
          <p:nvPr/>
        </p:nvPicPr>
        <p:blipFill>
          <a:blip r:embed="rId4" cstate="print"/>
          <a:srcRect/>
          <a:stretch>
            <a:fillRect/>
          </a:stretch>
        </p:blipFill>
        <p:spPr bwMode="auto">
          <a:xfrm>
            <a:off x="1115616" y="3140968"/>
            <a:ext cx="6685112" cy="3076174"/>
          </a:xfrm>
          <a:prstGeom prst="rect">
            <a:avLst/>
          </a:prstGeom>
          <a:ln>
            <a:noFill/>
          </a:ln>
          <a:effectLst>
            <a:outerShdw blurRad="292100" dist="139700" dir="2700000" algn="tl" rotWithShape="0">
              <a:srgbClr val="333333">
                <a:alpha val="65000"/>
              </a:srgbClr>
            </a:outerShdw>
          </a:effectLst>
        </p:spPr>
      </p:pic>
      <p:pic>
        <p:nvPicPr>
          <p:cNvPr id="515077" name="Picture 5"/>
          <p:cNvPicPr>
            <a:picLocks noChangeAspect="1" noChangeArrowheads="1"/>
          </p:cNvPicPr>
          <p:nvPr/>
        </p:nvPicPr>
        <p:blipFill>
          <a:blip r:embed="rId5" cstate="print"/>
          <a:srcRect/>
          <a:stretch>
            <a:fillRect/>
          </a:stretch>
        </p:blipFill>
        <p:spPr bwMode="auto">
          <a:xfrm>
            <a:off x="6444208" y="1052736"/>
            <a:ext cx="2062683" cy="1944216"/>
          </a:xfrm>
          <a:prstGeom prst="rect">
            <a:avLst/>
          </a:prstGeom>
          <a:ln>
            <a:noFill/>
          </a:ln>
          <a:effectLst>
            <a:outerShdw blurRad="292100" dist="139700" dir="2700000" algn="tl" rotWithShape="0">
              <a:srgbClr val="333333">
                <a:alpha val="65000"/>
              </a:srgbClr>
            </a:outerShdw>
          </a:effectLst>
        </p:spPr>
      </p:pic>
      <p:sp>
        <p:nvSpPr>
          <p:cNvPr id="10" name="正方形/長方形 9"/>
          <p:cNvSpPr/>
          <p:nvPr/>
        </p:nvSpPr>
        <p:spPr>
          <a:xfrm>
            <a:off x="7164288" y="1196752"/>
            <a:ext cx="1346844" cy="369332"/>
          </a:xfrm>
          <a:prstGeom prst="rect">
            <a:avLst/>
          </a:prstGeom>
        </p:spPr>
        <p:txBody>
          <a:bodyPr wrap="none">
            <a:spAutoFit/>
          </a:bodyPr>
          <a:lstStyle/>
          <a:p>
            <a:pPr fontAlgn="base">
              <a:spcBef>
                <a:spcPct val="50000"/>
              </a:spcBef>
              <a:spcAft>
                <a:spcPct val="0"/>
              </a:spcAft>
            </a:pPr>
            <a:r>
              <a:rPr lang="ja-JP" altLang="en-US" b="1" dirty="0" smtClean="0">
                <a:solidFill>
                  <a:srgbClr val="000000"/>
                </a:solidFill>
                <a:latin typeface="Arial" charset="0"/>
              </a:rPr>
              <a:t>黒球温度計</a:t>
            </a:r>
            <a:endParaRPr lang="ja-JP" altLang="ja-JP" b="1" dirty="0" smtClean="0">
              <a:solidFill>
                <a:srgbClr val="000000"/>
              </a:solidFill>
              <a:latin typeface="Arial" charset="0"/>
            </a:endParaRPr>
          </a:p>
        </p:txBody>
      </p:sp>
    </p:spTree>
    <p:extLst>
      <p:ext uri="{BB962C8B-B14F-4D97-AF65-F5344CB8AC3E}">
        <p14:creationId xmlns:p14="http://schemas.microsoft.com/office/powerpoint/2010/main" val="920870691"/>
      </p:ext>
    </p:extLst>
  </p:cSld>
  <p:clrMapOvr>
    <a:masterClrMapping/>
  </p:clrMapOvr>
  <p:transition spd="med"/>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p:cSld>
    <p:bg>
      <p:bgPr>
        <a:solidFill>
          <a:srgbClr val="000099"/>
        </a:solidFill>
        <a:effectLst/>
      </p:bgPr>
    </p:bg>
    <p:spTree>
      <p:nvGrpSpPr>
        <p:cNvPr id="1" name=""/>
        <p:cNvGrpSpPr/>
        <p:nvPr/>
      </p:nvGrpSpPr>
      <p:grpSpPr>
        <a:xfrm>
          <a:off x="0" y="0"/>
          <a:ext cx="0" cy="0"/>
          <a:chOff x="0" y="0"/>
          <a:chExt cx="0" cy="0"/>
        </a:xfrm>
      </p:grpSpPr>
      <p:graphicFrame>
        <p:nvGraphicFramePr>
          <p:cNvPr id="12" name="コンテンツ プレースホルダ 3"/>
          <p:cNvGraphicFramePr>
            <a:graphicFrameLocks noGrp="1"/>
          </p:cNvGraphicFramePr>
          <p:nvPr>
            <p:ph sz="quarter" idx="1"/>
            <p:extLst/>
          </p:nvPr>
        </p:nvGraphicFramePr>
        <p:xfrm>
          <a:off x="-180528" y="-171400"/>
          <a:ext cx="9433048" cy="72008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129026" name="Picture 2"/>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6156176" y="2996952"/>
            <a:ext cx="2987824" cy="2743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549991095"/>
      </p:ext>
    </p:extLst>
  </p:cSld>
  <p:clrMapOvr>
    <a:masterClrMapping/>
  </p:clrMapOvr>
  <p:transition spd="med"/>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4" descr="C:\Users\YOSHIHARA\Desktop\01.gif"/>
          <p:cNvPicPr>
            <a:picLocks noChangeAspect="1" noChangeArrowheads="1"/>
          </p:cNvPicPr>
          <p:nvPr/>
        </p:nvPicPr>
        <p:blipFill>
          <a:blip r:embed="rId3" cstate="print"/>
          <a:srcRect/>
          <a:stretch>
            <a:fillRect/>
          </a:stretch>
        </p:blipFill>
        <p:spPr bwMode="auto">
          <a:xfrm>
            <a:off x="1024459" y="2861053"/>
            <a:ext cx="614362" cy="2357438"/>
          </a:xfrm>
          <a:prstGeom prst="rect">
            <a:avLst/>
          </a:prstGeom>
          <a:noFill/>
          <a:ln w="9525">
            <a:noFill/>
            <a:miter lim="800000"/>
            <a:headEnd/>
            <a:tailEnd/>
          </a:ln>
        </p:spPr>
      </p:pic>
      <p:pic>
        <p:nvPicPr>
          <p:cNvPr id="4099" name="Picture 2" descr="C:\Users\YOSHIHARA\Desktop\0102.gif"/>
          <p:cNvPicPr>
            <a:picLocks noChangeAspect="1" noChangeArrowheads="1"/>
          </p:cNvPicPr>
          <p:nvPr/>
        </p:nvPicPr>
        <p:blipFill>
          <a:blip r:embed="rId4" cstate="print"/>
          <a:srcRect/>
          <a:stretch>
            <a:fillRect/>
          </a:stretch>
        </p:blipFill>
        <p:spPr bwMode="auto">
          <a:xfrm>
            <a:off x="395535" y="3128317"/>
            <a:ext cx="515937" cy="2032000"/>
          </a:xfrm>
          <a:prstGeom prst="rect">
            <a:avLst/>
          </a:prstGeom>
          <a:noFill/>
          <a:ln w="9525">
            <a:noFill/>
            <a:miter lim="800000"/>
            <a:headEnd/>
            <a:tailEnd/>
          </a:ln>
        </p:spPr>
      </p:pic>
      <p:pic>
        <p:nvPicPr>
          <p:cNvPr id="4101" name="Picture 8" descr="12"/>
          <p:cNvPicPr>
            <a:picLocks noChangeAspect="1" noChangeArrowheads="1"/>
          </p:cNvPicPr>
          <p:nvPr/>
        </p:nvPicPr>
        <p:blipFill>
          <a:blip r:embed="rId5" cstate="print">
            <a:clrChange>
              <a:clrFrom>
                <a:srgbClr val="FFFFFF"/>
              </a:clrFrom>
              <a:clrTo>
                <a:srgbClr val="FFFFFF">
                  <a:alpha val="0"/>
                </a:srgbClr>
              </a:clrTo>
            </a:clrChange>
            <a:lum contrast="-6000"/>
          </a:blip>
          <a:srcRect l="35432" r="41339"/>
          <a:stretch>
            <a:fillRect/>
          </a:stretch>
        </p:blipFill>
        <p:spPr bwMode="auto">
          <a:xfrm>
            <a:off x="6732240" y="2907090"/>
            <a:ext cx="679450" cy="2197100"/>
          </a:xfrm>
          <a:prstGeom prst="rect">
            <a:avLst/>
          </a:prstGeom>
          <a:noFill/>
          <a:ln w="9525">
            <a:noFill/>
            <a:miter lim="800000"/>
            <a:headEnd/>
            <a:tailEnd/>
          </a:ln>
        </p:spPr>
      </p:pic>
      <p:pic>
        <p:nvPicPr>
          <p:cNvPr id="4102" name="Picture 9" descr="37"/>
          <p:cNvPicPr>
            <a:picLocks noChangeAspect="1" noChangeArrowheads="1"/>
          </p:cNvPicPr>
          <p:nvPr/>
        </p:nvPicPr>
        <p:blipFill>
          <a:blip r:embed="rId6" cstate="print">
            <a:clrChange>
              <a:clrFrom>
                <a:srgbClr val="FFFFFF"/>
              </a:clrFrom>
              <a:clrTo>
                <a:srgbClr val="FFFFFF">
                  <a:alpha val="0"/>
                </a:srgbClr>
              </a:clrTo>
            </a:clrChange>
            <a:lum contrast="-6000"/>
          </a:blip>
          <a:srcRect r="23622" b="7874"/>
          <a:stretch>
            <a:fillRect/>
          </a:stretch>
        </p:blipFill>
        <p:spPr bwMode="auto">
          <a:xfrm>
            <a:off x="4644008" y="3212803"/>
            <a:ext cx="2235200" cy="2022475"/>
          </a:xfrm>
          <a:prstGeom prst="rect">
            <a:avLst/>
          </a:prstGeom>
          <a:noFill/>
          <a:ln w="9525">
            <a:noFill/>
            <a:miter lim="800000"/>
            <a:headEnd/>
            <a:tailEnd/>
          </a:ln>
        </p:spPr>
      </p:pic>
      <p:pic>
        <p:nvPicPr>
          <p:cNvPr id="4103" name="Picture 10" descr="04"/>
          <p:cNvPicPr>
            <a:picLocks noChangeAspect="1" noChangeArrowheads="1"/>
          </p:cNvPicPr>
          <p:nvPr/>
        </p:nvPicPr>
        <p:blipFill>
          <a:blip r:embed="rId7" cstate="print">
            <a:clrChange>
              <a:clrFrom>
                <a:srgbClr val="FFFFFF"/>
              </a:clrFrom>
              <a:clrTo>
                <a:srgbClr val="FFFFFF">
                  <a:alpha val="0"/>
                </a:srgbClr>
              </a:clrTo>
            </a:clrChange>
            <a:lum contrast="-6000"/>
          </a:blip>
          <a:srcRect l="5905" t="7874" r="10629" b="7874"/>
          <a:stretch>
            <a:fillRect/>
          </a:stretch>
        </p:blipFill>
        <p:spPr bwMode="auto">
          <a:xfrm>
            <a:off x="1202871" y="2729291"/>
            <a:ext cx="3286125" cy="2489200"/>
          </a:xfrm>
          <a:prstGeom prst="rect">
            <a:avLst/>
          </a:prstGeom>
          <a:noFill/>
          <a:ln w="9525">
            <a:noFill/>
            <a:miter lim="800000"/>
            <a:headEnd/>
            <a:tailEnd/>
          </a:ln>
        </p:spPr>
      </p:pic>
      <p:sp>
        <p:nvSpPr>
          <p:cNvPr id="4104" name="AutoShape 3"/>
          <p:cNvSpPr>
            <a:spLocks noChangeArrowheads="1"/>
          </p:cNvSpPr>
          <p:nvPr/>
        </p:nvSpPr>
        <p:spPr bwMode="auto">
          <a:xfrm>
            <a:off x="323528" y="260648"/>
            <a:ext cx="8640960" cy="1800200"/>
          </a:xfrm>
          <a:prstGeom prst="wedgeRoundRectCallout">
            <a:avLst>
              <a:gd name="adj1" fmla="val -5379"/>
              <a:gd name="adj2" fmla="val 79582"/>
              <a:gd name="adj3" fmla="val 16667"/>
            </a:avLst>
          </a:prstGeom>
          <a:solidFill>
            <a:srgbClr val="CCECFF"/>
          </a:solidFill>
          <a:ln w="9525">
            <a:noFill/>
            <a:miter lim="800000"/>
            <a:headEnd/>
            <a:tailEnd/>
          </a:ln>
        </p:spPr>
        <p:txBody>
          <a:bodyPr/>
          <a:lstStyle/>
          <a:p>
            <a:pPr algn="ctr" fontAlgn="base">
              <a:spcBef>
                <a:spcPct val="0"/>
              </a:spcBef>
              <a:spcAft>
                <a:spcPct val="0"/>
              </a:spcAft>
            </a:pPr>
            <a:r>
              <a:rPr lang="ja-JP" altLang="en-US" sz="8000" b="1" dirty="0" smtClean="0">
                <a:solidFill>
                  <a:srgbClr val="1C1C1C"/>
                </a:solidFill>
              </a:rPr>
              <a:t>薬の正しい使い方</a:t>
            </a:r>
            <a:endParaRPr lang="ja-JP" altLang="en-US" sz="8000" b="1" dirty="0">
              <a:solidFill>
                <a:srgbClr val="1C1C1C"/>
              </a:solidFill>
            </a:endParaRPr>
          </a:p>
        </p:txBody>
      </p:sp>
      <p:pic>
        <p:nvPicPr>
          <p:cNvPr id="4106" name="Picture 14"/>
          <p:cNvPicPr>
            <a:picLocks noChangeAspect="1" noChangeArrowheads="1"/>
          </p:cNvPicPr>
          <p:nvPr/>
        </p:nvPicPr>
        <p:blipFill>
          <a:blip r:embed="rId8" cstate="print">
            <a:clrChange>
              <a:clrFrom>
                <a:srgbClr val="FFFFFF"/>
              </a:clrFrom>
              <a:clrTo>
                <a:srgbClr val="FFFFFF">
                  <a:alpha val="0"/>
                </a:srgbClr>
              </a:clrTo>
            </a:clrChange>
          </a:blip>
          <a:srcRect l="5907" r="11812"/>
          <a:stretch>
            <a:fillRect/>
          </a:stretch>
        </p:blipFill>
        <p:spPr bwMode="auto">
          <a:xfrm>
            <a:off x="7750493" y="3988178"/>
            <a:ext cx="1223963" cy="1116012"/>
          </a:xfrm>
          <a:prstGeom prst="rect">
            <a:avLst/>
          </a:prstGeom>
          <a:noFill/>
          <a:ln w="9525">
            <a:noFill/>
            <a:miter lim="800000"/>
            <a:headEnd/>
            <a:tailEnd/>
          </a:ln>
        </p:spPr>
      </p:pic>
      <p:pic>
        <p:nvPicPr>
          <p:cNvPr id="4107" name="Picture 15"/>
          <p:cNvPicPr>
            <a:picLocks noChangeAspect="1" noChangeArrowheads="1"/>
          </p:cNvPicPr>
          <p:nvPr/>
        </p:nvPicPr>
        <p:blipFill>
          <a:blip r:embed="rId9" cstate="print">
            <a:clrChange>
              <a:clrFrom>
                <a:srgbClr val="FFFFFF"/>
              </a:clrFrom>
              <a:clrTo>
                <a:srgbClr val="FFFFFF">
                  <a:alpha val="0"/>
                </a:srgbClr>
              </a:clrTo>
            </a:clrChange>
          </a:blip>
          <a:srcRect/>
          <a:stretch>
            <a:fillRect/>
          </a:stretch>
        </p:blipFill>
        <p:spPr bwMode="auto">
          <a:xfrm>
            <a:off x="4461424" y="2975353"/>
            <a:ext cx="895350" cy="2128837"/>
          </a:xfrm>
          <a:prstGeom prst="rect">
            <a:avLst/>
          </a:prstGeom>
          <a:noFill/>
          <a:ln w="9525">
            <a:noFill/>
            <a:miter lim="800000"/>
            <a:headEnd/>
            <a:tailEnd/>
          </a:ln>
        </p:spPr>
      </p:pic>
      <p:pic>
        <p:nvPicPr>
          <p:cNvPr id="4108" name="Picture 16"/>
          <p:cNvPicPr>
            <a:picLocks noChangeAspect="1" noChangeArrowheads="1"/>
          </p:cNvPicPr>
          <p:nvPr/>
        </p:nvPicPr>
        <p:blipFill>
          <a:blip r:embed="rId10" cstate="print">
            <a:clrChange>
              <a:clrFrom>
                <a:srgbClr val="FFFFFF"/>
              </a:clrFrom>
              <a:clrTo>
                <a:srgbClr val="FFFFFF">
                  <a:alpha val="0"/>
                </a:srgbClr>
              </a:clrTo>
            </a:clrChange>
          </a:blip>
          <a:srcRect/>
          <a:stretch>
            <a:fillRect/>
          </a:stretch>
        </p:blipFill>
        <p:spPr bwMode="auto">
          <a:xfrm>
            <a:off x="6238603" y="2864477"/>
            <a:ext cx="2951162" cy="2214563"/>
          </a:xfrm>
          <a:prstGeom prst="rect">
            <a:avLst/>
          </a:prstGeom>
          <a:noFill/>
          <a:ln w="9525">
            <a:noFill/>
            <a:miter lim="800000"/>
            <a:headEnd/>
            <a:tailEnd/>
          </a:ln>
        </p:spPr>
      </p:pic>
      <p:sp>
        <p:nvSpPr>
          <p:cNvPr id="12" name="正方形/長方形 11"/>
          <p:cNvSpPr/>
          <p:nvPr/>
        </p:nvSpPr>
        <p:spPr>
          <a:xfrm>
            <a:off x="45765" y="6383122"/>
            <a:ext cx="9144000" cy="461665"/>
          </a:xfrm>
          <a:prstGeom prst="rect">
            <a:avLst/>
          </a:prstGeom>
        </p:spPr>
        <p:txBody>
          <a:bodyPr wrap="square">
            <a:spAutoFit/>
          </a:bodyPr>
          <a:lstStyle/>
          <a:p>
            <a:pPr algn="ctr" fontAlgn="base">
              <a:spcBef>
                <a:spcPct val="0"/>
              </a:spcBef>
              <a:spcAft>
                <a:spcPct val="0"/>
              </a:spcAft>
            </a:pPr>
            <a:r>
              <a:rPr lang="ja-JP" altLang="en-US" sz="2400" b="1" dirty="0" smtClean="0">
                <a:solidFill>
                  <a:srgbClr val="000000"/>
                </a:solidFill>
                <a:effectLst>
                  <a:outerShdw blurRad="38100" dist="38100" dir="2700000" algn="tl">
                    <a:srgbClr val="000000">
                      <a:alpha val="43137"/>
                    </a:srgbClr>
                  </a:outerShdw>
                </a:effectLst>
              </a:rPr>
              <a:t>　学校薬剤師　西前 多香哉</a:t>
            </a:r>
            <a:endParaRPr lang="ja-JP" altLang="en-US" sz="2400" b="1" dirty="0">
              <a:solidFill>
                <a:srgbClr val="000000"/>
              </a:solidFill>
              <a:effectLst>
                <a:outerShdw blurRad="38100" dist="38100" dir="2700000" algn="tl">
                  <a:srgbClr val="000000">
                    <a:alpha val="43137"/>
                  </a:srgbClr>
                </a:outerShdw>
              </a:effectLst>
            </a:endParaRPr>
          </a:p>
        </p:txBody>
      </p:sp>
      <p:sp>
        <p:nvSpPr>
          <p:cNvPr id="13" name="正方形/長方形 12"/>
          <p:cNvSpPr/>
          <p:nvPr/>
        </p:nvSpPr>
        <p:spPr>
          <a:xfrm>
            <a:off x="0" y="5474851"/>
            <a:ext cx="9144000" cy="646331"/>
          </a:xfrm>
          <a:prstGeom prst="rect">
            <a:avLst/>
          </a:prstGeom>
        </p:spPr>
        <p:txBody>
          <a:bodyPr wrap="square">
            <a:spAutoFit/>
          </a:bodyPr>
          <a:lstStyle/>
          <a:p>
            <a:pPr algn="ctr" fontAlgn="base">
              <a:spcBef>
                <a:spcPct val="0"/>
              </a:spcBef>
              <a:spcAft>
                <a:spcPct val="0"/>
              </a:spcAft>
            </a:pPr>
            <a:r>
              <a:rPr lang="ja-JP" altLang="en-US" sz="3600" b="1" dirty="0" smtClean="0">
                <a:solidFill>
                  <a:srgbClr val="000000"/>
                </a:solidFill>
                <a:effectLst>
                  <a:outerShdw blurRad="38100" dist="38100" dir="2700000" algn="tl">
                    <a:srgbClr val="000000">
                      <a:alpha val="43137"/>
                    </a:srgbClr>
                  </a:outerShdw>
                </a:effectLst>
              </a:rPr>
              <a:t>和歌山県立向陽高等学校</a:t>
            </a:r>
            <a:endParaRPr lang="ja-JP" altLang="en-US" sz="3600" b="1" dirty="0">
              <a:solidFill>
                <a:srgbClr val="000000"/>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1786029535"/>
      </p:ext>
    </p:extLst>
  </p:cSld>
  <p:clrMapOvr>
    <a:masterClrMapping/>
  </p:clrMapOvr>
  <p:transition spd="med"/>
  <p:timing>
    <p:tnLst>
      <p:par>
        <p:cT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46466"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1521709">
            <a:off x="7556097" y="3139566"/>
            <a:ext cx="1057850" cy="2513950"/>
          </a:xfrm>
          <a:prstGeom prst="rect">
            <a:avLst/>
          </a:prstGeom>
          <a:noFill/>
          <a:ln>
            <a:noFill/>
          </a:ln>
          <a:effectLst>
            <a:glow>
              <a:schemeClr val="accent1"/>
            </a:glow>
            <a:outerShdw dist="35921" dir="2700000" algn="ctr" rotWithShape="0">
              <a:schemeClr val="bg2"/>
            </a:outerShdw>
            <a:softEdge rad="3937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46465" name="Picture 1"/>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rot="1479061">
            <a:off x="7553195" y="505314"/>
            <a:ext cx="1063653" cy="2659131"/>
          </a:xfrm>
          <a:prstGeom prst="rect">
            <a:avLst/>
          </a:prstGeom>
          <a:noFill/>
          <a:ln>
            <a:noFill/>
          </a:ln>
          <a:effectLst>
            <a:outerShdw dist="35921" sx="1000" sy="1000" algn="ctr" rotWithShape="0">
              <a:schemeClr val="bg2"/>
            </a:outerShdw>
            <a:softEdge rad="317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1" name="角丸四角形 10"/>
          <p:cNvSpPr/>
          <p:nvPr/>
        </p:nvSpPr>
        <p:spPr>
          <a:xfrm>
            <a:off x="380264" y="4161956"/>
            <a:ext cx="2331132" cy="531265"/>
          </a:xfrm>
          <a:prstGeom prst="roundRect">
            <a:avLst/>
          </a:prstGeom>
          <a:solidFill>
            <a:schemeClr val="accent1">
              <a:alpha val="9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ja-JP" altLang="en-US" b="1">
              <a:solidFill>
                <a:srgbClr val="FFFFFF"/>
              </a:solidFill>
            </a:endParaRPr>
          </a:p>
        </p:txBody>
      </p:sp>
      <p:sp>
        <p:nvSpPr>
          <p:cNvPr id="10" name="角丸四角形 9"/>
          <p:cNvSpPr/>
          <p:nvPr/>
        </p:nvSpPr>
        <p:spPr>
          <a:xfrm>
            <a:off x="361933" y="1429031"/>
            <a:ext cx="1440160" cy="576064"/>
          </a:xfrm>
          <a:prstGeom prst="roundRect">
            <a:avLst/>
          </a:prstGeom>
          <a:solidFill>
            <a:schemeClr val="accent1">
              <a:alpha val="9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ja-JP" altLang="en-US" b="1">
              <a:solidFill>
                <a:srgbClr val="FFFFFF"/>
              </a:solidFill>
            </a:endParaRPr>
          </a:p>
        </p:txBody>
      </p:sp>
      <p:sp>
        <p:nvSpPr>
          <p:cNvPr id="2" name="コンテンツ プレースホルダー 1"/>
          <p:cNvSpPr>
            <a:spLocks noGrp="1"/>
          </p:cNvSpPr>
          <p:nvPr>
            <p:ph/>
          </p:nvPr>
        </p:nvSpPr>
        <p:spPr>
          <a:xfrm>
            <a:off x="323528" y="1412776"/>
            <a:ext cx="1666528" cy="706090"/>
          </a:xfrm>
        </p:spPr>
        <p:txBody>
          <a:bodyPr/>
          <a:lstStyle/>
          <a:p>
            <a:pPr marL="0" indent="0">
              <a:buNone/>
            </a:pPr>
            <a:r>
              <a:rPr kumimoji="1" lang="ja-JP" altLang="en-US" dirty="0" smtClean="0"/>
              <a:t>医薬品</a:t>
            </a:r>
            <a:endParaRPr kumimoji="1" lang="ja-JP" altLang="en-US" dirty="0"/>
          </a:p>
        </p:txBody>
      </p:sp>
      <p:sp>
        <p:nvSpPr>
          <p:cNvPr id="3" name="コンテンツ プレースホルダー 1"/>
          <p:cNvSpPr txBox="1">
            <a:spLocks/>
          </p:cNvSpPr>
          <p:nvPr/>
        </p:nvSpPr>
        <p:spPr bwMode="auto">
          <a:xfrm>
            <a:off x="344081" y="4161956"/>
            <a:ext cx="2376264" cy="70609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har char="•"/>
              <a:defRPr kumimoji="1"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kumimoji="1" sz="2800">
                <a:solidFill>
                  <a:schemeClr val="tx1"/>
                </a:solidFill>
                <a:latin typeface="+mn-lt"/>
                <a:ea typeface="+mn-ea"/>
              </a:defRPr>
            </a:lvl2pPr>
            <a:lvl3pPr marL="1143000" indent="-228600" algn="l" rtl="0" eaLnBrk="0" fontAlgn="base" hangingPunct="0">
              <a:spcBef>
                <a:spcPct val="20000"/>
              </a:spcBef>
              <a:spcAft>
                <a:spcPct val="0"/>
              </a:spcAft>
              <a:buChar char="•"/>
              <a:defRPr kumimoji="1" sz="2400">
                <a:solidFill>
                  <a:schemeClr val="tx1"/>
                </a:solidFill>
                <a:latin typeface="+mn-lt"/>
                <a:ea typeface="+mn-ea"/>
              </a:defRPr>
            </a:lvl3pPr>
            <a:lvl4pPr marL="1600200" indent="-228600" algn="l" rtl="0" eaLnBrk="0" fontAlgn="base" hangingPunct="0">
              <a:spcBef>
                <a:spcPct val="20000"/>
              </a:spcBef>
              <a:spcAft>
                <a:spcPct val="0"/>
              </a:spcAft>
              <a:buChar char="–"/>
              <a:defRPr kumimoji="1" sz="2000">
                <a:solidFill>
                  <a:schemeClr val="tx1"/>
                </a:solidFill>
                <a:latin typeface="+mn-lt"/>
                <a:ea typeface="+mn-ea"/>
              </a:defRPr>
            </a:lvl4pPr>
            <a:lvl5pPr marL="2057400" indent="-228600" algn="l" rtl="0" eaLnBrk="0" fontAlgn="base" hangingPunct="0">
              <a:spcBef>
                <a:spcPct val="20000"/>
              </a:spcBef>
              <a:spcAft>
                <a:spcPct val="0"/>
              </a:spcAft>
              <a:buChar char="»"/>
              <a:defRPr kumimoji="1" sz="2000">
                <a:solidFill>
                  <a:schemeClr val="tx1"/>
                </a:solidFill>
                <a:latin typeface="+mn-lt"/>
                <a:ea typeface="+mn-ea"/>
              </a:defRPr>
            </a:lvl5pPr>
            <a:lvl6pPr marL="2514600" indent="-228600" algn="l" rtl="0" fontAlgn="base">
              <a:spcBef>
                <a:spcPct val="20000"/>
              </a:spcBef>
              <a:spcAft>
                <a:spcPct val="0"/>
              </a:spcAft>
              <a:buChar char="»"/>
              <a:defRPr kumimoji="1" sz="2000">
                <a:solidFill>
                  <a:schemeClr val="tx1"/>
                </a:solidFill>
                <a:latin typeface="+mn-lt"/>
                <a:ea typeface="+mn-ea"/>
              </a:defRPr>
            </a:lvl6pPr>
            <a:lvl7pPr marL="2971800" indent="-228600" algn="l" rtl="0" fontAlgn="base">
              <a:spcBef>
                <a:spcPct val="20000"/>
              </a:spcBef>
              <a:spcAft>
                <a:spcPct val="0"/>
              </a:spcAft>
              <a:buChar char="»"/>
              <a:defRPr kumimoji="1" sz="2000">
                <a:solidFill>
                  <a:schemeClr val="tx1"/>
                </a:solidFill>
                <a:latin typeface="+mn-lt"/>
                <a:ea typeface="+mn-ea"/>
              </a:defRPr>
            </a:lvl7pPr>
            <a:lvl8pPr marL="3429000" indent="-228600" algn="l" rtl="0" fontAlgn="base">
              <a:spcBef>
                <a:spcPct val="20000"/>
              </a:spcBef>
              <a:spcAft>
                <a:spcPct val="0"/>
              </a:spcAft>
              <a:buChar char="»"/>
              <a:defRPr kumimoji="1" sz="2000">
                <a:solidFill>
                  <a:schemeClr val="tx1"/>
                </a:solidFill>
                <a:latin typeface="+mn-lt"/>
                <a:ea typeface="+mn-ea"/>
              </a:defRPr>
            </a:lvl8pPr>
            <a:lvl9pPr marL="3886200" indent="-228600" algn="l" rtl="0" fontAlgn="base">
              <a:spcBef>
                <a:spcPct val="20000"/>
              </a:spcBef>
              <a:spcAft>
                <a:spcPct val="0"/>
              </a:spcAft>
              <a:buChar char="»"/>
              <a:defRPr kumimoji="1" sz="2000">
                <a:solidFill>
                  <a:schemeClr val="tx1"/>
                </a:solidFill>
                <a:latin typeface="+mn-lt"/>
                <a:ea typeface="+mn-ea"/>
              </a:defRPr>
            </a:lvl9pPr>
          </a:lstStyle>
          <a:p>
            <a:pPr marL="0" indent="0">
              <a:buFontTx/>
              <a:buNone/>
            </a:pPr>
            <a:r>
              <a:rPr lang="ja-JP" altLang="en-US" dirty="0" smtClean="0">
                <a:solidFill>
                  <a:srgbClr val="000000"/>
                </a:solidFill>
              </a:rPr>
              <a:t>医薬部外品</a:t>
            </a:r>
            <a:endParaRPr lang="ja-JP" altLang="en-US" dirty="0">
              <a:solidFill>
                <a:srgbClr val="000000"/>
              </a:solidFill>
            </a:endParaRPr>
          </a:p>
        </p:txBody>
      </p:sp>
      <p:sp>
        <p:nvSpPr>
          <p:cNvPr id="5" name="コンテンツ プレースホルダー 1"/>
          <p:cNvSpPr txBox="1">
            <a:spLocks/>
          </p:cNvSpPr>
          <p:nvPr/>
        </p:nvSpPr>
        <p:spPr bwMode="auto">
          <a:xfrm>
            <a:off x="0" y="260648"/>
            <a:ext cx="9144000" cy="70609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har char="•"/>
              <a:defRPr kumimoji="1"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kumimoji="1" sz="2800">
                <a:solidFill>
                  <a:schemeClr val="tx1"/>
                </a:solidFill>
                <a:latin typeface="+mn-lt"/>
                <a:ea typeface="+mn-ea"/>
              </a:defRPr>
            </a:lvl2pPr>
            <a:lvl3pPr marL="1143000" indent="-228600" algn="l" rtl="0" eaLnBrk="0" fontAlgn="base" hangingPunct="0">
              <a:spcBef>
                <a:spcPct val="20000"/>
              </a:spcBef>
              <a:spcAft>
                <a:spcPct val="0"/>
              </a:spcAft>
              <a:buChar char="•"/>
              <a:defRPr kumimoji="1" sz="2400">
                <a:solidFill>
                  <a:schemeClr val="tx1"/>
                </a:solidFill>
                <a:latin typeface="+mn-lt"/>
                <a:ea typeface="+mn-ea"/>
              </a:defRPr>
            </a:lvl3pPr>
            <a:lvl4pPr marL="1600200" indent="-228600" algn="l" rtl="0" eaLnBrk="0" fontAlgn="base" hangingPunct="0">
              <a:spcBef>
                <a:spcPct val="20000"/>
              </a:spcBef>
              <a:spcAft>
                <a:spcPct val="0"/>
              </a:spcAft>
              <a:buChar char="–"/>
              <a:defRPr kumimoji="1" sz="2000">
                <a:solidFill>
                  <a:schemeClr val="tx1"/>
                </a:solidFill>
                <a:latin typeface="+mn-lt"/>
                <a:ea typeface="+mn-ea"/>
              </a:defRPr>
            </a:lvl4pPr>
            <a:lvl5pPr marL="2057400" indent="-228600" algn="l" rtl="0" eaLnBrk="0" fontAlgn="base" hangingPunct="0">
              <a:spcBef>
                <a:spcPct val="20000"/>
              </a:spcBef>
              <a:spcAft>
                <a:spcPct val="0"/>
              </a:spcAft>
              <a:buChar char="»"/>
              <a:defRPr kumimoji="1" sz="2000">
                <a:solidFill>
                  <a:schemeClr val="tx1"/>
                </a:solidFill>
                <a:latin typeface="+mn-lt"/>
                <a:ea typeface="+mn-ea"/>
              </a:defRPr>
            </a:lvl5pPr>
            <a:lvl6pPr marL="2514600" indent="-228600" algn="l" rtl="0" fontAlgn="base">
              <a:spcBef>
                <a:spcPct val="20000"/>
              </a:spcBef>
              <a:spcAft>
                <a:spcPct val="0"/>
              </a:spcAft>
              <a:buChar char="»"/>
              <a:defRPr kumimoji="1" sz="2000">
                <a:solidFill>
                  <a:schemeClr val="tx1"/>
                </a:solidFill>
                <a:latin typeface="+mn-lt"/>
                <a:ea typeface="+mn-ea"/>
              </a:defRPr>
            </a:lvl6pPr>
            <a:lvl7pPr marL="2971800" indent="-228600" algn="l" rtl="0" fontAlgn="base">
              <a:spcBef>
                <a:spcPct val="20000"/>
              </a:spcBef>
              <a:spcAft>
                <a:spcPct val="0"/>
              </a:spcAft>
              <a:buChar char="»"/>
              <a:defRPr kumimoji="1" sz="2000">
                <a:solidFill>
                  <a:schemeClr val="tx1"/>
                </a:solidFill>
                <a:latin typeface="+mn-lt"/>
                <a:ea typeface="+mn-ea"/>
              </a:defRPr>
            </a:lvl7pPr>
            <a:lvl8pPr marL="3429000" indent="-228600" algn="l" rtl="0" fontAlgn="base">
              <a:spcBef>
                <a:spcPct val="20000"/>
              </a:spcBef>
              <a:spcAft>
                <a:spcPct val="0"/>
              </a:spcAft>
              <a:buChar char="»"/>
              <a:defRPr kumimoji="1" sz="2000">
                <a:solidFill>
                  <a:schemeClr val="tx1"/>
                </a:solidFill>
                <a:latin typeface="+mn-lt"/>
                <a:ea typeface="+mn-ea"/>
              </a:defRPr>
            </a:lvl8pPr>
            <a:lvl9pPr marL="3886200" indent="-228600" algn="l" rtl="0" fontAlgn="base">
              <a:spcBef>
                <a:spcPct val="20000"/>
              </a:spcBef>
              <a:spcAft>
                <a:spcPct val="0"/>
              </a:spcAft>
              <a:buChar char="»"/>
              <a:defRPr kumimoji="1" sz="2000">
                <a:solidFill>
                  <a:schemeClr val="tx1"/>
                </a:solidFill>
                <a:latin typeface="+mn-lt"/>
                <a:ea typeface="+mn-ea"/>
              </a:defRPr>
            </a:lvl9pPr>
          </a:lstStyle>
          <a:p>
            <a:pPr marL="0" indent="0" algn="ctr">
              <a:buFontTx/>
              <a:buNone/>
            </a:pPr>
            <a:r>
              <a:rPr lang="ja-JP" altLang="en-US" sz="4400" b="1" dirty="0" smtClean="0">
                <a:solidFill>
                  <a:srgbClr val="000000"/>
                </a:solidFill>
              </a:rPr>
              <a:t>薬事法における定義</a:t>
            </a:r>
            <a:endParaRPr lang="ja-JP" altLang="en-US" sz="4400" b="1" dirty="0">
              <a:solidFill>
                <a:srgbClr val="000000"/>
              </a:solidFill>
            </a:endParaRPr>
          </a:p>
        </p:txBody>
      </p:sp>
      <p:sp>
        <p:nvSpPr>
          <p:cNvPr id="8" name="正方形/長方形 7"/>
          <p:cNvSpPr/>
          <p:nvPr/>
        </p:nvSpPr>
        <p:spPr>
          <a:xfrm>
            <a:off x="611560" y="4870794"/>
            <a:ext cx="7920880" cy="1200329"/>
          </a:xfrm>
          <a:prstGeom prst="rect">
            <a:avLst/>
          </a:prstGeom>
        </p:spPr>
        <p:txBody>
          <a:bodyPr wrap="square">
            <a:spAutoFit/>
          </a:bodyPr>
          <a:lstStyle/>
          <a:p>
            <a:pPr fontAlgn="base">
              <a:spcBef>
                <a:spcPct val="0"/>
              </a:spcBef>
              <a:spcAft>
                <a:spcPct val="0"/>
              </a:spcAft>
            </a:pPr>
            <a:r>
              <a:rPr lang="ja-JP" altLang="en-US" sz="2400" b="1" dirty="0" smtClean="0">
                <a:solidFill>
                  <a:srgbClr val="000000"/>
                </a:solidFill>
                <a:latin typeface="ＭＳ Ｐゴシック" pitchFamily="50" charset="-128"/>
              </a:rPr>
              <a:t>効果</a:t>
            </a:r>
            <a:r>
              <a:rPr lang="ja-JP" altLang="en-US" sz="2400" b="1" dirty="0">
                <a:solidFill>
                  <a:srgbClr val="000000"/>
                </a:solidFill>
                <a:latin typeface="ＭＳ Ｐゴシック" pitchFamily="50" charset="-128"/>
              </a:rPr>
              <a:t>・効能が認められた成分は配合されているが</a:t>
            </a:r>
            <a:r>
              <a:rPr lang="ja-JP" altLang="en-US" sz="2400" b="1" dirty="0" smtClean="0">
                <a:solidFill>
                  <a:srgbClr val="000000"/>
                </a:solidFill>
                <a:latin typeface="ＭＳ Ｐゴシック" pitchFamily="50" charset="-128"/>
              </a:rPr>
              <a:t>、</a:t>
            </a:r>
            <a:endParaRPr lang="en-US" altLang="ja-JP" sz="2400" b="1" dirty="0" smtClean="0">
              <a:solidFill>
                <a:srgbClr val="000000"/>
              </a:solidFill>
              <a:latin typeface="ＭＳ Ｐゴシック" pitchFamily="50" charset="-128"/>
            </a:endParaRPr>
          </a:p>
          <a:p>
            <a:pPr fontAlgn="base">
              <a:spcBef>
                <a:spcPct val="0"/>
              </a:spcBef>
              <a:spcAft>
                <a:spcPct val="0"/>
              </a:spcAft>
            </a:pPr>
            <a:r>
              <a:rPr lang="ja-JP" altLang="en-US" sz="2400" b="1" dirty="0" smtClean="0">
                <a:solidFill>
                  <a:srgbClr val="000000"/>
                </a:solidFill>
                <a:latin typeface="ＭＳ Ｐゴシック" pitchFamily="50" charset="-128"/>
              </a:rPr>
              <a:t>病気</a:t>
            </a:r>
            <a:r>
              <a:rPr lang="ja-JP" altLang="en-US" sz="2400" b="1" dirty="0">
                <a:solidFill>
                  <a:srgbClr val="000000"/>
                </a:solidFill>
                <a:latin typeface="ＭＳ Ｐゴシック" pitchFamily="50" charset="-128"/>
              </a:rPr>
              <a:t>やケガなどを治すものではなく</a:t>
            </a:r>
            <a:r>
              <a:rPr lang="ja-JP" altLang="en-US" sz="2400" b="1" dirty="0" smtClean="0">
                <a:solidFill>
                  <a:srgbClr val="000000"/>
                </a:solidFill>
                <a:latin typeface="ＭＳ Ｐゴシック" pitchFamily="50" charset="-128"/>
              </a:rPr>
              <a:t>、</a:t>
            </a:r>
            <a:endParaRPr lang="en-US" altLang="ja-JP" sz="2400" b="1" dirty="0" smtClean="0">
              <a:solidFill>
                <a:srgbClr val="000000"/>
              </a:solidFill>
              <a:latin typeface="ＭＳ Ｐゴシック" pitchFamily="50" charset="-128"/>
            </a:endParaRPr>
          </a:p>
          <a:p>
            <a:pPr fontAlgn="base">
              <a:spcBef>
                <a:spcPct val="0"/>
              </a:spcBef>
              <a:spcAft>
                <a:spcPct val="0"/>
              </a:spcAft>
            </a:pPr>
            <a:r>
              <a:rPr lang="ja-JP" altLang="en-US" sz="2400" b="1" dirty="0" smtClean="0">
                <a:solidFill>
                  <a:srgbClr val="000000"/>
                </a:solidFill>
                <a:latin typeface="ＭＳ Ｐゴシック" pitchFamily="50" charset="-128"/>
              </a:rPr>
              <a:t>予防</a:t>
            </a:r>
            <a:r>
              <a:rPr lang="ja-JP" altLang="en-US" sz="2400" b="1" dirty="0">
                <a:solidFill>
                  <a:srgbClr val="000000"/>
                </a:solidFill>
                <a:latin typeface="ＭＳ Ｐゴシック" pitchFamily="50" charset="-128"/>
              </a:rPr>
              <a:t>に重点を置かれた</a:t>
            </a:r>
            <a:r>
              <a:rPr lang="ja-JP" altLang="en-US" sz="2400" b="1" dirty="0" smtClean="0">
                <a:solidFill>
                  <a:srgbClr val="000000"/>
                </a:solidFill>
                <a:latin typeface="ＭＳ Ｐゴシック" pitchFamily="50" charset="-128"/>
              </a:rPr>
              <a:t>もので効果</a:t>
            </a:r>
            <a:r>
              <a:rPr lang="ja-JP" altLang="en-US" sz="2400" b="1" dirty="0">
                <a:solidFill>
                  <a:srgbClr val="000000"/>
                </a:solidFill>
                <a:latin typeface="ＭＳ Ｐゴシック" pitchFamily="50" charset="-128"/>
              </a:rPr>
              <a:t>が期待できるという</a:t>
            </a:r>
            <a:r>
              <a:rPr lang="ja-JP" altLang="en-US" sz="2400" b="1" dirty="0" smtClean="0">
                <a:solidFill>
                  <a:srgbClr val="000000"/>
                </a:solidFill>
                <a:latin typeface="ＭＳ Ｐゴシック" pitchFamily="50" charset="-128"/>
              </a:rPr>
              <a:t>範囲。</a:t>
            </a:r>
            <a:endParaRPr lang="ja-JP" altLang="en-US" sz="2400" b="1" dirty="0">
              <a:solidFill>
                <a:srgbClr val="000000"/>
              </a:solidFill>
              <a:latin typeface="ＭＳ Ｐゴシック" pitchFamily="50" charset="-128"/>
            </a:endParaRPr>
          </a:p>
        </p:txBody>
      </p:sp>
      <p:sp>
        <p:nvSpPr>
          <p:cNvPr id="9" name="正方形/長方形 8"/>
          <p:cNvSpPr/>
          <p:nvPr/>
        </p:nvSpPr>
        <p:spPr>
          <a:xfrm>
            <a:off x="605958" y="2203159"/>
            <a:ext cx="7686600" cy="830997"/>
          </a:xfrm>
          <a:prstGeom prst="rect">
            <a:avLst/>
          </a:prstGeom>
        </p:spPr>
        <p:txBody>
          <a:bodyPr wrap="square">
            <a:spAutoFit/>
          </a:bodyPr>
          <a:lstStyle/>
          <a:p>
            <a:pPr fontAlgn="base">
              <a:spcBef>
                <a:spcPct val="0"/>
              </a:spcBef>
              <a:spcAft>
                <a:spcPct val="0"/>
              </a:spcAft>
            </a:pPr>
            <a:r>
              <a:rPr lang="ja-JP" altLang="en-US" sz="2400" b="1" dirty="0">
                <a:solidFill>
                  <a:srgbClr val="000000"/>
                </a:solidFill>
              </a:rPr>
              <a:t>配合されている有効成分の効果が認められており</a:t>
            </a:r>
            <a:r>
              <a:rPr lang="ja-JP" altLang="en-US" sz="2400" b="1" dirty="0" smtClean="0">
                <a:solidFill>
                  <a:srgbClr val="000000"/>
                </a:solidFill>
              </a:rPr>
              <a:t>、</a:t>
            </a:r>
            <a:endParaRPr lang="en-US" altLang="ja-JP" sz="2400" b="1" dirty="0" smtClean="0">
              <a:solidFill>
                <a:srgbClr val="000000"/>
              </a:solidFill>
            </a:endParaRPr>
          </a:p>
          <a:p>
            <a:pPr fontAlgn="base">
              <a:spcBef>
                <a:spcPct val="0"/>
              </a:spcBef>
              <a:spcAft>
                <a:spcPct val="0"/>
              </a:spcAft>
            </a:pPr>
            <a:r>
              <a:rPr lang="ja-JP" altLang="en-US" sz="2400" b="1" dirty="0" smtClean="0">
                <a:solidFill>
                  <a:srgbClr val="000000"/>
                </a:solidFill>
              </a:rPr>
              <a:t>病気</a:t>
            </a:r>
            <a:r>
              <a:rPr lang="ja-JP" altLang="en-US" sz="2400" b="1" dirty="0">
                <a:solidFill>
                  <a:srgbClr val="000000"/>
                </a:solidFill>
              </a:rPr>
              <a:t>の治療や予防に使われるクスリを指す。 </a:t>
            </a:r>
          </a:p>
        </p:txBody>
      </p:sp>
      <p:cxnSp>
        <p:nvCxnSpPr>
          <p:cNvPr id="12" name="直線コネクタ 11"/>
          <p:cNvCxnSpPr/>
          <p:nvPr/>
        </p:nvCxnSpPr>
        <p:spPr>
          <a:xfrm>
            <a:off x="640077" y="3002550"/>
            <a:ext cx="5760640" cy="0"/>
          </a:xfrm>
          <a:prstGeom prst="line">
            <a:avLst/>
          </a:prstGeom>
          <a:ln w="63500" cmpd="sng">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5" name="直線コネクタ 14"/>
          <p:cNvCxnSpPr/>
          <p:nvPr/>
        </p:nvCxnSpPr>
        <p:spPr>
          <a:xfrm>
            <a:off x="670497" y="6071123"/>
            <a:ext cx="7622061" cy="0"/>
          </a:xfrm>
          <a:prstGeom prst="line">
            <a:avLst/>
          </a:prstGeom>
          <a:ln w="63500" cmpd="sng">
            <a:solidFill>
              <a:srgbClr val="FF0000"/>
            </a:solidFill>
          </a:ln>
        </p:spPr>
        <p:style>
          <a:lnRef idx="1">
            <a:schemeClr val="accent1"/>
          </a:lnRef>
          <a:fillRef idx="0">
            <a:schemeClr val="accent1"/>
          </a:fillRef>
          <a:effectRef idx="0">
            <a:schemeClr val="accent1"/>
          </a:effectRef>
          <a:fontRef idx="minor">
            <a:schemeClr val="tx1"/>
          </a:fontRef>
        </p:style>
      </p:cxnSp>
      <p:pic>
        <p:nvPicPr>
          <p:cNvPr id="20" name="Picture 18"/>
          <p:cNvPicPr>
            <a:picLocks noChangeAspect="1" noChangeArrowheads="1"/>
          </p:cNvPicPr>
          <p:nvPr/>
        </p:nvPicPr>
        <p:blipFill>
          <a:blip r:embed="rId5" cstate="print">
            <a:clrChange>
              <a:clrFrom>
                <a:srgbClr val="FFFFFF"/>
              </a:clrFrom>
              <a:clrTo>
                <a:srgbClr val="FFFFFF">
                  <a:alpha val="0"/>
                </a:srgbClr>
              </a:clrTo>
            </a:clrChange>
          </a:blip>
          <a:srcRect/>
          <a:stretch>
            <a:fillRect/>
          </a:stretch>
        </p:blipFill>
        <p:spPr bwMode="auto">
          <a:xfrm>
            <a:off x="-202816" y="5946574"/>
            <a:ext cx="1284829" cy="963290"/>
          </a:xfrm>
          <a:prstGeom prst="rect">
            <a:avLst/>
          </a:prstGeom>
          <a:noFill/>
          <a:ln w="9525">
            <a:noFill/>
            <a:miter lim="800000"/>
            <a:headEnd/>
            <a:tailEnd/>
          </a:ln>
        </p:spPr>
      </p:pic>
    </p:spTree>
    <p:extLst>
      <p:ext uri="{BB962C8B-B14F-4D97-AF65-F5344CB8AC3E}">
        <p14:creationId xmlns:p14="http://schemas.microsoft.com/office/powerpoint/2010/main" val="4122118220"/>
      </p:ext>
    </p:extLst>
  </p:cSld>
  <p:clrMapOvr>
    <a:masterClrMapping/>
  </p:clrMapOvr>
  <p:transition spd="med"/>
  <p:timing>
    <p:tnLst>
      <p:par>
        <p:cTn id="1" dur="indefinite" restart="never" nodeType="tmRoot"/>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ext Box 4"/>
          <p:cNvSpPr txBox="1">
            <a:spLocks noChangeArrowheads="1"/>
          </p:cNvSpPr>
          <p:nvPr/>
        </p:nvSpPr>
        <p:spPr bwMode="auto">
          <a:xfrm>
            <a:off x="395288" y="1412875"/>
            <a:ext cx="8353425" cy="1739900"/>
          </a:xfrm>
          <a:prstGeom prst="rect">
            <a:avLst/>
          </a:prstGeom>
          <a:noFill/>
          <a:ln w="9525">
            <a:noFill/>
            <a:miter lim="800000"/>
            <a:headEnd/>
            <a:tailEnd/>
          </a:ln>
        </p:spPr>
        <p:txBody>
          <a:bodyPr>
            <a:spAutoFit/>
          </a:bodyPr>
          <a:lstStyle/>
          <a:p>
            <a:pPr fontAlgn="base">
              <a:spcBef>
                <a:spcPct val="0"/>
              </a:spcBef>
              <a:spcAft>
                <a:spcPct val="0"/>
              </a:spcAft>
            </a:pPr>
            <a:r>
              <a:rPr lang="ja-JP" altLang="en-US" sz="3600" b="1">
                <a:solidFill>
                  <a:srgbClr val="1C1C1C"/>
                </a:solidFill>
              </a:rPr>
              <a:t>病気やけがを乗り切るために、本来人間が持っている力。病気やけがから回復する時に働きます。</a:t>
            </a:r>
          </a:p>
        </p:txBody>
      </p:sp>
      <p:grpSp>
        <p:nvGrpSpPr>
          <p:cNvPr id="18436" name="グループ化 7"/>
          <p:cNvGrpSpPr>
            <a:grpSpLocks/>
          </p:cNvGrpSpPr>
          <p:nvPr/>
        </p:nvGrpSpPr>
        <p:grpSpPr bwMode="auto">
          <a:xfrm>
            <a:off x="3392975" y="2832085"/>
            <a:ext cx="3380590" cy="1147763"/>
            <a:chOff x="455442" y="2621147"/>
            <a:chExt cx="3269670" cy="1643063"/>
          </a:xfrm>
        </p:grpSpPr>
        <p:sp>
          <p:nvSpPr>
            <p:cNvPr id="18437" name="AutoShape 3"/>
            <p:cNvSpPr>
              <a:spLocks noChangeArrowheads="1"/>
            </p:cNvSpPr>
            <p:nvPr/>
          </p:nvSpPr>
          <p:spPr bwMode="auto">
            <a:xfrm>
              <a:off x="455442" y="2621147"/>
              <a:ext cx="3114675" cy="1643063"/>
            </a:xfrm>
            <a:prstGeom prst="roundRect">
              <a:avLst>
                <a:gd name="adj" fmla="val 3255"/>
              </a:avLst>
            </a:prstGeom>
            <a:solidFill>
              <a:srgbClr val="FFFFCC"/>
            </a:solidFill>
            <a:ln w="38100">
              <a:solidFill>
                <a:srgbClr val="FF6600"/>
              </a:solidFill>
              <a:round/>
              <a:headEnd/>
              <a:tailEnd/>
            </a:ln>
          </p:spPr>
          <p:txBody>
            <a:bodyPr wrap="none" anchor="ctr"/>
            <a:lstStyle/>
            <a:p>
              <a:pPr fontAlgn="base">
                <a:spcBef>
                  <a:spcPct val="0"/>
                </a:spcBef>
                <a:spcAft>
                  <a:spcPct val="0"/>
                </a:spcAft>
              </a:pPr>
              <a:endParaRPr lang="ja-JP" altLang="ja-JP">
                <a:solidFill>
                  <a:srgbClr val="000000"/>
                </a:solidFill>
              </a:endParaRPr>
            </a:p>
          </p:txBody>
        </p:sp>
        <p:sp>
          <p:nvSpPr>
            <p:cNvPr id="18438" name="Text Box 5"/>
            <p:cNvSpPr txBox="1">
              <a:spLocks noChangeArrowheads="1"/>
            </p:cNvSpPr>
            <p:nvPr/>
          </p:nvSpPr>
          <p:spPr bwMode="auto">
            <a:xfrm>
              <a:off x="581840" y="2847879"/>
              <a:ext cx="3143272" cy="1189601"/>
            </a:xfrm>
            <a:prstGeom prst="rect">
              <a:avLst/>
            </a:prstGeom>
            <a:noFill/>
            <a:ln w="9525">
              <a:noFill/>
              <a:miter lim="800000"/>
              <a:headEnd/>
              <a:tailEnd/>
            </a:ln>
          </p:spPr>
          <p:txBody>
            <a:bodyPr>
              <a:spAutoFit/>
            </a:bodyPr>
            <a:lstStyle/>
            <a:p>
              <a:pPr fontAlgn="base">
                <a:spcBef>
                  <a:spcPct val="0"/>
                </a:spcBef>
                <a:spcAft>
                  <a:spcPct val="0"/>
                </a:spcAft>
              </a:pPr>
              <a:r>
                <a:rPr lang="ja-JP" altLang="en-US" sz="2400" b="1" dirty="0">
                  <a:solidFill>
                    <a:srgbClr val="1C1C1C"/>
                  </a:solidFill>
                </a:rPr>
                <a:t>暖かく</a:t>
              </a:r>
              <a:r>
                <a:rPr lang="ja-JP" altLang="en-US" sz="2400" b="1" dirty="0" smtClean="0">
                  <a:solidFill>
                    <a:srgbClr val="1C1C1C"/>
                  </a:solidFill>
                </a:rPr>
                <a:t>して寝ていたら　</a:t>
              </a:r>
              <a:endParaRPr lang="en-US" altLang="ja-JP" sz="2400" b="1" dirty="0" smtClean="0">
                <a:solidFill>
                  <a:srgbClr val="1C1C1C"/>
                </a:solidFill>
              </a:endParaRPr>
            </a:p>
            <a:p>
              <a:pPr fontAlgn="base">
                <a:spcBef>
                  <a:spcPct val="0"/>
                </a:spcBef>
                <a:spcAft>
                  <a:spcPct val="0"/>
                </a:spcAft>
              </a:pPr>
              <a:r>
                <a:rPr lang="ja-JP" altLang="en-US" sz="2400" b="1" dirty="0" smtClean="0">
                  <a:solidFill>
                    <a:srgbClr val="1C1C1C"/>
                  </a:solidFill>
                </a:rPr>
                <a:t>良く</a:t>
              </a:r>
              <a:r>
                <a:rPr lang="ja-JP" altLang="en-US" sz="2400" b="1" dirty="0">
                  <a:solidFill>
                    <a:srgbClr val="1C1C1C"/>
                  </a:solidFill>
                </a:rPr>
                <a:t>なった！</a:t>
              </a:r>
            </a:p>
          </p:txBody>
        </p:sp>
      </p:grpSp>
      <p:sp>
        <p:nvSpPr>
          <p:cNvPr id="18440" name="AutoShape 3"/>
          <p:cNvSpPr>
            <a:spLocks noChangeArrowheads="1"/>
          </p:cNvSpPr>
          <p:nvPr/>
        </p:nvSpPr>
        <p:spPr bwMode="auto">
          <a:xfrm>
            <a:off x="6082643" y="4797472"/>
            <a:ext cx="2892370" cy="2060210"/>
          </a:xfrm>
          <a:prstGeom prst="roundRect">
            <a:avLst>
              <a:gd name="adj" fmla="val 3255"/>
            </a:avLst>
          </a:prstGeom>
          <a:solidFill>
            <a:srgbClr val="FFFFCC"/>
          </a:solidFill>
          <a:ln w="38100">
            <a:noFill/>
            <a:round/>
            <a:headEnd/>
            <a:tailEnd/>
          </a:ln>
        </p:spPr>
        <p:txBody>
          <a:bodyPr wrap="none" anchor="ctr"/>
          <a:lstStyle/>
          <a:p>
            <a:pPr algn="ctr" fontAlgn="base">
              <a:spcBef>
                <a:spcPct val="0"/>
              </a:spcBef>
              <a:spcAft>
                <a:spcPct val="0"/>
              </a:spcAft>
            </a:pPr>
            <a:r>
              <a:rPr lang="ja-JP" altLang="en-US" sz="3200" b="1" i="1" dirty="0">
                <a:solidFill>
                  <a:srgbClr val="333399"/>
                </a:solidFill>
                <a:effectLst>
                  <a:outerShdw blurRad="38100" dist="38100" dir="2700000" algn="tl">
                    <a:srgbClr val="000000">
                      <a:alpha val="43137"/>
                    </a:srgbClr>
                  </a:outerShdw>
                </a:effectLst>
              </a:rPr>
              <a:t>自然</a:t>
            </a:r>
            <a:r>
              <a:rPr lang="ja-JP" altLang="en-US" sz="3200" b="1" i="1" dirty="0" smtClean="0">
                <a:solidFill>
                  <a:srgbClr val="333399"/>
                </a:solidFill>
                <a:effectLst>
                  <a:outerShdw blurRad="38100" dist="38100" dir="2700000" algn="tl">
                    <a:srgbClr val="000000">
                      <a:alpha val="43137"/>
                    </a:srgbClr>
                  </a:outerShdw>
                </a:effectLst>
              </a:rPr>
              <a:t>治癒力って</a:t>
            </a:r>
            <a:endParaRPr lang="en-US" altLang="ja-JP" sz="3200" b="1" i="1" dirty="0" smtClean="0">
              <a:solidFill>
                <a:srgbClr val="333399"/>
              </a:solidFill>
              <a:effectLst>
                <a:outerShdw blurRad="38100" dist="38100" dir="2700000" algn="tl">
                  <a:srgbClr val="000000">
                    <a:alpha val="43137"/>
                  </a:srgbClr>
                </a:outerShdw>
              </a:effectLst>
            </a:endParaRPr>
          </a:p>
          <a:p>
            <a:pPr algn="ctr" fontAlgn="base">
              <a:spcBef>
                <a:spcPct val="0"/>
              </a:spcBef>
              <a:spcAft>
                <a:spcPct val="0"/>
              </a:spcAft>
            </a:pPr>
            <a:r>
              <a:rPr lang="ja-JP" altLang="en-US" sz="3200" b="1" i="1" dirty="0" smtClean="0">
                <a:solidFill>
                  <a:srgbClr val="333399"/>
                </a:solidFill>
                <a:effectLst>
                  <a:outerShdw blurRad="38100" dist="38100" dir="2700000" algn="tl">
                    <a:srgbClr val="000000">
                      <a:alpha val="43137"/>
                    </a:srgbClr>
                  </a:outerShdw>
                </a:effectLst>
              </a:rPr>
              <a:t>すごい！</a:t>
            </a:r>
            <a:endParaRPr lang="ja-JP" altLang="en-US" sz="3200" b="1" i="1" dirty="0">
              <a:solidFill>
                <a:srgbClr val="333399"/>
              </a:solidFill>
              <a:effectLst>
                <a:outerShdw blurRad="38100" dist="38100" dir="2700000" algn="tl">
                  <a:srgbClr val="000000">
                    <a:alpha val="43137"/>
                  </a:srgbClr>
                </a:outerShdw>
              </a:effectLst>
            </a:endParaRPr>
          </a:p>
        </p:txBody>
      </p:sp>
      <p:sp>
        <p:nvSpPr>
          <p:cNvPr id="11" name="角丸四角形 10"/>
          <p:cNvSpPr/>
          <p:nvPr/>
        </p:nvSpPr>
        <p:spPr>
          <a:xfrm>
            <a:off x="392113" y="404813"/>
            <a:ext cx="8358187" cy="935037"/>
          </a:xfrm>
          <a:prstGeom prst="roundRect">
            <a:avLst/>
          </a:prstGeom>
          <a:solidFill>
            <a:srgbClr val="CCFFFF"/>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r>
              <a:rPr lang="ja-JP" altLang="en-US" sz="4400">
                <a:solidFill>
                  <a:srgbClr val="000000"/>
                </a:solidFill>
              </a:rPr>
              <a:t>自然治癒力</a:t>
            </a:r>
          </a:p>
        </p:txBody>
      </p:sp>
      <p:pic>
        <p:nvPicPr>
          <p:cNvPr id="18442" name="Picture 2" descr="C:\Users\YOSHIHARA\Desktop\0803.gif"/>
          <p:cNvPicPr>
            <a:picLocks noChangeAspect="1" noChangeArrowheads="1"/>
          </p:cNvPicPr>
          <p:nvPr/>
        </p:nvPicPr>
        <p:blipFill>
          <a:blip r:embed="rId3" cstate="print"/>
          <a:srcRect b="47441"/>
          <a:stretch>
            <a:fillRect/>
          </a:stretch>
        </p:blipFill>
        <p:spPr bwMode="auto">
          <a:xfrm>
            <a:off x="146604" y="3923437"/>
            <a:ext cx="1542206" cy="2578400"/>
          </a:xfrm>
          <a:prstGeom prst="rect">
            <a:avLst/>
          </a:prstGeom>
          <a:noFill/>
          <a:ln w="9525">
            <a:noFill/>
            <a:miter lim="800000"/>
            <a:headEnd/>
            <a:tailEnd/>
          </a:ln>
        </p:spPr>
      </p:pic>
      <p:pic>
        <p:nvPicPr>
          <p:cNvPr id="18443" name="Picture 3" descr="C:\Users\YOSHIHARA\Desktop\0804.gif"/>
          <p:cNvPicPr>
            <a:picLocks noChangeAspect="1" noChangeArrowheads="1"/>
          </p:cNvPicPr>
          <p:nvPr/>
        </p:nvPicPr>
        <p:blipFill>
          <a:blip r:embed="rId4" cstate="print"/>
          <a:srcRect/>
          <a:stretch>
            <a:fillRect/>
          </a:stretch>
        </p:blipFill>
        <p:spPr bwMode="auto">
          <a:xfrm>
            <a:off x="1433551" y="4135667"/>
            <a:ext cx="1300111" cy="814387"/>
          </a:xfrm>
          <a:prstGeom prst="rect">
            <a:avLst/>
          </a:prstGeom>
          <a:noFill/>
          <a:ln w="9525">
            <a:noFill/>
            <a:miter lim="800000"/>
            <a:headEnd/>
            <a:tailEnd/>
          </a:ln>
        </p:spPr>
      </p:pic>
      <p:pic>
        <p:nvPicPr>
          <p:cNvPr id="18444" name="Picture 2" descr="C:\Users\YOSHIHARA\Desktop\0801.gif"/>
          <p:cNvPicPr>
            <a:picLocks noChangeAspect="1" noChangeArrowheads="1"/>
          </p:cNvPicPr>
          <p:nvPr/>
        </p:nvPicPr>
        <p:blipFill>
          <a:blip r:embed="rId5" cstate="print"/>
          <a:srcRect b="50433"/>
          <a:stretch>
            <a:fillRect/>
          </a:stretch>
        </p:blipFill>
        <p:spPr bwMode="auto">
          <a:xfrm>
            <a:off x="3712369" y="3989274"/>
            <a:ext cx="1719262" cy="2549525"/>
          </a:xfrm>
          <a:prstGeom prst="rect">
            <a:avLst/>
          </a:prstGeom>
          <a:noFill/>
          <a:ln w="9525">
            <a:noFill/>
            <a:miter lim="800000"/>
            <a:headEnd/>
            <a:tailEnd/>
          </a:ln>
        </p:spPr>
      </p:pic>
      <p:pic>
        <p:nvPicPr>
          <p:cNvPr id="18445" name="Picture 3" descr="C:\Users\YOSHIHARA\Desktop\0802.gif"/>
          <p:cNvPicPr>
            <a:picLocks noChangeAspect="1" noChangeArrowheads="1"/>
          </p:cNvPicPr>
          <p:nvPr/>
        </p:nvPicPr>
        <p:blipFill>
          <a:blip r:embed="rId6" cstate="print"/>
          <a:srcRect/>
          <a:stretch>
            <a:fillRect/>
          </a:stretch>
        </p:blipFill>
        <p:spPr bwMode="auto">
          <a:xfrm>
            <a:off x="5003143" y="4135667"/>
            <a:ext cx="1079500" cy="739775"/>
          </a:xfrm>
          <a:prstGeom prst="rect">
            <a:avLst/>
          </a:prstGeom>
          <a:noFill/>
          <a:ln w="9525">
            <a:noFill/>
            <a:miter lim="800000"/>
            <a:headEnd/>
            <a:tailEnd/>
          </a:ln>
        </p:spPr>
      </p:pic>
      <p:sp>
        <p:nvSpPr>
          <p:cNvPr id="2" name="右矢印 1"/>
          <p:cNvSpPr/>
          <p:nvPr/>
        </p:nvSpPr>
        <p:spPr>
          <a:xfrm>
            <a:off x="2143164" y="5238419"/>
            <a:ext cx="1348717" cy="475314"/>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ja-JP" altLang="en-US" b="1">
              <a:solidFill>
                <a:srgbClr val="FFFFFF"/>
              </a:solidFill>
            </a:endParaRPr>
          </a:p>
        </p:txBody>
      </p:sp>
    </p:spTree>
    <p:extLst>
      <p:ext uri="{BB962C8B-B14F-4D97-AF65-F5344CB8AC3E}">
        <p14:creationId xmlns:p14="http://schemas.microsoft.com/office/powerpoint/2010/main" val="3800668679"/>
      </p:ext>
    </p:extLst>
  </p:cSld>
  <p:clrMapOvr>
    <a:masterClrMapping/>
  </p:clrMapOvr>
  <p:transition spd="med"/>
  <p:timing>
    <p:tnLst>
      <p:par>
        <p:cTn id="1" dur="indefinite" restart="never" nodeType="tmRoot"/>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Text Box 3"/>
          <p:cNvSpPr txBox="1">
            <a:spLocks noChangeArrowheads="1"/>
          </p:cNvSpPr>
          <p:nvPr/>
        </p:nvSpPr>
        <p:spPr bwMode="auto">
          <a:xfrm>
            <a:off x="6732588" y="4437063"/>
            <a:ext cx="1004887" cy="304800"/>
          </a:xfrm>
          <a:prstGeom prst="rect">
            <a:avLst/>
          </a:prstGeom>
          <a:noFill/>
          <a:ln w="9525">
            <a:noFill/>
            <a:miter lim="800000"/>
            <a:headEnd/>
            <a:tailEnd/>
          </a:ln>
        </p:spPr>
        <p:txBody>
          <a:bodyPr>
            <a:spAutoFit/>
          </a:bodyPr>
          <a:lstStyle/>
          <a:p>
            <a:pPr algn="ctr" fontAlgn="base">
              <a:spcBef>
                <a:spcPct val="50000"/>
              </a:spcBef>
              <a:spcAft>
                <a:spcPct val="0"/>
              </a:spcAft>
            </a:pPr>
            <a:endParaRPr lang="ja-JP" altLang="ja-JP" sz="1400">
              <a:solidFill>
                <a:srgbClr val="000000"/>
              </a:solidFill>
              <a:latin typeface="Times New Roman" pitchFamily="18" charset="0"/>
            </a:endParaRPr>
          </a:p>
        </p:txBody>
      </p:sp>
      <p:sp>
        <p:nvSpPr>
          <p:cNvPr id="11" name="角丸四角形 10"/>
          <p:cNvSpPr/>
          <p:nvPr/>
        </p:nvSpPr>
        <p:spPr>
          <a:xfrm>
            <a:off x="390525" y="190500"/>
            <a:ext cx="8358188" cy="935038"/>
          </a:xfrm>
          <a:prstGeom prst="roundRect">
            <a:avLst/>
          </a:prstGeom>
          <a:solidFill>
            <a:srgbClr val="CCFFFF"/>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r>
              <a:rPr lang="ja-JP" altLang="en-US" sz="3200">
                <a:solidFill>
                  <a:srgbClr val="000000"/>
                </a:solidFill>
              </a:rPr>
              <a:t>～薬の決まりを知るために～</a:t>
            </a:r>
          </a:p>
          <a:p>
            <a:pPr algn="ctr" fontAlgn="base">
              <a:spcBef>
                <a:spcPct val="0"/>
              </a:spcBef>
              <a:spcAft>
                <a:spcPct val="0"/>
              </a:spcAft>
              <a:defRPr/>
            </a:pPr>
            <a:r>
              <a:rPr lang="ja-JP" altLang="en-US" sz="3200">
                <a:solidFill>
                  <a:srgbClr val="000000"/>
                </a:solidFill>
              </a:rPr>
              <a:t>薬の旅</a:t>
            </a:r>
          </a:p>
        </p:txBody>
      </p:sp>
      <p:sp>
        <p:nvSpPr>
          <p:cNvPr id="43013" name="Rectangle 29"/>
          <p:cNvSpPr>
            <a:spLocks noChangeArrowheads="1"/>
          </p:cNvSpPr>
          <p:nvPr/>
        </p:nvSpPr>
        <p:spPr bwMode="auto">
          <a:xfrm>
            <a:off x="323850" y="1125538"/>
            <a:ext cx="8569325" cy="519112"/>
          </a:xfrm>
          <a:prstGeom prst="rect">
            <a:avLst/>
          </a:prstGeom>
          <a:noFill/>
          <a:ln w="9525">
            <a:noFill/>
            <a:miter lim="800000"/>
            <a:headEnd/>
            <a:tailEnd/>
          </a:ln>
        </p:spPr>
        <p:txBody>
          <a:bodyPr>
            <a:spAutoFit/>
          </a:bodyPr>
          <a:lstStyle/>
          <a:p>
            <a:pPr fontAlgn="base">
              <a:spcBef>
                <a:spcPct val="0"/>
              </a:spcBef>
              <a:spcAft>
                <a:spcPct val="0"/>
              </a:spcAft>
            </a:pPr>
            <a:r>
              <a:rPr lang="ja-JP" altLang="en-US" sz="2800" b="1" dirty="0">
                <a:solidFill>
                  <a:srgbClr val="1C1C1C"/>
                </a:solidFill>
              </a:rPr>
              <a:t>薬は、血液の中に入ってはじめて効果を発揮します。</a:t>
            </a:r>
          </a:p>
        </p:txBody>
      </p:sp>
      <p:pic>
        <p:nvPicPr>
          <p:cNvPr id="43016" name="Picture 8" descr="くすりの旅（内服剤編）GIFアニメーション（軽量版）"/>
          <p:cNvPicPr>
            <a:picLocks noChangeAspect="1" noChangeArrowheads="1" noCrop="1"/>
          </p:cNvPicPr>
          <p:nvPr/>
        </p:nvPicPr>
        <p:blipFill>
          <a:blip r:embed="rId3" cstate="print"/>
          <a:srcRect/>
          <a:stretch>
            <a:fillRect/>
          </a:stretch>
        </p:blipFill>
        <p:spPr bwMode="auto">
          <a:xfrm>
            <a:off x="1476375" y="1700213"/>
            <a:ext cx="6096000" cy="4572000"/>
          </a:xfrm>
          <a:prstGeom prst="rect">
            <a:avLst/>
          </a:prstGeom>
          <a:noFill/>
        </p:spPr>
      </p:pic>
      <p:sp>
        <p:nvSpPr>
          <p:cNvPr id="7" name="Rectangle 29"/>
          <p:cNvSpPr>
            <a:spLocks noChangeArrowheads="1"/>
          </p:cNvSpPr>
          <p:nvPr/>
        </p:nvSpPr>
        <p:spPr bwMode="auto">
          <a:xfrm>
            <a:off x="7668344" y="1700808"/>
            <a:ext cx="1475656" cy="4708981"/>
          </a:xfrm>
          <a:prstGeom prst="rect">
            <a:avLst/>
          </a:prstGeom>
          <a:noFill/>
          <a:ln w="9525">
            <a:noFill/>
            <a:miter lim="800000"/>
            <a:headEnd/>
            <a:tailEnd/>
          </a:ln>
        </p:spPr>
        <p:txBody>
          <a:bodyPr wrap="square">
            <a:spAutoFit/>
          </a:bodyPr>
          <a:lstStyle/>
          <a:p>
            <a:pPr algn="ctr" fontAlgn="base">
              <a:spcBef>
                <a:spcPct val="0"/>
              </a:spcBef>
              <a:spcAft>
                <a:spcPct val="0"/>
              </a:spcAft>
            </a:pPr>
            <a:r>
              <a:rPr lang="ja-JP" altLang="en-US" sz="2000" b="1" dirty="0" smtClean="0">
                <a:solidFill>
                  <a:srgbClr val="1C1C1C"/>
                </a:solidFill>
              </a:rPr>
              <a:t>口</a:t>
            </a:r>
            <a:endParaRPr lang="en-US" altLang="ja-JP" sz="2000" b="1" dirty="0" smtClean="0">
              <a:solidFill>
                <a:srgbClr val="1C1C1C"/>
              </a:solidFill>
            </a:endParaRPr>
          </a:p>
          <a:p>
            <a:pPr algn="ctr" fontAlgn="base">
              <a:spcBef>
                <a:spcPct val="0"/>
              </a:spcBef>
              <a:spcAft>
                <a:spcPct val="0"/>
              </a:spcAft>
            </a:pPr>
            <a:r>
              <a:rPr lang="ja-JP" altLang="en-US" sz="2000" b="1" dirty="0" smtClean="0">
                <a:solidFill>
                  <a:srgbClr val="1C1C1C"/>
                </a:solidFill>
              </a:rPr>
              <a:t>↓</a:t>
            </a:r>
            <a:endParaRPr lang="en-US" altLang="ja-JP" sz="2000" b="1" dirty="0" smtClean="0">
              <a:solidFill>
                <a:srgbClr val="1C1C1C"/>
              </a:solidFill>
            </a:endParaRPr>
          </a:p>
          <a:p>
            <a:pPr algn="ctr" fontAlgn="base">
              <a:spcBef>
                <a:spcPct val="0"/>
              </a:spcBef>
              <a:spcAft>
                <a:spcPct val="0"/>
              </a:spcAft>
            </a:pPr>
            <a:r>
              <a:rPr lang="ja-JP" altLang="en-US" sz="2000" b="1" dirty="0" smtClean="0">
                <a:solidFill>
                  <a:srgbClr val="1C1C1C"/>
                </a:solidFill>
              </a:rPr>
              <a:t>食道</a:t>
            </a:r>
            <a:endParaRPr lang="en-US" altLang="ja-JP" sz="2000" b="1" dirty="0" smtClean="0">
              <a:solidFill>
                <a:srgbClr val="1C1C1C"/>
              </a:solidFill>
            </a:endParaRPr>
          </a:p>
          <a:p>
            <a:pPr algn="ctr" fontAlgn="base">
              <a:spcBef>
                <a:spcPct val="0"/>
              </a:spcBef>
              <a:spcAft>
                <a:spcPct val="0"/>
              </a:spcAft>
            </a:pPr>
            <a:r>
              <a:rPr lang="ja-JP" altLang="en-US" sz="2000" b="1" dirty="0" smtClean="0">
                <a:solidFill>
                  <a:srgbClr val="1C1C1C"/>
                </a:solidFill>
              </a:rPr>
              <a:t>↓</a:t>
            </a:r>
            <a:endParaRPr lang="en-US" altLang="ja-JP" sz="2000" b="1" dirty="0" smtClean="0">
              <a:solidFill>
                <a:srgbClr val="1C1C1C"/>
              </a:solidFill>
            </a:endParaRPr>
          </a:p>
          <a:p>
            <a:pPr algn="ctr" fontAlgn="base">
              <a:spcBef>
                <a:spcPct val="0"/>
              </a:spcBef>
              <a:spcAft>
                <a:spcPct val="0"/>
              </a:spcAft>
            </a:pPr>
            <a:r>
              <a:rPr lang="ja-JP" altLang="en-US" sz="2000" b="1" dirty="0" smtClean="0">
                <a:solidFill>
                  <a:srgbClr val="1C1C1C"/>
                </a:solidFill>
              </a:rPr>
              <a:t>胃</a:t>
            </a:r>
            <a:endParaRPr lang="en-US" altLang="ja-JP" sz="2000" b="1" dirty="0" smtClean="0">
              <a:solidFill>
                <a:srgbClr val="1C1C1C"/>
              </a:solidFill>
            </a:endParaRPr>
          </a:p>
          <a:p>
            <a:pPr algn="ctr" fontAlgn="base">
              <a:spcBef>
                <a:spcPct val="0"/>
              </a:spcBef>
              <a:spcAft>
                <a:spcPct val="0"/>
              </a:spcAft>
            </a:pPr>
            <a:r>
              <a:rPr lang="ja-JP" altLang="en-US" sz="2000" b="1" dirty="0" smtClean="0">
                <a:solidFill>
                  <a:srgbClr val="1C1C1C"/>
                </a:solidFill>
              </a:rPr>
              <a:t>↓</a:t>
            </a:r>
            <a:endParaRPr lang="en-US" altLang="ja-JP" sz="2000" b="1" dirty="0" smtClean="0">
              <a:solidFill>
                <a:srgbClr val="1C1C1C"/>
              </a:solidFill>
            </a:endParaRPr>
          </a:p>
          <a:p>
            <a:pPr algn="ctr" fontAlgn="base">
              <a:spcBef>
                <a:spcPct val="0"/>
              </a:spcBef>
              <a:spcAft>
                <a:spcPct val="0"/>
              </a:spcAft>
            </a:pPr>
            <a:r>
              <a:rPr lang="ja-JP" altLang="en-US" sz="2000" b="1" dirty="0" smtClean="0">
                <a:solidFill>
                  <a:srgbClr val="1C1C1C"/>
                </a:solidFill>
              </a:rPr>
              <a:t>小腸</a:t>
            </a:r>
            <a:endParaRPr lang="en-US" altLang="ja-JP" sz="2000" b="1" dirty="0" smtClean="0">
              <a:solidFill>
                <a:srgbClr val="1C1C1C"/>
              </a:solidFill>
            </a:endParaRPr>
          </a:p>
          <a:p>
            <a:pPr algn="ctr" fontAlgn="base">
              <a:spcBef>
                <a:spcPct val="0"/>
              </a:spcBef>
              <a:spcAft>
                <a:spcPct val="0"/>
              </a:spcAft>
            </a:pPr>
            <a:r>
              <a:rPr lang="ja-JP" altLang="en-US" sz="2000" b="1" dirty="0" smtClean="0">
                <a:solidFill>
                  <a:srgbClr val="1C1C1C"/>
                </a:solidFill>
              </a:rPr>
              <a:t>↓</a:t>
            </a:r>
            <a:endParaRPr lang="en-US" altLang="ja-JP" sz="2000" b="1" dirty="0" smtClean="0">
              <a:solidFill>
                <a:srgbClr val="1C1C1C"/>
              </a:solidFill>
            </a:endParaRPr>
          </a:p>
          <a:p>
            <a:pPr algn="ctr" fontAlgn="base">
              <a:spcBef>
                <a:spcPct val="0"/>
              </a:spcBef>
              <a:spcAft>
                <a:spcPct val="0"/>
              </a:spcAft>
            </a:pPr>
            <a:r>
              <a:rPr lang="ja-JP" altLang="en-US" sz="2000" b="1" dirty="0" smtClean="0">
                <a:solidFill>
                  <a:srgbClr val="1C1C1C"/>
                </a:solidFill>
              </a:rPr>
              <a:t>肝臓</a:t>
            </a:r>
            <a:endParaRPr lang="en-US" altLang="ja-JP" sz="2000" b="1" dirty="0" smtClean="0">
              <a:solidFill>
                <a:srgbClr val="1C1C1C"/>
              </a:solidFill>
            </a:endParaRPr>
          </a:p>
          <a:p>
            <a:pPr algn="ctr" fontAlgn="base">
              <a:spcBef>
                <a:spcPct val="0"/>
              </a:spcBef>
              <a:spcAft>
                <a:spcPct val="0"/>
              </a:spcAft>
            </a:pPr>
            <a:r>
              <a:rPr lang="ja-JP" altLang="en-US" sz="2000" b="1" dirty="0" smtClean="0">
                <a:solidFill>
                  <a:srgbClr val="1C1C1C"/>
                </a:solidFill>
              </a:rPr>
              <a:t>↓</a:t>
            </a:r>
            <a:endParaRPr lang="en-US" altLang="ja-JP" sz="2000" b="1" dirty="0" smtClean="0">
              <a:solidFill>
                <a:srgbClr val="1C1C1C"/>
              </a:solidFill>
            </a:endParaRPr>
          </a:p>
          <a:p>
            <a:pPr algn="ctr" fontAlgn="base">
              <a:spcBef>
                <a:spcPct val="0"/>
              </a:spcBef>
              <a:spcAft>
                <a:spcPct val="0"/>
              </a:spcAft>
            </a:pPr>
            <a:r>
              <a:rPr lang="ja-JP" altLang="en-US" sz="2000" b="1" dirty="0" smtClean="0">
                <a:solidFill>
                  <a:srgbClr val="1C1C1C"/>
                </a:solidFill>
              </a:rPr>
              <a:t>心臓</a:t>
            </a:r>
            <a:endParaRPr lang="en-US" altLang="ja-JP" sz="2000" b="1" dirty="0" smtClean="0">
              <a:solidFill>
                <a:srgbClr val="1C1C1C"/>
              </a:solidFill>
            </a:endParaRPr>
          </a:p>
          <a:p>
            <a:pPr algn="ctr" fontAlgn="base">
              <a:spcBef>
                <a:spcPct val="0"/>
              </a:spcBef>
              <a:spcAft>
                <a:spcPct val="0"/>
              </a:spcAft>
            </a:pPr>
            <a:r>
              <a:rPr lang="ja-JP" altLang="en-US" sz="2000" b="1" dirty="0" smtClean="0">
                <a:solidFill>
                  <a:srgbClr val="1C1C1C"/>
                </a:solidFill>
              </a:rPr>
              <a:t>↓</a:t>
            </a:r>
            <a:endParaRPr lang="en-US" altLang="ja-JP" sz="2000" b="1" dirty="0" smtClean="0">
              <a:solidFill>
                <a:srgbClr val="1C1C1C"/>
              </a:solidFill>
            </a:endParaRPr>
          </a:p>
          <a:p>
            <a:pPr algn="ctr" fontAlgn="base">
              <a:spcBef>
                <a:spcPct val="0"/>
              </a:spcBef>
              <a:spcAft>
                <a:spcPct val="0"/>
              </a:spcAft>
            </a:pPr>
            <a:r>
              <a:rPr lang="ja-JP" altLang="en-US" sz="2000" b="1" dirty="0" smtClean="0">
                <a:solidFill>
                  <a:srgbClr val="1C1C1C"/>
                </a:solidFill>
              </a:rPr>
              <a:t>全身</a:t>
            </a:r>
            <a:endParaRPr lang="en-US" altLang="ja-JP" sz="2000" b="1" dirty="0" smtClean="0">
              <a:solidFill>
                <a:srgbClr val="1C1C1C"/>
              </a:solidFill>
            </a:endParaRPr>
          </a:p>
          <a:p>
            <a:pPr algn="ctr" fontAlgn="base">
              <a:spcBef>
                <a:spcPct val="0"/>
              </a:spcBef>
              <a:spcAft>
                <a:spcPct val="0"/>
              </a:spcAft>
            </a:pPr>
            <a:r>
              <a:rPr lang="ja-JP" altLang="en-US" sz="2000" b="1" dirty="0" smtClean="0">
                <a:solidFill>
                  <a:srgbClr val="1C1C1C"/>
                </a:solidFill>
              </a:rPr>
              <a:t>↓</a:t>
            </a:r>
            <a:endParaRPr lang="en-US" altLang="ja-JP" sz="2000" b="1" dirty="0" smtClean="0">
              <a:solidFill>
                <a:srgbClr val="1C1C1C"/>
              </a:solidFill>
            </a:endParaRPr>
          </a:p>
          <a:p>
            <a:pPr algn="ctr" fontAlgn="base">
              <a:spcBef>
                <a:spcPct val="0"/>
              </a:spcBef>
              <a:spcAft>
                <a:spcPct val="0"/>
              </a:spcAft>
            </a:pPr>
            <a:r>
              <a:rPr lang="ja-JP" altLang="en-US" sz="2000" b="1" dirty="0" smtClean="0">
                <a:solidFill>
                  <a:srgbClr val="1C1C1C"/>
                </a:solidFill>
              </a:rPr>
              <a:t>腎臓・大腸</a:t>
            </a:r>
            <a:endParaRPr lang="ja-JP" altLang="en-US" sz="2800" b="1" dirty="0">
              <a:solidFill>
                <a:srgbClr val="1C1C1C"/>
              </a:solidFill>
            </a:endParaRPr>
          </a:p>
        </p:txBody>
      </p:sp>
    </p:spTree>
    <p:extLst>
      <p:ext uri="{BB962C8B-B14F-4D97-AF65-F5344CB8AC3E}">
        <p14:creationId xmlns:p14="http://schemas.microsoft.com/office/powerpoint/2010/main" val="3154409969"/>
      </p:ext>
    </p:extLst>
  </p:cSld>
  <p:clrMapOvr>
    <a:masterClrMapping/>
  </p:clrMapOvr>
  <p:transition spd="med"/>
  <p:timing>
    <p:tnLst>
      <p:par>
        <p:cTn id="1" dur="indefinite" restart="never" nodeType="tmRoot"/>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5058" name="Group 2"/>
          <p:cNvGrpSpPr>
            <a:grpSpLocks/>
          </p:cNvGrpSpPr>
          <p:nvPr/>
        </p:nvGrpSpPr>
        <p:grpSpPr bwMode="auto">
          <a:xfrm>
            <a:off x="900113" y="2997200"/>
            <a:ext cx="6624637" cy="2520950"/>
            <a:chOff x="567" y="2024"/>
            <a:chExt cx="4173" cy="1588"/>
          </a:xfrm>
        </p:grpSpPr>
        <p:grpSp>
          <p:nvGrpSpPr>
            <p:cNvPr id="45059" name="Group 3"/>
            <p:cNvGrpSpPr>
              <a:grpSpLocks/>
            </p:cNvGrpSpPr>
            <p:nvPr/>
          </p:nvGrpSpPr>
          <p:grpSpPr bwMode="auto">
            <a:xfrm>
              <a:off x="567" y="2024"/>
              <a:ext cx="4173" cy="1588"/>
              <a:chOff x="703" y="1706"/>
              <a:chExt cx="4173" cy="1588"/>
            </a:xfrm>
          </p:grpSpPr>
          <p:grpSp>
            <p:nvGrpSpPr>
              <p:cNvPr id="45060" name="Group 4"/>
              <p:cNvGrpSpPr>
                <a:grpSpLocks/>
              </p:cNvGrpSpPr>
              <p:nvPr/>
            </p:nvGrpSpPr>
            <p:grpSpPr bwMode="auto">
              <a:xfrm>
                <a:off x="703" y="1706"/>
                <a:ext cx="4173" cy="1588"/>
                <a:chOff x="340" y="1480"/>
                <a:chExt cx="4672" cy="1814"/>
              </a:xfrm>
            </p:grpSpPr>
            <p:sp>
              <p:nvSpPr>
                <p:cNvPr id="45061" name="Rectangle 5"/>
                <p:cNvSpPr>
                  <a:spLocks noChangeArrowheads="1"/>
                </p:cNvSpPr>
                <p:nvPr/>
              </p:nvSpPr>
              <p:spPr bwMode="auto">
                <a:xfrm>
                  <a:off x="340" y="2025"/>
                  <a:ext cx="4672" cy="679"/>
                </a:xfrm>
                <a:prstGeom prst="rect">
                  <a:avLst/>
                </a:prstGeom>
                <a:solidFill>
                  <a:srgbClr val="99CCFF"/>
                </a:solidFill>
                <a:ln w="9525">
                  <a:noFill/>
                  <a:miter lim="800000"/>
                  <a:headEnd/>
                  <a:tailEnd/>
                </a:ln>
                <a:effectLst/>
              </p:spPr>
              <p:txBody>
                <a:bodyPr wrap="none" anchor="ctr"/>
                <a:lstStyle/>
                <a:p>
                  <a:pPr fontAlgn="base">
                    <a:spcBef>
                      <a:spcPct val="0"/>
                    </a:spcBef>
                    <a:spcAft>
                      <a:spcPct val="0"/>
                    </a:spcAft>
                  </a:pPr>
                  <a:endParaRPr lang="ja-JP" altLang="en-US" b="1">
                    <a:solidFill>
                      <a:srgbClr val="000000"/>
                    </a:solidFill>
                  </a:endParaRPr>
                </a:p>
              </p:txBody>
            </p:sp>
            <p:sp>
              <p:nvSpPr>
                <p:cNvPr id="45062" name="Rectangle 6"/>
                <p:cNvSpPr>
                  <a:spLocks noChangeArrowheads="1"/>
                </p:cNvSpPr>
                <p:nvPr/>
              </p:nvSpPr>
              <p:spPr bwMode="auto">
                <a:xfrm>
                  <a:off x="340" y="1480"/>
                  <a:ext cx="4672" cy="544"/>
                </a:xfrm>
                <a:prstGeom prst="rect">
                  <a:avLst/>
                </a:prstGeom>
                <a:solidFill>
                  <a:srgbClr val="FF66CC"/>
                </a:solidFill>
                <a:ln w="9525">
                  <a:noFill/>
                  <a:miter lim="800000"/>
                  <a:headEnd/>
                  <a:tailEnd/>
                </a:ln>
                <a:effectLst/>
              </p:spPr>
              <p:txBody>
                <a:bodyPr wrap="none" anchor="ctr"/>
                <a:lstStyle/>
                <a:p>
                  <a:pPr fontAlgn="base">
                    <a:spcBef>
                      <a:spcPct val="0"/>
                    </a:spcBef>
                    <a:spcAft>
                      <a:spcPct val="0"/>
                    </a:spcAft>
                  </a:pPr>
                  <a:endParaRPr lang="ja-JP" altLang="en-US" b="1">
                    <a:solidFill>
                      <a:srgbClr val="000000"/>
                    </a:solidFill>
                  </a:endParaRPr>
                </a:p>
              </p:txBody>
            </p:sp>
            <p:sp>
              <p:nvSpPr>
                <p:cNvPr id="45063" name="Rectangle 7"/>
                <p:cNvSpPr>
                  <a:spLocks noChangeArrowheads="1"/>
                </p:cNvSpPr>
                <p:nvPr/>
              </p:nvSpPr>
              <p:spPr bwMode="auto">
                <a:xfrm>
                  <a:off x="340" y="2705"/>
                  <a:ext cx="4672" cy="589"/>
                </a:xfrm>
                <a:prstGeom prst="rect">
                  <a:avLst/>
                </a:prstGeom>
                <a:solidFill>
                  <a:srgbClr val="DDDDDD"/>
                </a:solidFill>
                <a:ln w="9525">
                  <a:noFill/>
                  <a:miter lim="800000"/>
                  <a:headEnd/>
                  <a:tailEnd/>
                </a:ln>
                <a:effectLst/>
              </p:spPr>
              <p:txBody>
                <a:bodyPr wrap="none" anchor="ctr"/>
                <a:lstStyle/>
                <a:p>
                  <a:pPr fontAlgn="base">
                    <a:spcBef>
                      <a:spcPct val="0"/>
                    </a:spcBef>
                    <a:spcAft>
                      <a:spcPct val="0"/>
                    </a:spcAft>
                  </a:pPr>
                  <a:endParaRPr lang="ja-JP" altLang="en-US" b="1">
                    <a:solidFill>
                      <a:srgbClr val="000000"/>
                    </a:solidFill>
                  </a:endParaRPr>
                </a:p>
              </p:txBody>
            </p:sp>
          </p:grpSp>
          <p:sp>
            <p:nvSpPr>
              <p:cNvPr id="45064" name="Line 8"/>
              <p:cNvSpPr>
                <a:spLocks noChangeShapeType="1"/>
              </p:cNvSpPr>
              <p:nvPr/>
            </p:nvSpPr>
            <p:spPr bwMode="auto">
              <a:xfrm>
                <a:off x="703" y="2160"/>
                <a:ext cx="4173" cy="0"/>
              </a:xfrm>
              <a:prstGeom prst="line">
                <a:avLst/>
              </a:prstGeom>
              <a:noFill/>
              <a:ln w="76200">
                <a:solidFill>
                  <a:srgbClr val="5F5F5F"/>
                </a:solidFill>
                <a:prstDash val="sysDot"/>
                <a:round/>
                <a:headEnd/>
                <a:tailEnd/>
              </a:ln>
              <a:effectLst/>
            </p:spPr>
            <p:txBody>
              <a:bodyPr/>
              <a:lstStyle/>
              <a:p>
                <a:pPr fontAlgn="base">
                  <a:spcBef>
                    <a:spcPct val="0"/>
                  </a:spcBef>
                  <a:spcAft>
                    <a:spcPct val="0"/>
                  </a:spcAft>
                </a:pPr>
                <a:endParaRPr lang="ja-JP" altLang="en-US" b="1">
                  <a:solidFill>
                    <a:srgbClr val="000000"/>
                  </a:solidFill>
                </a:endParaRPr>
              </a:p>
            </p:txBody>
          </p:sp>
          <p:sp>
            <p:nvSpPr>
              <p:cNvPr id="45065" name="Line 9"/>
              <p:cNvSpPr>
                <a:spLocks noChangeShapeType="1"/>
              </p:cNvSpPr>
              <p:nvPr/>
            </p:nvSpPr>
            <p:spPr bwMode="auto">
              <a:xfrm>
                <a:off x="2064" y="1706"/>
                <a:ext cx="0" cy="1588"/>
              </a:xfrm>
              <a:prstGeom prst="line">
                <a:avLst/>
              </a:prstGeom>
              <a:noFill/>
              <a:ln w="38100">
                <a:solidFill>
                  <a:schemeClr val="accent2"/>
                </a:solidFill>
                <a:prstDash val="sysDot"/>
                <a:round/>
                <a:headEnd/>
                <a:tailEnd/>
              </a:ln>
              <a:effectLst/>
            </p:spPr>
            <p:txBody>
              <a:bodyPr/>
              <a:lstStyle/>
              <a:p>
                <a:pPr fontAlgn="base">
                  <a:spcBef>
                    <a:spcPct val="0"/>
                  </a:spcBef>
                  <a:spcAft>
                    <a:spcPct val="0"/>
                  </a:spcAft>
                </a:pPr>
                <a:endParaRPr lang="ja-JP" altLang="en-US" b="1">
                  <a:solidFill>
                    <a:srgbClr val="000000"/>
                  </a:solidFill>
                </a:endParaRPr>
              </a:p>
            </p:txBody>
          </p:sp>
          <p:sp>
            <p:nvSpPr>
              <p:cNvPr id="45066" name="Line 10"/>
              <p:cNvSpPr>
                <a:spLocks noChangeShapeType="1"/>
              </p:cNvSpPr>
              <p:nvPr/>
            </p:nvSpPr>
            <p:spPr bwMode="auto">
              <a:xfrm>
                <a:off x="703" y="2750"/>
                <a:ext cx="4173" cy="0"/>
              </a:xfrm>
              <a:prstGeom prst="line">
                <a:avLst/>
              </a:prstGeom>
              <a:noFill/>
              <a:ln w="76200">
                <a:solidFill>
                  <a:srgbClr val="5F5F5F"/>
                </a:solidFill>
                <a:prstDash val="sysDot"/>
                <a:round/>
                <a:headEnd/>
                <a:tailEnd/>
              </a:ln>
              <a:effectLst/>
            </p:spPr>
            <p:txBody>
              <a:bodyPr/>
              <a:lstStyle/>
              <a:p>
                <a:pPr fontAlgn="base">
                  <a:spcBef>
                    <a:spcPct val="0"/>
                  </a:spcBef>
                  <a:spcAft>
                    <a:spcPct val="0"/>
                  </a:spcAft>
                </a:pPr>
                <a:endParaRPr lang="ja-JP" altLang="en-US" b="1">
                  <a:solidFill>
                    <a:srgbClr val="000000"/>
                  </a:solidFill>
                </a:endParaRPr>
              </a:p>
            </p:txBody>
          </p:sp>
          <p:sp>
            <p:nvSpPr>
              <p:cNvPr id="45067" name="Line 11"/>
              <p:cNvSpPr>
                <a:spLocks noChangeShapeType="1"/>
              </p:cNvSpPr>
              <p:nvPr/>
            </p:nvSpPr>
            <p:spPr bwMode="auto">
              <a:xfrm>
                <a:off x="3424" y="1706"/>
                <a:ext cx="0" cy="1588"/>
              </a:xfrm>
              <a:prstGeom prst="line">
                <a:avLst/>
              </a:prstGeom>
              <a:noFill/>
              <a:ln w="38100">
                <a:solidFill>
                  <a:schemeClr val="accent2"/>
                </a:solidFill>
                <a:prstDash val="sysDot"/>
                <a:round/>
                <a:headEnd/>
                <a:tailEnd/>
              </a:ln>
              <a:effectLst/>
            </p:spPr>
            <p:txBody>
              <a:bodyPr/>
              <a:lstStyle/>
              <a:p>
                <a:pPr fontAlgn="base">
                  <a:spcBef>
                    <a:spcPct val="0"/>
                  </a:spcBef>
                  <a:spcAft>
                    <a:spcPct val="0"/>
                  </a:spcAft>
                </a:pPr>
                <a:endParaRPr lang="ja-JP" altLang="en-US" b="1">
                  <a:solidFill>
                    <a:srgbClr val="000000"/>
                  </a:solidFill>
                </a:endParaRPr>
              </a:p>
            </p:txBody>
          </p:sp>
        </p:grpSp>
        <p:sp>
          <p:nvSpPr>
            <p:cNvPr id="45068" name="Line 12"/>
            <p:cNvSpPr>
              <a:spLocks noChangeShapeType="1"/>
            </p:cNvSpPr>
            <p:nvPr/>
          </p:nvSpPr>
          <p:spPr bwMode="auto">
            <a:xfrm>
              <a:off x="567" y="2024"/>
              <a:ext cx="0" cy="1588"/>
            </a:xfrm>
            <a:prstGeom prst="line">
              <a:avLst/>
            </a:prstGeom>
            <a:noFill/>
            <a:ln w="57150">
              <a:solidFill>
                <a:schemeClr val="tx1"/>
              </a:solidFill>
              <a:round/>
              <a:headEnd/>
              <a:tailEnd/>
            </a:ln>
            <a:effectLst/>
          </p:spPr>
          <p:txBody>
            <a:bodyPr/>
            <a:lstStyle/>
            <a:p>
              <a:pPr fontAlgn="base">
                <a:spcBef>
                  <a:spcPct val="0"/>
                </a:spcBef>
                <a:spcAft>
                  <a:spcPct val="0"/>
                </a:spcAft>
              </a:pPr>
              <a:endParaRPr lang="ja-JP" altLang="en-US" b="1">
                <a:solidFill>
                  <a:srgbClr val="000000"/>
                </a:solidFill>
              </a:endParaRPr>
            </a:p>
          </p:txBody>
        </p:sp>
        <p:sp>
          <p:nvSpPr>
            <p:cNvPr id="45069" name="Line 13"/>
            <p:cNvSpPr>
              <a:spLocks noChangeShapeType="1"/>
            </p:cNvSpPr>
            <p:nvPr/>
          </p:nvSpPr>
          <p:spPr bwMode="auto">
            <a:xfrm>
              <a:off x="567" y="3612"/>
              <a:ext cx="4173" cy="0"/>
            </a:xfrm>
            <a:prstGeom prst="line">
              <a:avLst/>
            </a:prstGeom>
            <a:noFill/>
            <a:ln w="57150">
              <a:solidFill>
                <a:schemeClr val="tx1"/>
              </a:solidFill>
              <a:round/>
              <a:headEnd/>
              <a:tailEnd/>
            </a:ln>
            <a:effectLst/>
          </p:spPr>
          <p:txBody>
            <a:bodyPr/>
            <a:lstStyle/>
            <a:p>
              <a:pPr fontAlgn="base">
                <a:spcBef>
                  <a:spcPct val="0"/>
                </a:spcBef>
                <a:spcAft>
                  <a:spcPct val="0"/>
                </a:spcAft>
              </a:pPr>
              <a:endParaRPr lang="ja-JP" altLang="en-US" b="1">
                <a:solidFill>
                  <a:srgbClr val="000000"/>
                </a:solidFill>
              </a:endParaRPr>
            </a:p>
          </p:txBody>
        </p:sp>
      </p:grpSp>
      <p:sp>
        <p:nvSpPr>
          <p:cNvPr id="45070" name="Rectangle 29"/>
          <p:cNvSpPr>
            <a:spLocks noChangeArrowheads="1"/>
          </p:cNvSpPr>
          <p:nvPr/>
        </p:nvSpPr>
        <p:spPr bwMode="auto">
          <a:xfrm>
            <a:off x="323850" y="1196975"/>
            <a:ext cx="8569325" cy="1477328"/>
          </a:xfrm>
          <a:prstGeom prst="rect">
            <a:avLst/>
          </a:prstGeom>
          <a:noFill/>
          <a:ln w="9525">
            <a:noFill/>
            <a:miter lim="800000"/>
            <a:headEnd/>
            <a:tailEnd/>
          </a:ln>
        </p:spPr>
        <p:txBody>
          <a:bodyPr>
            <a:spAutoFit/>
          </a:bodyPr>
          <a:lstStyle/>
          <a:p>
            <a:pPr fontAlgn="base">
              <a:spcBef>
                <a:spcPct val="0"/>
              </a:spcBef>
              <a:spcAft>
                <a:spcPct val="0"/>
              </a:spcAft>
            </a:pPr>
            <a:r>
              <a:rPr lang="ja-JP" altLang="en-US" sz="2400" b="1" dirty="0">
                <a:solidFill>
                  <a:srgbClr val="1C1C1C"/>
                </a:solidFill>
              </a:rPr>
              <a:t>薬の効き目は</a:t>
            </a:r>
            <a:r>
              <a:rPr lang="en-US" altLang="ja-JP" sz="2400" b="1" dirty="0">
                <a:solidFill>
                  <a:srgbClr val="1C1C1C"/>
                </a:solidFill>
              </a:rPr>
              <a:t>『</a:t>
            </a:r>
            <a:r>
              <a:rPr lang="ja-JP" altLang="en-US" sz="2400" b="1" dirty="0">
                <a:solidFill>
                  <a:srgbClr val="1C1C1C"/>
                </a:solidFill>
              </a:rPr>
              <a:t>体の中の薬の量</a:t>
            </a:r>
            <a:r>
              <a:rPr lang="en-US" altLang="ja-JP" sz="2400" b="1" dirty="0">
                <a:solidFill>
                  <a:srgbClr val="1C1C1C"/>
                </a:solidFill>
              </a:rPr>
              <a:t>』</a:t>
            </a:r>
            <a:r>
              <a:rPr lang="ja-JP" altLang="en-US" sz="2400" b="1" dirty="0">
                <a:solidFill>
                  <a:srgbClr val="1C1C1C"/>
                </a:solidFill>
              </a:rPr>
              <a:t>できまります。</a:t>
            </a:r>
          </a:p>
          <a:p>
            <a:pPr fontAlgn="base">
              <a:spcBef>
                <a:spcPct val="0"/>
              </a:spcBef>
              <a:spcAft>
                <a:spcPct val="0"/>
              </a:spcAft>
            </a:pPr>
            <a:r>
              <a:rPr lang="ja-JP" altLang="en-US" sz="2400" b="1" dirty="0">
                <a:solidFill>
                  <a:srgbClr val="1C1C1C"/>
                </a:solidFill>
              </a:rPr>
              <a:t>血液にとけている薬の濃度のことを血中濃度といいます。</a:t>
            </a:r>
          </a:p>
          <a:p>
            <a:pPr fontAlgn="base">
              <a:spcBef>
                <a:spcPct val="0"/>
              </a:spcBef>
              <a:spcAft>
                <a:spcPct val="0"/>
              </a:spcAft>
            </a:pPr>
            <a:r>
              <a:rPr lang="ja-JP" altLang="en-US" sz="2400" b="1" dirty="0">
                <a:solidFill>
                  <a:srgbClr val="1C1C1C"/>
                </a:solidFill>
              </a:rPr>
              <a:t>血中濃度によって薬の効き目の現れ方が決まります。</a:t>
            </a:r>
          </a:p>
          <a:p>
            <a:pPr fontAlgn="base">
              <a:spcBef>
                <a:spcPct val="0"/>
              </a:spcBef>
              <a:spcAft>
                <a:spcPct val="0"/>
              </a:spcAft>
            </a:pPr>
            <a:r>
              <a:rPr lang="ja-JP" altLang="en-US" b="1" dirty="0">
                <a:solidFill>
                  <a:srgbClr val="FF0000"/>
                </a:solidFill>
              </a:rPr>
              <a:t>●</a:t>
            </a:r>
            <a:r>
              <a:rPr lang="en-US" altLang="ja-JP" b="1" dirty="0">
                <a:solidFill>
                  <a:srgbClr val="FF0000"/>
                </a:solidFill>
              </a:rPr>
              <a:t>1</a:t>
            </a:r>
            <a:r>
              <a:rPr lang="ja-JP" altLang="en-US" b="1" dirty="0">
                <a:solidFill>
                  <a:srgbClr val="FF0000"/>
                </a:solidFill>
              </a:rPr>
              <a:t>日</a:t>
            </a:r>
            <a:r>
              <a:rPr lang="en-US" altLang="ja-JP" b="1" dirty="0">
                <a:solidFill>
                  <a:srgbClr val="FF0000"/>
                </a:solidFill>
              </a:rPr>
              <a:t>3</a:t>
            </a:r>
            <a:r>
              <a:rPr lang="ja-JP" altLang="en-US" b="1" dirty="0">
                <a:solidFill>
                  <a:srgbClr val="FF0000"/>
                </a:solidFill>
              </a:rPr>
              <a:t>回のむ薬の場合</a:t>
            </a:r>
          </a:p>
        </p:txBody>
      </p:sp>
      <p:sp>
        <p:nvSpPr>
          <p:cNvPr id="11" name="角丸四角形 10"/>
          <p:cNvSpPr/>
          <p:nvPr/>
        </p:nvSpPr>
        <p:spPr>
          <a:xfrm>
            <a:off x="323850" y="115888"/>
            <a:ext cx="8358188" cy="935037"/>
          </a:xfrm>
          <a:prstGeom prst="roundRect">
            <a:avLst/>
          </a:prstGeom>
          <a:solidFill>
            <a:srgbClr val="CCFFFF"/>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r>
              <a:rPr lang="ja-JP" altLang="en-US" sz="3200" dirty="0">
                <a:solidFill>
                  <a:srgbClr val="000000"/>
                </a:solidFill>
              </a:rPr>
              <a:t>～薬の血中</a:t>
            </a:r>
            <a:r>
              <a:rPr lang="ja-JP" altLang="en-US" sz="3200" dirty="0" smtClean="0">
                <a:solidFill>
                  <a:srgbClr val="000000"/>
                </a:solidFill>
              </a:rPr>
              <a:t>濃度～</a:t>
            </a:r>
            <a:endParaRPr lang="ja-JP" altLang="en-US" sz="3200" dirty="0">
              <a:solidFill>
                <a:srgbClr val="000000"/>
              </a:solidFill>
            </a:endParaRPr>
          </a:p>
        </p:txBody>
      </p:sp>
      <p:sp>
        <p:nvSpPr>
          <p:cNvPr id="45072" name="Text Box 12"/>
          <p:cNvSpPr txBox="1">
            <a:spLocks noChangeArrowheads="1"/>
          </p:cNvSpPr>
          <p:nvPr/>
        </p:nvSpPr>
        <p:spPr bwMode="auto">
          <a:xfrm>
            <a:off x="231775" y="6092825"/>
            <a:ext cx="8866188" cy="457200"/>
          </a:xfrm>
          <a:prstGeom prst="rect">
            <a:avLst/>
          </a:prstGeom>
          <a:noFill/>
          <a:ln w="9525">
            <a:noFill/>
            <a:miter lim="800000"/>
            <a:headEnd/>
            <a:tailEnd/>
          </a:ln>
        </p:spPr>
        <p:txBody>
          <a:bodyPr wrap="none">
            <a:spAutoFit/>
          </a:bodyPr>
          <a:lstStyle/>
          <a:p>
            <a:pPr fontAlgn="base">
              <a:spcBef>
                <a:spcPct val="0"/>
              </a:spcBef>
              <a:spcAft>
                <a:spcPct val="0"/>
              </a:spcAft>
            </a:pPr>
            <a:r>
              <a:rPr lang="ja-JP" altLang="en-US" sz="2400">
                <a:solidFill>
                  <a:srgbClr val="FF0000"/>
                </a:solidFill>
                <a:latin typeface="HGP創英角ｺﾞｼｯｸUB" pitchFamily="50" charset="-128"/>
                <a:ea typeface="HGP創英角ｺﾞｼｯｸUB" pitchFamily="50" charset="-128"/>
              </a:rPr>
              <a:t>「効かないからもう</a:t>
            </a:r>
            <a:r>
              <a:rPr lang="en-US" altLang="ja-JP" sz="2400">
                <a:solidFill>
                  <a:srgbClr val="FF0000"/>
                </a:solidFill>
                <a:latin typeface="HGP創英角ｺﾞｼｯｸUB" pitchFamily="50" charset="-128"/>
                <a:ea typeface="HGP創英角ｺﾞｼｯｸUB" pitchFamily="50" charset="-128"/>
              </a:rPr>
              <a:t>1</a:t>
            </a:r>
            <a:r>
              <a:rPr lang="ja-JP" altLang="en-US" sz="2400">
                <a:solidFill>
                  <a:srgbClr val="FF0000"/>
                </a:solidFill>
                <a:latin typeface="HGP創英角ｺﾞｼｯｸUB" pitchFamily="50" charset="-128"/>
                <a:ea typeface="HGP創英角ｺﾞｼｯｸUB" pitchFamily="50" charset="-128"/>
              </a:rPr>
              <a:t>錠」や「痛みが軽いから半分だけのむ」はダメ！！</a:t>
            </a:r>
          </a:p>
        </p:txBody>
      </p:sp>
      <p:grpSp>
        <p:nvGrpSpPr>
          <p:cNvPr id="45073" name="Group 17"/>
          <p:cNvGrpSpPr>
            <a:grpSpLocks/>
          </p:cNvGrpSpPr>
          <p:nvPr/>
        </p:nvGrpSpPr>
        <p:grpSpPr bwMode="auto">
          <a:xfrm>
            <a:off x="900113" y="3743325"/>
            <a:ext cx="6624637" cy="1716088"/>
            <a:chOff x="703" y="2168"/>
            <a:chExt cx="4173" cy="1081"/>
          </a:xfrm>
        </p:grpSpPr>
        <p:sp>
          <p:nvSpPr>
            <p:cNvPr id="45074" name="Freeform 18"/>
            <p:cNvSpPr>
              <a:spLocks/>
            </p:cNvSpPr>
            <p:nvPr/>
          </p:nvSpPr>
          <p:spPr bwMode="auto">
            <a:xfrm>
              <a:off x="2064" y="2251"/>
              <a:ext cx="1360" cy="499"/>
            </a:xfrm>
            <a:custGeom>
              <a:avLst/>
              <a:gdLst/>
              <a:ahLst/>
              <a:cxnLst>
                <a:cxn ang="0">
                  <a:pos x="0" y="499"/>
                </a:cxn>
                <a:cxn ang="0">
                  <a:pos x="453" y="0"/>
                </a:cxn>
                <a:cxn ang="0">
                  <a:pos x="1497" y="499"/>
                </a:cxn>
              </a:cxnLst>
              <a:rect l="0" t="0" r="r" b="b"/>
              <a:pathLst>
                <a:path w="1497" h="499">
                  <a:moveTo>
                    <a:pt x="0" y="499"/>
                  </a:moveTo>
                  <a:cubicBezTo>
                    <a:pt x="102" y="249"/>
                    <a:pt x="204" y="0"/>
                    <a:pt x="453" y="0"/>
                  </a:cubicBezTo>
                  <a:cubicBezTo>
                    <a:pt x="702" y="0"/>
                    <a:pt x="1099" y="249"/>
                    <a:pt x="1497" y="499"/>
                  </a:cubicBezTo>
                </a:path>
              </a:pathLst>
            </a:custGeom>
            <a:noFill/>
            <a:ln w="76200" cmpd="sng">
              <a:solidFill>
                <a:schemeClr val="accent2"/>
              </a:solidFill>
              <a:round/>
              <a:headEnd/>
              <a:tailEnd/>
            </a:ln>
            <a:effectLst/>
          </p:spPr>
          <p:txBody>
            <a:bodyPr/>
            <a:lstStyle/>
            <a:p>
              <a:pPr fontAlgn="base">
                <a:spcBef>
                  <a:spcPct val="0"/>
                </a:spcBef>
                <a:spcAft>
                  <a:spcPct val="0"/>
                </a:spcAft>
              </a:pPr>
              <a:endParaRPr lang="ja-JP" altLang="en-US" b="1">
                <a:solidFill>
                  <a:srgbClr val="000000"/>
                </a:solidFill>
              </a:endParaRPr>
            </a:p>
          </p:txBody>
        </p:sp>
        <p:sp>
          <p:nvSpPr>
            <p:cNvPr id="45075" name="Freeform 19"/>
            <p:cNvSpPr>
              <a:spLocks/>
            </p:cNvSpPr>
            <p:nvPr/>
          </p:nvSpPr>
          <p:spPr bwMode="auto">
            <a:xfrm>
              <a:off x="3424" y="2251"/>
              <a:ext cx="1452" cy="499"/>
            </a:xfrm>
            <a:custGeom>
              <a:avLst/>
              <a:gdLst/>
              <a:ahLst/>
              <a:cxnLst>
                <a:cxn ang="0">
                  <a:pos x="0" y="499"/>
                </a:cxn>
                <a:cxn ang="0">
                  <a:pos x="453" y="0"/>
                </a:cxn>
                <a:cxn ang="0">
                  <a:pos x="1497" y="499"/>
                </a:cxn>
              </a:cxnLst>
              <a:rect l="0" t="0" r="r" b="b"/>
              <a:pathLst>
                <a:path w="1497" h="499">
                  <a:moveTo>
                    <a:pt x="0" y="499"/>
                  </a:moveTo>
                  <a:cubicBezTo>
                    <a:pt x="102" y="249"/>
                    <a:pt x="204" y="0"/>
                    <a:pt x="453" y="0"/>
                  </a:cubicBezTo>
                  <a:cubicBezTo>
                    <a:pt x="702" y="0"/>
                    <a:pt x="1099" y="249"/>
                    <a:pt x="1497" y="499"/>
                  </a:cubicBezTo>
                </a:path>
              </a:pathLst>
            </a:custGeom>
            <a:noFill/>
            <a:ln w="76200" cmpd="sng">
              <a:solidFill>
                <a:schemeClr val="accent2"/>
              </a:solidFill>
              <a:round/>
              <a:headEnd/>
              <a:tailEnd/>
            </a:ln>
            <a:effectLst/>
          </p:spPr>
          <p:txBody>
            <a:bodyPr/>
            <a:lstStyle/>
            <a:p>
              <a:pPr fontAlgn="base">
                <a:spcBef>
                  <a:spcPct val="0"/>
                </a:spcBef>
                <a:spcAft>
                  <a:spcPct val="0"/>
                </a:spcAft>
              </a:pPr>
              <a:endParaRPr lang="ja-JP" altLang="en-US" b="1">
                <a:solidFill>
                  <a:srgbClr val="000000"/>
                </a:solidFill>
              </a:endParaRPr>
            </a:p>
          </p:txBody>
        </p:sp>
        <p:sp>
          <p:nvSpPr>
            <p:cNvPr id="45076" name="Freeform 20"/>
            <p:cNvSpPr>
              <a:spLocks/>
            </p:cNvSpPr>
            <p:nvPr/>
          </p:nvSpPr>
          <p:spPr bwMode="auto">
            <a:xfrm>
              <a:off x="703" y="2168"/>
              <a:ext cx="1361" cy="1081"/>
            </a:xfrm>
            <a:custGeom>
              <a:avLst/>
              <a:gdLst/>
              <a:ahLst/>
              <a:cxnLst>
                <a:cxn ang="0">
                  <a:pos x="0" y="1081"/>
                </a:cxn>
                <a:cxn ang="0">
                  <a:pos x="408" y="83"/>
                </a:cxn>
                <a:cxn ang="0">
                  <a:pos x="1270" y="582"/>
                </a:cxn>
              </a:cxnLst>
              <a:rect l="0" t="0" r="r" b="b"/>
              <a:pathLst>
                <a:path w="1270" h="1081">
                  <a:moveTo>
                    <a:pt x="0" y="1081"/>
                  </a:moveTo>
                  <a:cubicBezTo>
                    <a:pt x="98" y="623"/>
                    <a:pt x="196" y="166"/>
                    <a:pt x="408" y="83"/>
                  </a:cubicBezTo>
                  <a:cubicBezTo>
                    <a:pt x="620" y="0"/>
                    <a:pt x="945" y="291"/>
                    <a:pt x="1270" y="582"/>
                  </a:cubicBezTo>
                </a:path>
              </a:pathLst>
            </a:custGeom>
            <a:noFill/>
            <a:ln w="76200" cmpd="sng">
              <a:solidFill>
                <a:schemeClr val="accent2"/>
              </a:solidFill>
              <a:round/>
              <a:headEnd/>
              <a:tailEnd/>
            </a:ln>
            <a:effectLst/>
          </p:spPr>
          <p:txBody>
            <a:bodyPr/>
            <a:lstStyle/>
            <a:p>
              <a:pPr fontAlgn="base">
                <a:spcBef>
                  <a:spcPct val="0"/>
                </a:spcBef>
                <a:spcAft>
                  <a:spcPct val="0"/>
                </a:spcAft>
              </a:pPr>
              <a:endParaRPr lang="ja-JP" altLang="en-US" b="1">
                <a:solidFill>
                  <a:srgbClr val="000000"/>
                </a:solidFill>
              </a:endParaRPr>
            </a:p>
          </p:txBody>
        </p:sp>
      </p:grpSp>
      <p:grpSp>
        <p:nvGrpSpPr>
          <p:cNvPr id="45080" name="Group 24"/>
          <p:cNvGrpSpPr>
            <a:grpSpLocks/>
          </p:cNvGrpSpPr>
          <p:nvPr/>
        </p:nvGrpSpPr>
        <p:grpSpPr bwMode="auto">
          <a:xfrm>
            <a:off x="42863" y="2857500"/>
            <a:ext cx="8929687" cy="3163888"/>
            <a:chOff x="27" y="1936"/>
            <a:chExt cx="5625" cy="1993"/>
          </a:xfrm>
        </p:grpSpPr>
        <p:sp>
          <p:nvSpPr>
            <p:cNvPr id="45081" name="AutoShape 25"/>
            <p:cNvSpPr>
              <a:spLocks noChangeArrowheads="1"/>
            </p:cNvSpPr>
            <p:nvPr/>
          </p:nvSpPr>
          <p:spPr bwMode="auto">
            <a:xfrm>
              <a:off x="340" y="2251"/>
              <a:ext cx="181" cy="1315"/>
            </a:xfrm>
            <a:prstGeom prst="upArrow">
              <a:avLst>
                <a:gd name="adj1" fmla="val 32593"/>
                <a:gd name="adj2" fmla="val 152636"/>
              </a:avLst>
            </a:prstGeom>
            <a:solidFill>
              <a:schemeClr val="tx2"/>
            </a:solidFill>
            <a:ln w="9525">
              <a:solidFill>
                <a:schemeClr val="tx1"/>
              </a:solidFill>
              <a:miter lim="800000"/>
              <a:headEnd/>
              <a:tailEnd/>
            </a:ln>
            <a:effectLst/>
          </p:spPr>
          <p:txBody>
            <a:bodyPr vert="eaVert" wrap="none" anchor="ctr"/>
            <a:lstStyle/>
            <a:p>
              <a:pPr fontAlgn="base">
                <a:spcBef>
                  <a:spcPct val="0"/>
                </a:spcBef>
                <a:spcAft>
                  <a:spcPct val="0"/>
                </a:spcAft>
              </a:pPr>
              <a:endParaRPr lang="ja-JP" altLang="en-US" b="1">
                <a:solidFill>
                  <a:srgbClr val="000000"/>
                </a:solidFill>
              </a:endParaRPr>
            </a:p>
          </p:txBody>
        </p:sp>
        <p:sp>
          <p:nvSpPr>
            <p:cNvPr id="45082" name="Text Box 26"/>
            <p:cNvSpPr txBox="1">
              <a:spLocks noChangeArrowheads="1"/>
            </p:cNvSpPr>
            <p:nvPr/>
          </p:nvSpPr>
          <p:spPr bwMode="auto">
            <a:xfrm>
              <a:off x="158" y="2523"/>
              <a:ext cx="289" cy="891"/>
            </a:xfrm>
            <a:prstGeom prst="rect">
              <a:avLst/>
            </a:prstGeom>
            <a:noFill/>
            <a:ln w="9525">
              <a:noFill/>
              <a:miter lim="800000"/>
              <a:headEnd/>
              <a:tailEnd/>
            </a:ln>
            <a:effectLst/>
          </p:spPr>
          <p:txBody>
            <a:bodyPr vert="eaVert" wrap="none">
              <a:spAutoFit/>
            </a:bodyPr>
            <a:lstStyle/>
            <a:p>
              <a:pPr fontAlgn="base">
                <a:spcBef>
                  <a:spcPct val="0"/>
                </a:spcBef>
                <a:spcAft>
                  <a:spcPct val="0"/>
                </a:spcAft>
              </a:pPr>
              <a:r>
                <a:rPr lang="ja-JP" altLang="en-US" b="1">
                  <a:solidFill>
                    <a:srgbClr val="000000"/>
                  </a:solidFill>
                </a:rPr>
                <a:t>薬の血中濃度</a:t>
              </a:r>
            </a:p>
          </p:txBody>
        </p:sp>
        <p:sp>
          <p:nvSpPr>
            <p:cNvPr id="45083" name="Text Box 27"/>
            <p:cNvSpPr txBox="1">
              <a:spLocks noChangeArrowheads="1"/>
            </p:cNvSpPr>
            <p:nvPr/>
          </p:nvSpPr>
          <p:spPr bwMode="auto">
            <a:xfrm>
              <a:off x="295" y="1936"/>
              <a:ext cx="289" cy="315"/>
            </a:xfrm>
            <a:prstGeom prst="rect">
              <a:avLst/>
            </a:prstGeom>
            <a:noFill/>
            <a:ln w="9525">
              <a:noFill/>
              <a:miter lim="800000"/>
              <a:headEnd/>
              <a:tailEnd/>
            </a:ln>
            <a:effectLst/>
          </p:spPr>
          <p:txBody>
            <a:bodyPr vert="eaVert" wrap="none">
              <a:spAutoFit/>
            </a:bodyPr>
            <a:lstStyle/>
            <a:p>
              <a:pPr fontAlgn="base">
                <a:spcBef>
                  <a:spcPct val="0"/>
                </a:spcBef>
                <a:spcAft>
                  <a:spcPct val="0"/>
                </a:spcAft>
              </a:pPr>
              <a:r>
                <a:rPr lang="ja-JP" altLang="en-US" b="1">
                  <a:solidFill>
                    <a:srgbClr val="000000"/>
                  </a:solidFill>
                </a:rPr>
                <a:t>高い</a:t>
              </a:r>
            </a:p>
          </p:txBody>
        </p:sp>
        <p:sp>
          <p:nvSpPr>
            <p:cNvPr id="45084" name="AutoShape 21"/>
            <p:cNvSpPr>
              <a:spLocks noChangeArrowheads="1"/>
            </p:cNvSpPr>
            <p:nvPr/>
          </p:nvSpPr>
          <p:spPr bwMode="auto">
            <a:xfrm>
              <a:off x="431" y="3657"/>
              <a:ext cx="453" cy="272"/>
            </a:xfrm>
            <a:prstGeom prst="roundRect">
              <a:avLst>
                <a:gd name="adj" fmla="val 16667"/>
              </a:avLst>
            </a:prstGeom>
            <a:solidFill>
              <a:schemeClr val="accent2"/>
            </a:solidFill>
            <a:ln w="9525">
              <a:noFill/>
              <a:round/>
              <a:headEnd/>
              <a:tailEnd/>
            </a:ln>
          </p:spPr>
          <p:txBody>
            <a:bodyPr wrap="none" anchor="ctr"/>
            <a:lstStyle/>
            <a:p>
              <a:pPr algn="ctr" fontAlgn="base">
                <a:spcBef>
                  <a:spcPct val="0"/>
                </a:spcBef>
                <a:spcAft>
                  <a:spcPct val="0"/>
                </a:spcAft>
              </a:pPr>
              <a:r>
                <a:rPr lang="ja-JP" altLang="en-US">
                  <a:solidFill>
                    <a:srgbClr val="FFFFCC"/>
                  </a:solidFill>
                  <a:ea typeface="HGP創英角ｺﾞｼｯｸUB" pitchFamily="50" charset="-128"/>
                </a:rPr>
                <a:t>朝のむ</a:t>
              </a:r>
            </a:p>
          </p:txBody>
        </p:sp>
        <p:sp>
          <p:nvSpPr>
            <p:cNvPr id="45085" name="AutoShape 23"/>
            <p:cNvSpPr>
              <a:spLocks noChangeArrowheads="1"/>
            </p:cNvSpPr>
            <p:nvPr/>
          </p:nvSpPr>
          <p:spPr bwMode="auto">
            <a:xfrm>
              <a:off x="1746" y="3657"/>
              <a:ext cx="453" cy="272"/>
            </a:xfrm>
            <a:prstGeom prst="roundRect">
              <a:avLst>
                <a:gd name="adj" fmla="val 16667"/>
              </a:avLst>
            </a:prstGeom>
            <a:solidFill>
              <a:srgbClr val="FF3300"/>
            </a:solidFill>
            <a:ln w="9525">
              <a:noFill/>
              <a:round/>
              <a:headEnd/>
              <a:tailEnd/>
            </a:ln>
          </p:spPr>
          <p:txBody>
            <a:bodyPr wrap="none" anchor="ctr"/>
            <a:lstStyle/>
            <a:p>
              <a:pPr algn="ctr" fontAlgn="base">
                <a:spcBef>
                  <a:spcPct val="0"/>
                </a:spcBef>
                <a:spcAft>
                  <a:spcPct val="0"/>
                </a:spcAft>
              </a:pPr>
              <a:r>
                <a:rPr lang="ja-JP" altLang="en-US">
                  <a:solidFill>
                    <a:srgbClr val="FFFFCC"/>
                  </a:solidFill>
                  <a:ea typeface="HGP創英角ｺﾞｼｯｸUB" pitchFamily="50" charset="-128"/>
                </a:rPr>
                <a:t>昼のむ</a:t>
              </a:r>
            </a:p>
          </p:txBody>
        </p:sp>
        <p:sp>
          <p:nvSpPr>
            <p:cNvPr id="45086" name="AutoShape 22"/>
            <p:cNvSpPr>
              <a:spLocks noChangeArrowheads="1"/>
            </p:cNvSpPr>
            <p:nvPr/>
          </p:nvSpPr>
          <p:spPr bwMode="auto">
            <a:xfrm>
              <a:off x="3152" y="3657"/>
              <a:ext cx="453" cy="272"/>
            </a:xfrm>
            <a:prstGeom prst="roundRect">
              <a:avLst>
                <a:gd name="adj" fmla="val 16667"/>
              </a:avLst>
            </a:prstGeom>
            <a:solidFill>
              <a:schemeClr val="hlink"/>
            </a:solidFill>
            <a:ln w="9525">
              <a:noFill/>
              <a:round/>
              <a:headEnd/>
              <a:tailEnd/>
            </a:ln>
          </p:spPr>
          <p:txBody>
            <a:bodyPr wrap="none" anchor="ctr"/>
            <a:lstStyle/>
            <a:p>
              <a:pPr algn="ctr" fontAlgn="base">
                <a:spcBef>
                  <a:spcPct val="0"/>
                </a:spcBef>
                <a:spcAft>
                  <a:spcPct val="0"/>
                </a:spcAft>
              </a:pPr>
              <a:r>
                <a:rPr lang="ja-JP" altLang="en-US">
                  <a:solidFill>
                    <a:srgbClr val="FFFFCC"/>
                  </a:solidFill>
                  <a:ea typeface="HGP創英角ｺﾞｼｯｸUB" pitchFamily="50" charset="-128"/>
                </a:rPr>
                <a:t>夜のむ</a:t>
              </a:r>
            </a:p>
          </p:txBody>
        </p:sp>
        <p:sp>
          <p:nvSpPr>
            <p:cNvPr id="45087" name="AutoShape 31"/>
            <p:cNvSpPr>
              <a:spLocks noChangeArrowheads="1"/>
            </p:cNvSpPr>
            <p:nvPr/>
          </p:nvSpPr>
          <p:spPr bwMode="auto">
            <a:xfrm>
              <a:off x="930" y="3702"/>
              <a:ext cx="771" cy="182"/>
            </a:xfrm>
            <a:prstGeom prst="rightArrow">
              <a:avLst>
                <a:gd name="adj1" fmla="val 50000"/>
                <a:gd name="adj2" fmla="val 105907"/>
              </a:avLst>
            </a:prstGeom>
            <a:gradFill rotWithShape="1">
              <a:gsLst>
                <a:gs pos="0">
                  <a:schemeClr val="accent2"/>
                </a:gs>
                <a:gs pos="100000">
                  <a:srgbClr val="FF6600"/>
                </a:gs>
              </a:gsLst>
              <a:lin ang="0" scaled="1"/>
            </a:gradFill>
            <a:ln w="9525">
              <a:noFill/>
              <a:miter lim="800000"/>
              <a:headEnd/>
              <a:tailEnd/>
            </a:ln>
            <a:effectLst/>
          </p:spPr>
          <p:txBody>
            <a:bodyPr wrap="none" anchor="ctr"/>
            <a:lstStyle/>
            <a:p>
              <a:pPr fontAlgn="base">
                <a:spcBef>
                  <a:spcPct val="0"/>
                </a:spcBef>
                <a:spcAft>
                  <a:spcPct val="0"/>
                </a:spcAft>
              </a:pPr>
              <a:endParaRPr lang="ja-JP" altLang="en-US" b="1">
                <a:solidFill>
                  <a:srgbClr val="000000"/>
                </a:solidFill>
              </a:endParaRPr>
            </a:p>
          </p:txBody>
        </p:sp>
        <p:sp>
          <p:nvSpPr>
            <p:cNvPr id="45088" name="AutoShape 32"/>
            <p:cNvSpPr>
              <a:spLocks noChangeArrowheads="1"/>
            </p:cNvSpPr>
            <p:nvPr/>
          </p:nvSpPr>
          <p:spPr bwMode="auto">
            <a:xfrm>
              <a:off x="2336" y="3702"/>
              <a:ext cx="771" cy="182"/>
            </a:xfrm>
            <a:prstGeom prst="rightArrow">
              <a:avLst>
                <a:gd name="adj1" fmla="val 50000"/>
                <a:gd name="adj2" fmla="val 105907"/>
              </a:avLst>
            </a:prstGeom>
            <a:gradFill rotWithShape="1">
              <a:gsLst>
                <a:gs pos="0">
                  <a:srgbClr val="FF6600"/>
                </a:gs>
                <a:gs pos="100000">
                  <a:schemeClr val="hlink"/>
                </a:gs>
              </a:gsLst>
              <a:lin ang="0" scaled="1"/>
            </a:gradFill>
            <a:ln w="9525">
              <a:noFill/>
              <a:miter lim="800000"/>
              <a:headEnd/>
              <a:tailEnd/>
            </a:ln>
            <a:effectLst/>
          </p:spPr>
          <p:txBody>
            <a:bodyPr wrap="none" anchor="ctr"/>
            <a:lstStyle/>
            <a:p>
              <a:pPr fontAlgn="base">
                <a:spcBef>
                  <a:spcPct val="0"/>
                </a:spcBef>
                <a:spcAft>
                  <a:spcPct val="0"/>
                </a:spcAft>
              </a:pPr>
              <a:endParaRPr lang="ja-JP" altLang="en-US" b="1">
                <a:solidFill>
                  <a:srgbClr val="000000"/>
                </a:solidFill>
              </a:endParaRPr>
            </a:p>
          </p:txBody>
        </p:sp>
        <p:sp>
          <p:nvSpPr>
            <p:cNvPr id="45089" name="AutoShape 33"/>
            <p:cNvSpPr>
              <a:spLocks noChangeArrowheads="1"/>
            </p:cNvSpPr>
            <p:nvPr/>
          </p:nvSpPr>
          <p:spPr bwMode="auto">
            <a:xfrm>
              <a:off x="3696" y="3702"/>
              <a:ext cx="953" cy="182"/>
            </a:xfrm>
            <a:prstGeom prst="rightArrow">
              <a:avLst>
                <a:gd name="adj1" fmla="val 50000"/>
                <a:gd name="adj2" fmla="val 130907"/>
              </a:avLst>
            </a:prstGeom>
            <a:gradFill rotWithShape="1">
              <a:gsLst>
                <a:gs pos="0">
                  <a:schemeClr val="hlink"/>
                </a:gs>
                <a:gs pos="100000">
                  <a:schemeClr val="accent2"/>
                </a:gs>
              </a:gsLst>
              <a:lin ang="0" scaled="1"/>
            </a:gradFill>
            <a:ln w="9525">
              <a:noFill/>
              <a:miter lim="800000"/>
              <a:headEnd/>
              <a:tailEnd/>
            </a:ln>
            <a:effectLst/>
          </p:spPr>
          <p:txBody>
            <a:bodyPr wrap="none" anchor="ctr"/>
            <a:lstStyle/>
            <a:p>
              <a:pPr fontAlgn="base">
                <a:spcBef>
                  <a:spcPct val="0"/>
                </a:spcBef>
                <a:spcAft>
                  <a:spcPct val="0"/>
                </a:spcAft>
              </a:pPr>
              <a:endParaRPr lang="ja-JP" altLang="en-US" b="1">
                <a:solidFill>
                  <a:srgbClr val="000000"/>
                </a:solidFill>
              </a:endParaRPr>
            </a:p>
          </p:txBody>
        </p:sp>
        <p:sp>
          <p:nvSpPr>
            <p:cNvPr id="45090" name="Text Box 34"/>
            <p:cNvSpPr txBox="1">
              <a:spLocks noChangeArrowheads="1"/>
            </p:cNvSpPr>
            <p:nvPr/>
          </p:nvSpPr>
          <p:spPr bwMode="auto">
            <a:xfrm>
              <a:off x="4694" y="2115"/>
              <a:ext cx="822" cy="231"/>
            </a:xfrm>
            <a:prstGeom prst="rect">
              <a:avLst/>
            </a:prstGeom>
            <a:noFill/>
            <a:ln w="9525">
              <a:noFill/>
              <a:miter lim="800000"/>
              <a:headEnd/>
              <a:tailEnd/>
            </a:ln>
            <a:effectLst/>
          </p:spPr>
          <p:txBody>
            <a:bodyPr wrap="none">
              <a:spAutoFit/>
            </a:bodyPr>
            <a:lstStyle/>
            <a:p>
              <a:pPr fontAlgn="base">
                <a:spcBef>
                  <a:spcPct val="0"/>
                </a:spcBef>
                <a:spcAft>
                  <a:spcPct val="0"/>
                </a:spcAft>
              </a:pPr>
              <a:r>
                <a:rPr lang="ja-JP" altLang="en-US" b="1">
                  <a:solidFill>
                    <a:srgbClr val="000000"/>
                  </a:solidFill>
                </a:rPr>
                <a:t>危険な範囲</a:t>
              </a:r>
            </a:p>
          </p:txBody>
        </p:sp>
        <p:sp>
          <p:nvSpPr>
            <p:cNvPr id="45091" name="Text Box 35"/>
            <p:cNvSpPr txBox="1">
              <a:spLocks noChangeArrowheads="1"/>
            </p:cNvSpPr>
            <p:nvPr/>
          </p:nvSpPr>
          <p:spPr bwMode="auto">
            <a:xfrm>
              <a:off x="4694" y="2568"/>
              <a:ext cx="816" cy="404"/>
            </a:xfrm>
            <a:prstGeom prst="rect">
              <a:avLst/>
            </a:prstGeom>
            <a:noFill/>
            <a:ln w="9525">
              <a:noFill/>
              <a:miter lim="800000"/>
              <a:headEnd/>
              <a:tailEnd/>
            </a:ln>
            <a:effectLst/>
          </p:spPr>
          <p:txBody>
            <a:bodyPr wrap="none">
              <a:spAutoFit/>
            </a:bodyPr>
            <a:lstStyle/>
            <a:p>
              <a:pPr fontAlgn="base">
                <a:spcBef>
                  <a:spcPct val="0"/>
                </a:spcBef>
                <a:spcAft>
                  <a:spcPct val="0"/>
                </a:spcAft>
              </a:pPr>
              <a:r>
                <a:rPr lang="ja-JP" altLang="en-US" b="1">
                  <a:solidFill>
                    <a:srgbClr val="000000"/>
                  </a:solidFill>
                </a:rPr>
                <a:t>効き目が</a:t>
              </a:r>
            </a:p>
            <a:p>
              <a:pPr fontAlgn="base">
                <a:spcBef>
                  <a:spcPct val="0"/>
                </a:spcBef>
                <a:spcAft>
                  <a:spcPct val="0"/>
                </a:spcAft>
              </a:pPr>
              <a:r>
                <a:rPr lang="ja-JP" altLang="en-US" b="1">
                  <a:solidFill>
                    <a:srgbClr val="000000"/>
                  </a:solidFill>
                </a:rPr>
                <a:t>現れる範囲</a:t>
              </a:r>
            </a:p>
          </p:txBody>
        </p:sp>
        <p:sp>
          <p:nvSpPr>
            <p:cNvPr id="45092" name="Text Box 36"/>
            <p:cNvSpPr txBox="1">
              <a:spLocks noChangeArrowheads="1"/>
            </p:cNvSpPr>
            <p:nvPr/>
          </p:nvSpPr>
          <p:spPr bwMode="auto">
            <a:xfrm>
              <a:off x="4694" y="3158"/>
              <a:ext cx="958" cy="404"/>
            </a:xfrm>
            <a:prstGeom prst="rect">
              <a:avLst/>
            </a:prstGeom>
            <a:noFill/>
            <a:ln w="9525">
              <a:noFill/>
              <a:miter lim="800000"/>
              <a:headEnd/>
              <a:tailEnd/>
            </a:ln>
            <a:effectLst/>
          </p:spPr>
          <p:txBody>
            <a:bodyPr wrap="none">
              <a:spAutoFit/>
            </a:bodyPr>
            <a:lstStyle/>
            <a:p>
              <a:pPr fontAlgn="base">
                <a:spcBef>
                  <a:spcPct val="0"/>
                </a:spcBef>
                <a:spcAft>
                  <a:spcPct val="0"/>
                </a:spcAft>
              </a:pPr>
              <a:r>
                <a:rPr lang="ja-JP" altLang="en-US" b="1">
                  <a:solidFill>
                    <a:srgbClr val="000000"/>
                  </a:solidFill>
                </a:rPr>
                <a:t>効き目が</a:t>
              </a:r>
            </a:p>
            <a:p>
              <a:pPr fontAlgn="base">
                <a:spcBef>
                  <a:spcPct val="0"/>
                </a:spcBef>
                <a:spcAft>
                  <a:spcPct val="0"/>
                </a:spcAft>
              </a:pPr>
              <a:r>
                <a:rPr lang="ja-JP" altLang="en-US" b="1">
                  <a:solidFill>
                    <a:srgbClr val="000000"/>
                  </a:solidFill>
                </a:rPr>
                <a:t>現れない範囲</a:t>
              </a:r>
            </a:p>
          </p:txBody>
        </p:sp>
        <p:sp>
          <p:nvSpPr>
            <p:cNvPr id="45093" name="Text Box 37"/>
            <p:cNvSpPr txBox="1">
              <a:spLocks noChangeArrowheads="1"/>
            </p:cNvSpPr>
            <p:nvPr/>
          </p:nvSpPr>
          <p:spPr bwMode="auto">
            <a:xfrm>
              <a:off x="27" y="3657"/>
              <a:ext cx="404" cy="231"/>
            </a:xfrm>
            <a:prstGeom prst="rect">
              <a:avLst/>
            </a:prstGeom>
            <a:noFill/>
            <a:ln w="9525">
              <a:noFill/>
              <a:miter lim="800000"/>
              <a:headEnd/>
              <a:tailEnd/>
            </a:ln>
            <a:effectLst/>
          </p:spPr>
          <p:txBody>
            <a:bodyPr wrap="none">
              <a:spAutoFit/>
            </a:bodyPr>
            <a:lstStyle/>
            <a:p>
              <a:pPr fontAlgn="base">
                <a:spcBef>
                  <a:spcPct val="0"/>
                </a:spcBef>
                <a:spcAft>
                  <a:spcPct val="0"/>
                </a:spcAft>
              </a:pPr>
              <a:r>
                <a:rPr lang="ja-JP" altLang="en-US" b="1">
                  <a:solidFill>
                    <a:srgbClr val="000000"/>
                  </a:solidFill>
                </a:rPr>
                <a:t>時間</a:t>
              </a:r>
            </a:p>
          </p:txBody>
        </p:sp>
      </p:grpSp>
      <p:sp>
        <p:nvSpPr>
          <p:cNvPr id="45095" name="Text Box 12"/>
          <p:cNvSpPr txBox="1">
            <a:spLocks noChangeArrowheads="1"/>
          </p:cNvSpPr>
          <p:nvPr/>
        </p:nvSpPr>
        <p:spPr bwMode="auto">
          <a:xfrm>
            <a:off x="6011863" y="2282825"/>
            <a:ext cx="2790825" cy="641350"/>
          </a:xfrm>
          <a:prstGeom prst="rect">
            <a:avLst/>
          </a:prstGeom>
          <a:noFill/>
          <a:ln w="9525">
            <a:noFill/>
            <a:miter lim="800000"/>
            <a:headEnd/>
            <a:tailEnd/>
          </a:ln>
        </p:spPr>
        <p:txBody>
          <a:bodyPr wrap="none">
            <a:spAutoFit/>
          </a:bodyPr>
          <a:lstStyle/>
          <a:p>
            <a:pPr fontAlgn="base">
              <a:spcBef>
                <a:spcPct val="0"/>
              </a:spcBef>
              <a:spcAft>
                <a:spcPct val="0"/>
              </a:spcAft>
            </a:pPr>
            <a:r>
              <a:rPr lang="ja-JP" altLang="en-US">
                <a:solidFill>
                  <a:srgbClr val="FF0000"/>
                </a:solidFill>
                <a:latin typeface="HGP創英角ｺﾞｼｯｸUB" pitchFamily="50" charset="-128"/>
                <a:ea typeface="HGP創英角ｺﾞｼｯｸUB" pitchFamily="50" charset="-128"/>
              </a:rPr>
              <a:t>決められた量より多くのむと</a:t>
            </a:r>
          </a:p>
          <a:p>
            <a:pPr fontAlgn="base">
              <a:spcBef>
                <a:spcPct val="0"/>
              </a:spcBef>
              <a:spcAft>
                <a:spcPct val="0"/>
              </a:spcAft>
            </a:pPr>
            <a:r>
              <a:rPr lang="ja-JP" altLang="en-US">
                <a:solidFill>
                  <a:srgbClr val="FF0000"/>
                </a:solidFill>
                <a:latin typeface="HGP創英角ｺﾞｼｯｸUB" pitchFamily="50" charset="-128"/>
                <a:ea typeface="HGP創英角ｺﾞｼｯｸUB" pitchFamily="50" charset="-128"/>
              </a:rPr>
              <a:t>危険なことがあります</a:t>
            </a:r>
          </a:p>
        </p:txBody>
      </p:sp>
      <p:grpSp>
        <p:nvGrpSpPr>
          <p:cNvPr id="45097" name="Group 41"/>
          <p:cNvGrpSpPr>
            <a:grpSpLocks/>
          </p:cNvGrpSpPr>
          <p:nvPr/>
        </p:nvGrpSpPr>
        <p:grpSpPr bwMode="auto">
          <a:xfrm>
            <a:off x="900113" y="2924175"/>
            <a:ext cx="6624637" cy="2519363"/>
            <a:chOff x="612" y="66"/>
            <a:chExt cx="4218" cy="1587"/>
          </a:xfrm>
        </p:grpSpPr>
        <p:sp>
          <p:nvSpPr>
            <p:cNvPr id="45098" name="Freeform 22"/>
            <p:cNvSpPr>
              <a:spLocks/>
            </p:cNvSpPr>
            <p:nvPr/>
          </p:nvSpPr>
          <p:spPr bwMode="auto">
            <a:xfrm>
              <a:off x="3333" y="66"/>
              <a:ext cx="1497" cy="1550"/>
            </a:xfrm>
            <a:custGeom>
              <a:avLst/>
              <a:gdLst>
                <a:gd name="T0" fmla="*/ 0 w 1452"/>
                <a:gd name="T1" fmla="*/ 1550 h 1550"/>
                <a:gd name="T2" fmla="*/ 363 w 1452"/>
                <a:gd name="T3" fmla="*/ 189 h 1550"/>
                <a:gd name="T4" fmla="*/ 1452 w 1452"/>
                <a:gd name="T5" fmla="*/ 416 h 1550"/>
                <a:gd name="T6" fmla="*/ 0 60000 65536"/>
                <a:gd name="T7" fmla="*/ 0 60000 65536"/>
                <a:gd name="T8" fmla="*/ 0 60000 65536"/>
                <a:gd name="T9" fmla="*/ 0 w 1452"/>
                <a:gd name="T10" fmla="*/ 0 h 1550"/>
                <a:gd name="T11" fmla="*/ 1452 w 1452"/>
                <a:gd name="T12" fmla="*/ 1550 h 1550"/>
              </a:gdLst>
              <a:ahLst/>
              <a:cxnLst>
                <a:cxn ang="T6">
                  <a:pos x="T0" y="T1"/>
                </a:cxn>
                <a:cxn ang="T7">
                  <a:pos x="T2" y="T3"/>
                </a:cxn>
                <a:cxn ang="T8">
                  <a:pos x="T4" y="T5"/>
                </a:cxn>
              </a:cxnLst>
              <a:rect l="T9" t="T10" r="T11" b="T12"/>
              <a:pathLst>
                <a:path w="1452" h="1550">
                  <a:moveTo>
                    <a:pt x="0" y="1550"/>
                  </a:moveTo>
                  <a:cubicBezTo>
                    <a:pt x="60" y="964"/>
                    <a:pt x="121" y="378"/>
                    <a:pt x="363" y="189"/>
                  </a:cubicBezTo>
                  <a:cubicBezTo>
                    <a:pt x="605" y="0"/>
                    <a:pt x="1028" y="208"/>
                    <a:pt x="1452" y="416"/>
                  </a:cubicBezTo>
                </a:path>
              </a:pathLst>
            </a:custGeom>
            <a:noFill/>
            <a:ln w="76200">
              <a:solidFill>
                <a:srgbClr val="FF3300"/>
              </a:solidFill>
              <a:round/>
              <a:headEnd/>
              <a:tailEnd/>
            </a:ln>
          </p:spPr>
          <p:txBody>
            <a:bodyPr/>
            <a:lstStyle/>
            <a:p>
              <a:pPr fontAlgn="base">
                <a:spcBef>
                  <a:spcPct val="0"/>
                </a:spcBef>
                <a:spcAft>
                  <a:spcPct val="0"/>
                </a:spcAft>
              </a:pPr>
              <a:endParaRPr lang="ja-JP" altLang="ja-JP">
                <a:solidFill>
                  <a:srgbClr val="000000"/>
                </a:solidFill>
              </a:endParaRPr>
            </a:p>
          </p:txBody>
        </p:sp>
        <p:sp>
          <p:nvSpPr>
            <p:cNvPr id="45099" name="Freeform 19"/>
            <p:cNvSpPr>
              <a:spLocks/>
            </p:cNvSpPr>
            <p:nvPr/>
          </p:nvSpPr>
          <p:spPr bwMode="auto">
            <a:xfrm>
              <a:off x="612" y="572"/>
              <a:ext cx="1361" cy="1081"/>
            </a:xfrm>
            <a:custGeom>
              <a:avLst/>
              <a:gdLst>
                <a:gd name="T0" fmla="*/ 0 w 1270"/>
                <a:gd name="T1" fmla="*/ 1081 h 1081"/>
                <a:gd name="T2" fmla="*/ 538 w 1270"/>
                <a:gd name="T3" fmla="*/ 83 h 1081"/>
                <a:gd name="T4" fmla="*/ 1676 w 1270"/>
                <a:gd name="T5" fmla="*/ 582 h 1081"/>
                <a:gd name="T6" fmla="*/ 0 60000 65536"/>
                <a:gd name="T7" fmla="*/ 0 60000 65536"/>
                <a:gd name="T8" fmla="*/ 0 60000 65536"/>
                <a:gd name="T9" fmla="*/ 0 w 1270"/>
                <a:gd name="T10" fmla="*/ 0 h 1081"/>
                <a:gd name="T11" fmla="*/ 1270 w 1270"/>
                <a:gd name="T12" fmla="*/ 1081 h 1081"/>
              </a:gdLst>
              <a:ahLst/>
              <a:cxnLst>
                <a:cxn ang="T6">
                  <a:pos x="T0" y="T1"/>
                </a:cxn>
                <a:cxn ang="T7">
                  <a:pos x="T2" y="T3"/>
                </a:cxn>
                <a:cxn ang="T8">
                  <a:pos x="T4" y="T5"/>
                </a:cxn>
              </a:cxnLst>
              <a:rect l="T9" t="T10" r="T11" b="T12"/>
              <a:pathLst>
                <a:path w="1270" h="1081">
                  <a:moveTo>
                    <a:pt x="0" y="1081"/>
                  </a:moveTo>
                  <a:cubicBezTo>
                    <a:pt x="98" y="623"/>
                    <a:pt x="196" y="166"/>
                    <a:pt x="408" y="83"/>
                  </a:cubicBezTo>
                  <a:cubicBezTo>
                    <a:pt x="620" y="0"/>
                    <a:pt x="945" y="291"/>
                    <a:pt x="1270" y="582"/>
                  </a:cubicBezTo>
                </a:path>
              </a:pathLst>
            </a:custGeom>
            <a:noFill/>
            <a:ln w="76200">
              <a:solidFill>
                <a:srgbClr val="FF3300"/>
              </a:solidFill>
              <a:round/>
              <a:headEnd/>
              <a:tailEnd/>
            </a:ln>
          </p:spPr>
          <p:txBody>
            <a:bodyPr/>
            <a:lstStyle/>
            <a:p>
              <a:pPr fontAlgn="base">
                <a:spcBef>
                  <a:spcPct val="0"/>
                </a:spcBef>
                <a:spcAft>
                  <a:spcPct val="0"/>
                </a:spcAft>
              </a:pPr>
              <a:endParaRPr lang="ja-JP" altLang="ja-JP">
                <a:solidFill>
                  <a:srgbClr val="000000"/>
                </a:solidFill>
              </a:endParaRPr>
            </a:p>
          </p:txBody>
        </p:sp>
        <p:sp>
          <p:nvSpPr>
            <p:cNvPr id="45100" name="Freeform 44"/>
            <p:cNvSpPr>
              <a:spLocks/>
            </p:cNvSpPr>
            <p:nvPr/>
          </p:nvSpPr>
          <p:spPr bwMode="auto">
            <a:xfrm>
              <a:off x="1973" y="1162"/>
              <a:ext cx="1361" cy="454"/>
            </a:xfrm>
            <a:custGeom>
              <a:avLst/>
              <a:gdLst/>
              <a:ahLst/>
              <a:cxnLst>
                <a:cxn ang="0">
                  <a:pos x="0" y="0"/>
                </a:cxn>
                <a:cxn ang="0">
                  <a:pos x="635" y="363"/>
                </a:cxn>
                <a:cxn ang="0">
                  <a:pos x="1361" y="454"/>
                </a:cxn>
              </a:cxnLst>
              <a:rect l="0" t="0" r="r" b="b"/>
              <a:pathLst>
                <a:path w="1361" h="454">
                  <a:moveTo>
                    <a:pt x="0" y="0"/>
                  </a:moveTo>
                  <a:cubicBezTo>
                    <a:pt x="204" y="143"/>
                    <a:pt x="408" y="287"/>
                    <a:pt x="635" y="363"/>
                  </a:cubicBezTo>
                  <a:cubicBezTo>
                    <a:pt x="862" y="439"/>
                    <a:pt x="1111" y="446"/>
                    <a:pt x="1361" y="454"/>
                  </a:cubicBezTo>
                </a:path>
              </a:pathLst>
            </a:custGeom>
            <a:noFill/>
            <a:ln w="76200" cmpd="sng">
              <a:solidFill>
                <a:srgbClr val="FF3300"/>
              </a:solidFill>
              <a:round/>
              <a:headEnd/>
              <a:tailEnd/>
            </a:ln>
            <a:effectLst/>
          </p:spPr>
          <p:txBody>
            <a:bodyPr/>
            <a:lstStyle/>
            <a:p>
              <a:pPr fontAlgn="base">
                <a:spcBef>
                  <a:spcPct val="0"/>
                </a:spcBef>
                <a:spcAft>
                  <a:spcPct val="0"/>
                </a:spcAft>
              </a:pPr>
              <a:endParaRPr lang="ja-JP" altLang="en-US" b="1">
                <a:solidFill>
                  <a:srgbClr val="000000"/>
                </a:solidFill>
              </a:endParaRPr>
            </a:p>
          </p:txBody>
        </p:sp>
      </p:grpSp>
    </p:spTree>
    <p:extLst>
      <p:ext uri="{BB962C8B-B14F-4D97-AF65-F5344CB8AC3E}">
        <p14:creationId xmlns:p14="http://schemas.microsoft.com/office/powerpoint/2010/main" val="2480065019"/>
      </p:ext>
    </p:extLst>
  </p:cSld>
  <p:clrMapOvr>
    <a:masterClrMapping/>
  </p:clrMapOvr>
  <p:transition spd="med"/>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000099"/>
        </a:solidFill>
        <a:effectLst/>
      </p:bgPr>
    </p:bg>
    <p:spTree>
      <p:nvGrpSpPr>
        <p:cNvPr id="1" name=""/>
        <p:cNvGrpSpPr/>
        <p:nvPr/>
      </p:nvGrpSpPr>
      <p:grpSpPr>
        <a:xfrm>
          <a:off x="0" y="0"/>
          <a:ext cx="0" cy="0"/>
          <a:chOff x="0" y="0"/>
          <a:chExt cx="0" cy="0"/>
        </a:xfrm>
      </p:grpSpPr>
      <p:sp>
        <p:nvSpPr>
          <p:cNvPr id="2" name="タイトル 1"/>
          <p:cNvSpPr>
            <a:spLocks noGrp="1"/>
          </p:cNvSpPr>
          <p:nvPr>
            <p:ph type="title"/>
          </p:nvPr>
        </p:nvSpPr>
        <p:spPr>
          <a:xfrm>
            <a:off x="507581" y="-99392"/>
            <a:ext cx="8229600" cy="1143000"/>
          </a:xfrm>
        </p:spPr>
        <p:txBody>
          <a:bodyPr/>
          <a:lstStyle/>
          <a:p>
            <a:r>
              <a:rPr lang="ja-JP" altLang="en-US" dirty="0" smtClean="0">
                <a:solidFill>
                  <a:schemeClr val="bg1"/>
                </a:solidFill>
                <a:effectLst>
                  <a:outerShdw blurRad="38100" dist="38100" dir="2700000" algn="tl">
                    <a:srgbClr val="000000">
                      <a:alpha val="43137"/>
                    </a:srgbClr>
                  </a:outerShdw>
                </a:effectLst>
              </a:rPr>
              <a:t>学校環境衛生基準の変遷</a:t>
            </a:r>
            <a:endParaRPr kumimoji="1" lang="ja-JP" altLang="en-US" dirty="0">
              <a:solidFill>
                <a:schemeClr val="bg1"/>
              </a:solidFill>
              <a:effectLst>
                <a:outerShdw blurRad="38100" dist="38100" dir="2700000" algn="tl">
                  <a:srgbClr val="000000">
                    <a:alpha val="43137"/>
                  </a:srgbClr>
                </a:outerShdw>
              </a:effectLst>
            </a:endParaRPr>
          </a:p>
        </p:txBody>
      </p:sp>
      <p:pic>
        <p:nvPicPr>
          <p:cNvPr id="1026"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868144" y="3501008"/>
            <a:ext cx="2230524" cy="3154619"/>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7" name="Picture 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11560" y="2132856"/>
            <a:ext cx="2243400" cy="3168352"/>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右矢印 3"/>
          <p:cNvSpPr/>
          <p:nvPr/>
        </p:nvSpPr>
        <p:spPr>
          <a:xfrm>
            <a:off x="3419872" y="4293096"/>
            <a:ext cx="1426884" cy="936104"/>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ffectLst>
                <a:outerShdw blurRad="38100" dist="38100" dir="2700000" algn="tl">
                  <a:srgbClr val="000000">
                    <a:alpha val="43137"/>
                  </a:srgbClr>
                </a:outerShdw>
              </a:effectLst>
            </a:endParaRPr>
          </a:p>
        </p:txBody>
      </p:sp>
      <p:sp>
        <p:nvSpPr>
          <p:cNvPr id="10" name="右矢印 9"/>
          <p:cNvSpPr/>
          <p:nvPr/>
        </p:nvSpPr>
        <p:spPr>
          <a:xfrm>
            <a:off x="3419872" y="2276872"/>
            <a:ext cx="1416616" cy="936104"/>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ffectLst>
                <a:outerShdw blurRad="38100" dist="38100" dir="2700000" algn="tl">
                  <a:srgbClr val="000000">
                    <a:alpha val="43137"/>
                  </a:srgbClr>
                </a:outerShdw>
              </a:effectLst>
            </a:endParaRPr>
          </a:p>
        </p:txBody>
      </p:sp>
      <p:sp>
        <p:nvSpPr>
          <p:cNvPr id="11" name="タイトル 1"/>
          <p:cNvSpPr txBox="1">
            <a:spLocks/>
          </p:cNvSpPr>
          <p:nvPr/>
        </p:nvSpPr>
        <p:spPr>
          <a:xfrm>
            <a:off x="4549338" y="1628800"/>
            <a:ext cx="4594662" cy="1356590"/>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kumimoji="1" sz="4400" kern="1200">
                <a:solidFill>
                  <a:schemeClr val="tx1"/>
                </a:solidFill>
                <a:latin typeface="+mj-lt"/>
                <a:ea typeface="+mj-ea"/>
                <a:cs typeface="+mj-cs"/>
              </a:defRPr>
            </a:lvl1pPr>
          </a:lstStyle>
          <a:p>
            <a:r>
              <a:rPr lang="ja-JP" altLang="en-US" sz="3200" dirty="0">
                <a:solidFill>
                  <a:prstClr val="white"/>
                </a:solidFill>
                <a:effectLst>
                  <a:outerShdw blurRad="38100" dist="38100" dir="2700000" algn="tl">
                    <a:srgbClr val="000000">
                      <a:alpha val="43137"/>
                    </a:srgbClr>
                  </a:outerShdw>
                </a:effectLst>
              </a:rPr>
              <a:t>学校</a:t>
            </a:r>
            <a:r>
              <a:rPr lang="ja-JP" altLang="en-US" sz="3200" dirty="0" smtClean="0">
                <a:solidFill>
                  <a:prstClr val="white"/>
                </a:solidFill>
                <a:effectLst>
                  <a:outerShdw blurRad="38100" dist="38100" dir="2700000" algn="tl">
                    <a:srgbClr val="000000">
                      <a:alpha val="43137"/>
                    </a:srgbClr>
                  </a:outerShdw>
                </a:effectLst>
              </a:rPr>
              <a:t>給食法</a:t>
            </a:r>
            <a:endParaRPr lang="en-US" altLang="ja-JP" sz="3200" dirty="0" smtClean="0">
              <a:solidFill>
                <a:prstClr val="white"/>
              </a:solidFill>
              <a:effectLst>
                <a:outerShdw blurRad="38100" dist="38100" dir="2700000" algn="tl">
                  <a:srgbClr val="000000">
                    <a:alpha val="43137"/>
                  </a:srgbClr>
                </a:outerShdw>
              </a:effectLst>
            </a:endParaRPr>
          </a:p>
          <a:p>
            <a:r>
              <a:rPr lang="ja-JP" altLang="en-US" sz="2000" dirty="0" smtClean="0">
                <a:solidFill>
                  <a:prstClr val="white"/>
                </a:solidFill>
                <a:effectLst>
                  <a:outerShdw blurRad="38100" dist="38100" dir="2700000" algn="tl">
                    <a:srgbClr val="000000">
                      <a:alpha val="43137"/>
                    </a:srgbClr>
                  </a:outerShdw>
                </a:effectLst>
              </a:rPr>
              <a:t>第九条 学校給食衛生管理基準</a:t>
            </a:r>
            <a:endParaRPr lang="ja-JP" altLang="en-US" sz="2000" dirty="0">
              <a:solidFill>
                <a:prstClr val="white"/>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36418067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27"/>
                                        </p:tgtEl>
                                        <p:attrNameLst>
                                          <p:attrName>style.visibility</p:attrName>
                                        </p:attrNameLst>
                                      </p:cBhvr>
                                      <p:to>
                                        <p:strVal val="visible"/>
                                      </p:to>
                                    </p:set>
                                    <p:animEffect transition="in" filter="fade">
                                      <p:cBhvr>
                                        <p:cTn id="7" dur="500"/>
                                        <p:tgtEl>
                                          <p:spTgt spid="102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500"/>
                                        <p:tgtEl>
                                          <p:spTgt spid="10"/>
                                        </p:tgtEl>
                                      </p:cBhvr>
                                    </p:animEffect>
                                  </p:childTnLst>
                                </p:cTn>
                              </p:par>
                            </p:childTnLst>
                          </p:cTn>
                        </p:par>
                        <p:par>
                          <p:cTn id="13" fill="hold">
                            <p:stCondLst>
                              <p:cond delay="500"/>
                            </p:stCondLst>
                            <p:childTnLst>
                              <p:par>
                                <p:cTn id="14" presetID="10" presetClass="entr" presetSubtype="0" fill="hold" grpId="0" nodeType="after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fade">
                                      <p:cBhvr>
                                        <p:cTn id="16" dur="500"/>
                                        <p:tgtEl>
                                          <p:spTgt spid="11"/>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fade">
                                      <p:cBhvr>
                                        <p:cTn id="21" dur="500"/>
                                        <p:tgtEl>
                                          <p:spTgt spid="4"/>
                                        </p:tgtEl>
                                      </p:cBhvr>
                                    </p:animEffect>
                                  </p:childTnLst>
                                </p:cTn>
                              </p:par>
                            </p:childTnLst>
                          </p:cTn>
                        </p:par>
                        <p:par>
                          <p:cTn id="22" fill="hold">
                            <p:stCondLst>
                              <p:cond delay="500"/>
                            </p:stCondLst>
                            <p:childTnLst>
                              <p:par>
                                <p:cTn id="23" presetID="10" presetClass="entr" presetSubtype="0" fill="hold" nodeType="afterEffect">
                                  <p:stCondLst>
                                    <p:cond delay="0"/>
                                  </p:stCondLst>
                                  <p:childTnLst>
                                    <p:set>
                                      <p:cBhvr>
                                        <p:cTn id="24" dur="1" fill="hold">
                                          <p:stCondLst>
                                            <p:cond delay="0"/>
                                          </p:stCondLst>
                                        </p:cTn>
                                        <p:tgtEl>
                                          <p:spTgt spid="1026"/>
                                        </p:tgtEl>
                                        <p:attrNameLst>
                                          <p:attrName>style.visibility</p:attrName>
                                        </p:attrNameLst>
                                      </p:cBhvr>
                                      <p:to>
                                        <p:strVal val="visible"/>
                                      </p:to>
                                    </p:set>
                                    <p:animEffect transition="in" filter="fade">
                                      <p:cBhvr>
                                        <p:cTn id="25" dur="500"/>
                                        <p:tgtEl>
                                          <p:spTgt spid="10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0" grpId="0" animBg="1"/>
      <p:bldP spid="11" grpId="0"/>
    </p:bld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AutoShape 4"/>
          <p:cNvSpPr>
            <a:spLocks noChangeArrowheads="1"/>
          </p:cNvSpPr>
          <p:nvPr/>
        </p:nvSpPr>
        <p:spPr bwMode="auto">
          <a:xfrm>
            <a:off x="250825" y="1628775"/>
            <a:ext cx="4249738" cy="4895850"/>
          </a:xfrm>
          <a:prstGeom prst="roundRect">
            <a:avLst>
              <a:gd name="adj" fmla="val 16667"/>
            </a:avLst>
          </a:prstGeom>
          <a:solidFill>
            <a:srgbClr val="E9EEF3"/>
          </a:solidFill>
          <a:ln w="57150">
            <a:solidFill>
              <a:schemeClr val="accent2"/>
            </a:solidFill>
            <a:round/>
            <a:headEnd/>
            <a:tailEnd/>
          </a:ln>
        </p:spPr>
        <p:txBody>
          <a:bodyPr wrap="none"/>
          <a:lstStyle/>
          <a:p>
            <a:pPr algn="ctr" fontAlgn="base">
              <a:spcBef>
                <a:spcPct val="0"/>
              </a:spcBef>
              <a:spcAft>
                <a:spcPct val="0"/>
              </a:spcAft>
            </a:pPr>
            <a:r>
              <a:rPr lang="ja-JP" altLang="en-US" sz="3200" b="1" u="sng">
                <a:solidFill>
                  <a:srgbClr val="333399"/>
                </a:solidFill>
              </a:rPr>
              <a:t>主作用</a:t>
            </a:r>
          </a:p>
          <a:p>
            <a:pPr algn="ctr" fontAlgn="base">
              <a:spcBef>
                <a:spcPct val="0"/>
              </a:spcBef>
              <a:spcAft>
                <a:spcPct val="0"/>
              </a:spcAft>
            </a:pPr>
            <a:r>
              <a:rPr lang="ja-JP" altLang="en-US" sz="3200" b="1" u="sng">
                <a:solidFill>
                  <a:srgbClr val="333399"/>
                </a:solidFill>
              </a:rPr>
              <a:t>病気を治したり</a:t>
            </a:r>
          </a:p>
          <a:p>
            <a:pPr algn="ctr" fontAlgn="base">
              <a:spcBef>
                <a:spcPct val="0"/>
              </a:spcBef>
              <a:spcAft>
                <a:spcPct val="0"/>
              </a:spcAft>
            </a:pPr>
            <a:r>
              <a:rPr lang="ja-JP" altLang="en-US" sz="3200" b="1" u="sng">
                <a:solidFill>
                  <a:srgbClr val="333399"/>
                </a:solidFill>
              </a:rPr>
              <a:t>軽くしたりする働き</a:t>
            </a:r>
            <a:endParaRPr lang="ja-JP" altLang="en-US">
              <a:solidFill>
                <a:srgbClr val="000000"/>
              </a:solidFill>
            </a:endParaRPr>
          </a:p>
        </p:txBody>
      </p:sp>
      <p:sp>
        <p:nvSpPr>
          <p:cNvPr id="59395" name="AutoShape 5"/>
          <p:cNvSpPr>
            <a:spLocks noChangeArrowheads="1"/>
          </p:cNvSpPr>
          <p:nvPr/>
        </p:nvSpPr>
        <p:spPr bwMode="auto">
          <a:xfrm>
            <a:off x="4716463" y="1628775"/>
            <a:ext cx="4176712" cy="4895850"/>
          </a:xfrm>
          <a:prstGeom prst="roundRect">
            <a:avLst>
              <a:gd name="adj" fmla="val 16667"/>
            </a:avLst>
          </a:prstGeom>
          <a:solidFill>
            <a:srgbClr val="FFFFCC"/>
          </a:solidFill>
          <a:ln w="57150">
            <a:solidFill>
              <a:srgbClr val="FF3300"/>
            </a:solidFill>
            <a:round/>
            <a:headEnd/>
            <a:tailEnd/>
          </a:ln>
        </p:spPr>
        <p:txBody>
          <a:bodyPr wrap="none"/>
          <a:lstStyle/>
          <a:p>
            <a:pPr algn="ctr" fontAlgn="base">
              <a:spcBef>
                <a:spcPct val="0"/>
              </a:spcBef>
              <a:spcAft>
                <a:spcPct val="0"/>
              </a:spcAft>
            </a:pPr>
            <a:r>
              <a:rPr lang="ja-JP" altLang="en-US" sz="3200" b="1" u="sng">
                <a:solidFill>
                  <a:srgbClr val="FF3300"/>
                </a:solidFill>
              </a:rPr>
              <a:t>副作用</a:t>
            </a:r>
          </a:p>
          <a:p>
            <a:pPr algn="ctr" fontAlgn="base">
              <a:spcBef>
                <a:spcPct val="0"/>
              </a:spcBef>
              <a:spcAft>
                <a:spcPct val="0"/>
              </a:spcAft>
            </a:pPr>
            <a:r>
              <a:rPr lang="ja-JP" altLang="en-US" sz="3200" b="1" u="sng">
                <a:solidFill>
                  <a:srgbClr val="FF3300"/>
                </a:solidFill>
              </a:rPr>
              <a:t>本来の目的以外の</a:t>
            </a:r>
          </a:p>
          <a:p>
            <a:pPr algn="ctr" fontAlgn="base">
              <a:spcBef>
                <a:spcPct val="0"/>
              </a:spcBef>
              <a:spcAft>
                <a:spcPct val="0"/>
              </a:spcAft>
            </a:pPr>
            <a:r>
              <a:rPr lang="ja-JP" altLang="en-US" sz="3200" b="1" u="sng">
                <a:solidFill>
                  <a:srgbClr val="FF3300"/>
                </a:solidFill>
              </a:rPr>
              <a:t>好ましくない働き</a:t>
            </a:r>
          </a:p>
          <a:p>
            <a:pPr algn="ctr" fontAlgn="base">
              <a:spcBef>
                <a:spcPct val="0"/>
              </a:spcBef>
              <a:spcAft>
                <a:spcPct val="0"/>
              </a:spcAft>
            </a:pPr>
            <a:endParaRPr lang="en-US" altLang="ja-JP">
              <a:solidFill>
                <a:srgbClr val="000000"/>
              </a:solidFill>
            </a:endParaRPr>
          </a:p>
        </p:txBody>
      </p:sp>
      <p:sp>
        <p:nvSpPr>
          <p:cNvPr id="59396" name="Rectangle 19"/>
          <p:cNvSpPr>
            <a:spLocks noChangeArrowheads="1"/>
          </p:cNvSpPr>
          <p:nvPr/>
        </p:nvSpPr>
        <p:spPr bwMode="auto">
          <a:xfrm>
            <a:off x="611188" y="360363"/>
            <a:ext cx="8316912" cy="908050"/>
          </a:xfrm>
          <a:prstGeom prst="rect">
            <a:avLst/>
          </a:prstGeom>
          <a:noFill/>
          <a:ln w="9525">
            <a:noFill/>
            <a:miter lim="800000"/>
            <a:headEnd/>
            <a:tailEnd/>
          </a:ln>
        </p:spPr>
        <p:txBody>
          <a:bodyPr anchor="ctr"/>
          <a:lstStyle/>
          <a:p>
            <a:pPr eaLnBrk="0" fontAlgn="base" hangingPunct="0">
              <a:spcBef>
                <a:spcPct val="0"/>
              </a:spcBef>
              <a:spcAft>
                <a:spcPct val="0"/>
              </a:spcAft>
            </a:pPr>
            <a:r>
              <a:rPr lang="ja-JP" altLang="en-US" sz="4000" b="1">
                <a:solidFill>
                  <a:srgbClr val="000000"/>
                </a:solidFill>
              </a:rPr>
              <a:t>すべての薬には、「主作用」と　</a:t>
            </a:r>
            <a:br>
              <a:rPr lang="ja-JP" altLang="en-US" sz="4000" b="1">
                <a:solidFill>
                  <a:srgbClr val="000000"/>
                </a:solidFill>
              </a:rPr>
            </a:br>
            <a:r>
              <a:rPr lang="ja-JP" altLang="en-US" sz="4000" b="1">
                <a:solidFill>
                  <a:srgbClr val="000000"/>
                </a:solidFill>
              </a:rPr>
              <a:t>　　　　　　　　　「副作用」があります。</a:t>
            </a:r>
          </a:p>
        </p:txBody>
      </p:sp>
      <p:pic>
        <p:nvPicPr>
          <p:cNvPr id="59397" name="Picture 2" descr="C:\Users\YOSHIHARA\Desktop\2802.gif"/>
          <p:cNvPicPr>
            <a:picLocks noChangeAspect="1" noChangeArrowheads="1"/>
          </p:cNvPicPr>
          <p:nvPr/>
        </p:nvPicPr>
        <p:blipFill>
          <a:blip r:embed="rId3" cstate="print"/>
          <a:srcRect b="50269"/>
          <a:stretch>
            <a:fillRect/>
          </a:stretch>
        </p:blipFill>
        <p:spPr bwMode="auto">
          <a:xfrm>
            <a:off x="5948363" y="3716338"/>
            <a:ext cx="1576387" cy="2806700"/>
          </a:xfrm>
          <a:prstGeom prst="rect">
            <a:avLst/>
          </a:prstGeom>
          <a:noFill/>
          <a:ln w="9525">
            <a:noFill/>
            <a:miter lim="800000"/>
            <a:headEnd/>
            <a:tailEnd/>
          </a:ln>
        </p:spPr>
      </p:pic>
      <p:sp>
        <p:nvSpPr>
          <p:cNvPr id="59398" name="AutoShape 34"/>
          <p:cNvSpPr>
            <a:spLocks noChangeArrowheads="1"/>
          </p:cNvSpPr>
          <p:nvPr/>
        </p:nvSpPr>
        <p:spPr bwMode="auto">
          <a:xfrm>
            <a:off x="4211638" y="4508500"/>
            <a:ext cx="1871662" cy="1081088"/>
          </a:xfrm>
          <a:prstGeom prst="wedgeEllipseCallout">
            <a:avLst>
              <a:gd name="adj1" fmla="val 59162"/>
              <a:gd name="adj2" fmla="val 17546"/>
            </a:avLst>
          </a:prstGeom>
          <a:solidFill>
            <a:srgbClr val="CCFFFF"/>
          </a:solidFill>
          <a:ln w="28575">
            <a:solidFill>
              <a:schemeClr val="hlink"/>
            </a:solidFill>
            <a:miter lim="800000"/>
            <a:headEnd/>
            <a:tailEnd/>
          </a:ln>
        </p:spPr>
        <p:txBody>
          <a:bodyPr/>
          <a:lstStyle/>
          <a:p>
            <a:pPr algn="ctr" fontAlgn="base">
              <a:spcBef>
                <a:spcPct val="0"/>
              </a:spcBef>
              <a:spcAft>
                <a:spcPct val="0"/>
              </a:spcAft>
            </a:pPr>
            <a:r>
              <a:rPr lang="ja-JP" altLang="en-US" b="1">
                <a:solidFill>
                  <a:srgbClr val="1C1C1C"/>
                </a:solidFill>
              </a:rPr>
              <a:t>解熱剤を飲んだら胃が痛い・・</a:t>
            </a:r>
          </a:p>
        </p:txBody>
      </p:sp>
      <p:sp>
        <p:nvSpPr>
          <p:cNvPr id="59399" name="AutoShape 35"/>
          <p:cNvSpPr>
            <a:spLocks noChangeArrowheads="1"/>
          </p:cNvSpPr>
          <p:nvPr/>
        </p:nvSpPr>
        <p:spPr bwMode="auto">
          <a:xfrm>
            <a:off x="7343775" y="5445125"/>
            <a:ext cx="1871663" cy="1152525"/>
          </a:xfrm>
          <a:prstGeom prst="wedgeEllipseCallout">
            <a:avLst>
              <a:gd name="adj1" fmla="val -51102"/>
              <a:gd name="adj2" fmla="val -77685"/>
            </a:avLst>
          </a:prstGeom>
          <a:solidFill>
            <a:srgbClr val="CCFFFF"/>
          </a:solidFill>
          <a:ln w="28575">
            <a:solidFill>
              <a:schemeClr val="hlink"/>
            </a:solidFill>
            <a:miter lim="800000"/>
            <a:headEnd/>
            <a:tailEnd/>
          </a:ln>
        </p:spPr>
        <p:txBody>
          <a:bodyPr/>
          <a:lstStyle/>
          <a:p>
            <a:pPr algn="ctr" fontAlgn="base">
              <a:spcBef>
                <a:spcPct val="0"/>
              </a:spcBef>
              <a:spcAft>
                <a:spcPct val="0"/>
              </a:spcAft>
            </a:pPr>
            <a:r>
              <a:rPr lang="ja-JP" altLang="en-US" b="1">
                <a:solidFill>
                  <a:srgbClr val="1C1C1C"/>
                </a:solidFill>
              </a:rPr>
              <a:t>アレルギーの薬を飲んだら眠い・・</a:t>
            </a:r>
          </a:p>
        </p:txBody>
      </p:sp>
      <p:pic>
        <p:nvPicPr>
          <p:cNvPr id="59400" name="Picture 6" descr="C:\Users\YOSHIHARA\Desktop\005.gif"/>
          <p:cNvPicPr>
            <a:picLocks noChangeAspect="1" noChangeArrowheads="1"/>
          </p:cNvPicPr>
          <p:nvPr/>
        </p:nvPicPr>
        <p:blipFill>
          <a:blip r:embed="rId4" cstate="print"/>
          <a:srcRect b="41632"/>
          <a:stretch>
            <a:fillRect/>
          </a:stretch>
        </p:blipFill>
        <p:spPr bwMode="auto">
          <a:xfrm>
            <a:off x="920750" y="3508375"/>
            <a:ext cx="2643188" cy="3016250"/>
          </a:xfrm>
          <a:prstGeom prst="rect">
            <a:avLst/>
          </a:prstGeom>
          <a:noFill/>
          <a:ln w="9525">
            <a:noFill/>
            <a:miter lim="800000"/>
            <a:headEnd/>
            <a:tailEnd/>
          </a:ln>
        </p:spPr>
      </p:pic>
      <p:sp>
        <p:nvSpPr>
          <p:cNvPr id="59401" name="AutoShape 32"/>
          <p:cNvSpPr>
            <a:spLocks noChangeArrowheads="1"/>
          </p:cNvSpPr>
          <p:nvPr/>
        </p:nvSpPr>
        <p:spPr bwMode="auto">
          <a:xfrm>
            <a:off x="2843213" y="5445125"/>
            <a:ext cx="1871662" cy="863600"/>
          </a:xfrm>
          <a:prstGeom prst="wedgeEllipseCallout">
            <a:avLst>
              <a:gd name="adj1" fmla="val -60093"/>
              <a:gd name="adj2" fmla="val -31616"/>
            </a:avLst>
          </a:prstGeom>
          <a:solidFill>
            <a:srgbClr val="FFFFCC"/>
          </a:solidFill>
          <a:ln w="28575">
            <a:solidFill>
              <a:schemeClr val="hlink"/>
            </a:solidFill>
            <a:miter lim="800000"/>
            <a:headEnd/>
            <a:tailEnd/>
          </a:ln>
        </p:spPr>
        <p:txBody>
          <a:bodyPr/>
          <a:lstStyle/>
          <a:p>
            <a:pPr algn="ctr" fontAlgn="base">
              <a:spcBef>
                <a:spcPct val="0"/>
              </a:spcBef>
              <a:spcAft>
                <a:spcPct val="0"/>
              </a:spcAft>
            </a:pPr>
            <a:r>
              <a:rPr lang="ja-JP" altLang="en-US" b="1">
                <a:solidFill>
                  <a:srgbClr val="1C1C1C"/>
                </a:solidFill>
              </a:rPr>
              <a:t>かゆみがとれた</a:t>
            </a:r>
          </a:p>
        </p:txBody>
      </p:sp>
      <p:sp>
        <p:nvSpPr>
          <p:cNvPr id="59402" name="AutoShape 33"/>
          <p:cNvSpPr>
            <a:spLocks noChangeArrowheads="1"/>
          </p:cNvSpPr>
          <p:nvPr/>
        </p:nvSpPr>
        <p:spPr bwMode="auto">
          <a:xfrm>
            <a:off x="0" y="3500438"/>
            <a:ext cx="1584325" cy="865187"/>
          </a:xfrm>
          <a:prstGeom prst="wedgeEllipseCallout">
            <a:avLst>
              <a:gd name="adj1" fmla="val 41083"/>
              <a:gd name="adj2" fmla="val 68167"/>
            </a:avLst>
          </a:prstGeom>
          <a:solidFill>
            <a:srgbClr val="FFFFCC"/>
          </a:solidFill>
          <a:ln w="28575">
            <a:solidFill>
              <a:schemeClr val="hlink"/>
            </a:solidFill>
            <a:miter lim="800000"/>
            <a:headEnd/>
            <a:tailEnd/>
          </a:ln>
        </p:spPr>
        <p:txBody>
          <a:bodyPr/>
          <a:lstStyle/>
          <a:p>
            <a:pPr algn="ctr" fontAlgn="base">
              <a:spcBef>
                <a:spcPct val="0"/>
              </a:spcBef>
              <a:spcAft>
                <a:spcPct val="0"/>
              </a:spcAft>
            </a:pPr>
            <a:r>
              <a:rPr lang="ja-JP" altLang="en-US" b="1">
                <a:solidFill>
                  <a:srgbClr val="000000"/>
                </a:solidFill>
              </a:rPr>
              <a:t>熱が下がった！</a:t>
            </a:r>
          </a:p>
        </p:txBody>
      </p:sp>
    </p:spTree>
    <p:extLst>
      <p:ext uri="{BB962C8B-B14F-4D97-AF65-F5344CB8AC3E}">
        <p14:creationId xmlns:p14="http://schemas.microsoft.com/office/powerpoint/2010/main" val="851931079"/>
      </p:ext>
    </p:extLst>
  </p:cSld>
  <p:clrMapOvr>
    <a:masterClrMapping/>
  </p:clrMapOvr>
  <p:timing>
    <p:tnLst>
      <p:par>
        <p:cTn id="1" dur="indefinite" restart="never" nodeType="tmRoot"/>
      </p:par>
    </p:tn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9009" name="Picture 1"/>
          <p:cNvPicPr>
            <a:picLocks noChangeAspect="1" noChangeArrowheads="1"/>
          </p:cNvPicPr>
          <p:nvPr/>
        </p:nvPicPr>
        <p:blipFill>
          <a:blip r:embed="rId3" cstate="print"/>
          <a:srcRect/>
          <a:stretch>
            <a:fillRect/>
          </a:stretch>
        </p:blipFill>
        <p:spPr bwMode="auto">
          <a:xfrm>
            <a:off x="539552" y="620688"/>
            <a:ext cx="2590800" cy="5619750"/>
          </a:xfrm>
          <a:prstGeom prst="rect">
            <a:avLst/>
          </a:prstGeom>
          <a:noFill/>
          <a:ln w="9525">
            <a:noFill/>
            <a:miter lim="800000"/>
            <a:headEnd/>
            <a:tailEnd/>
          </a:ln>
        </p:spPr>
      </p:pic>
      <p:sp>
        <p:nvSpPr>
          <p:cNvPr id="55299" name="Text Box 4"/>
          <p:cNvSpPr txBox="1">
            <a:spLocks noChangeArrowheads="1"/>
          </p:cNvSpPr>
          <p:nvPr/>
        </p:nvSpPr>
        <p:spPr bwMode="auto">
          <a:xfrm>
            <a:off x="683568" y="1196752"/>
            <a:ext cx="488950" cy="461665"/>
          </a:xfrm>
          <a:prstGeom prst="rect">
            <a:avLst/>
          </a:prstGeom>
          <a:solidFill>
            <a:schemeClr val="bg1"/>
          </a:solidFill>
          <a:ln w="9525">
            <a:solidFill>
              <a:srgbClr val="D60093"/>
            </a:solidFill>
            <a:miter lim="800000"/>
            <a:headEnd/>
            <a:tailEnd/>
          </a:ln>
        </p:spPr>
        <p:txBody>
          <a:bodyPr wrap="square">
            <a:spAutoFit/>
          </a:bodyPr>
          <a:lstStyle/>
          <a:p>
            <a:pPr fontAlgn="base">
              <a:spcBef>
                <a:spcPct val="0"/>
              </a:spcBef>
              <a:spcAft>
                <a:spcPct val="0"/>
              </a:spcAft>
            </a:pPr>
            <a:r>
              <a:rPr lang="ja-JP" altLang="en-US" sz="2400" i="1" dirty="0">
                <a:solidFill>
                  <a:srgbClr val="D60093"/>
                </a:solidFill>
                <a:latin typeface="Times New Roman" pitchFamily="18" charset="0"/>
                <a:ea typeface="HGS創英角ﾎﾟｯﾌﾟ体" pitchFamily="50" charset="-128"/>
              </a:rPr>
              <a:t>水</a:t>
            </a:r>
          </a:p>
        </p:txBody>
      </p:sp>
      <p:sp>
        <p:nvSpPr>
          <p:cNvPr id="55301" name="Text Box 8"/>
          <p:cNvSpPr txBox="1">
            <a:spLocks noChangeArrowheads="1"/>
          </p:cNvSpPr>
          <p:nvPr/>
        </p:nvSpPr>
        <p:spPr bwMode="auto">
          <a:xfrm>
            <a:off x="2483768" y="1196752"/>
            <a:ext cx="793750" cy="457200"/>
          </a:xfrm>
          <a:prstGeom prst="rect">
            <a:avLst/>
          </a:prstGeom>
          <a:solidFill>
            <a:schemeClr val="bg1"/>
          </a:solidFill>
          <a:ln w="9525">
            <a:solidFill>
              <a:srgbClr val="D60093"/>
            </a:solidFill>
            <a:miter lim="800000"/>
            <a:headEnd/>
            <a:tailEnd/>
          </a:ln>
        </p:spPr>
        <p:txBody>
          <a:bodyPr wrap="none">
            <a:spAutoFit/>
          </a:bodyPr>
          <a:lstStyle/>
          <a:p>
            <a:pPr fontAlgn="base">
              <a:spcBef>
                <a:spcPct val="0"/>
              </a:spcBef>
              <a:spcAft>
                <a:spcPct val="0"/>
              </a:spcAft>
            </a:pPr>
            <a:r>
              <a:rPr lang="ja-JP" altLang="en-US" sz="2400" i="1">
                <a:solidFill>
                  <a:srgbClr val="D60093"/>
                </a:solidFill>
                <a:latin typeface="Times New Roman" pitchFamily="18" charset="0"/>
                <a:ea typeface="HGS創英角ﾎﾟｯﾌﾟ体" pitchFamily="50" charset="-128"/>
              </a:rPr>
              <a:t>お茶</a:t>
            </a:r>
          </a:p>
        </p:txBody>
      </p:sp>
      <p:grpSp>
        <p:nvGrpSpPr>
          <p:cNvPr id="55303" name="Group 11"/>
          <p:cNvGrpSpPr>
            <a:grpSpLocks/>
          </p:cNvGrpSpPr>
          <p:nvPr/>
        </p:nvGrpSpPr>
        <p:grpSpPr bwMode="auto">
          <a:xfrm>
            <a:off x="2195736" y="5949280"/>
            <a:ext cx="2304256" cy="600075"/>
            <a:chOff x="3502" y="2569"/>
            <a:chExt cx="1268" cy="378"/>
          </a:xfrm>
        </p:grpSpPr>
        <p:sp>
          <p:nvSpPr>
            <p:cNvPr id="55304" name="Text Box 12"/>
            <p:cNvSpPr txBox="1">
              <a:spLocks noChangeArrowheads="1"/>
            </p:cNvSpPr>
            <p:nvPr/>
          </p:nvSpPr>
          <p:spPr bwMode="auto">
            <a:xfrm>
              <a:off x="3502" y="2659"/>
              <a:ext cx="1268" cy="288"/>
            </a:xfrm>
            <a:prstGeom prst="rect">
              <a:avLst/>
            </a:prstGeom>
            <a:solidFill>
              <a:schemeClr val="bg1"/>
            </a:solidFill>
            <a:ln w="9525">
              <a:solidFill>
                <a:srgbClr val="D60093"/>
              </a:solidFill>
              <a:miter lim="800000"/>
              <a:headEnd/>
              <a:tailEnd/>
            </a:ln>
          </p:spPr>
          <p:txBody>
            <a:bodyPr wrap="none">
              <a:spAutoFit/>
            </a:bodyPr>
            <a:lstStyle/>
            <a:p>
              <a:pPr fontAlgn="base">
                <a:spcBef>
                  <a:spcPct val="0"/>
                </a:spcBef>
                <a:spcAft>
                  <a:spcPct val="0"/>
                </a:spcAft>
              </a:pPr>
              <a:r>
                <a:rPr lang="ja-JP" altLang="en-US" sz="2400" i="1" dirty="0">
                  <a:solidFill>
                    <a:srgbClr val="D60093"/>
                  </a:solidFill>
                  <a:latin typeface="Times New Roman" pitchFamily="18" charset="0"/>
                  <a:ea typeface="HGS創英角ﾎﾟｯﾌﾟ体" pitchFamily="50" charset="-128"/>
                </a:rPr>
                <a:t>沈殿ができる</a:t>
              </a:r>
            </a:p>
          </p:txBody>
        </p:sp>
        <p:sp>
          <p:nvSpPr>
            <p:cNvPr id="55306" name="Text Box 14"/>
            <p:cNvSpPr txBox="1">
              <a:spLocks noChangeArrowheads="1"/>
            </p:cNvSpPr>
            <p:nvPr/>
          </p:nvSpPr>
          <p:spPr bwMode="auto">
            <a:xfrm>
              <a:off x="4545" y="2569"/>
              <a:ext cx="116" cy="192"/>
            </a:xfrm>
            <a:prstGeom prst="rect">
              <a:avLst/>
            </a:prstGeom>
            <a:noFill/>
            <a:ln w="9525">
              <a:noFill/>
              <a:miter lim="800000"/>
              <a:headEnd/>
              <a:tailEnd/>
            </a:ln>
          </p:spPr>
          <p:txBody>
            <a:bodyPr wrap="none">
              <a:spAutoFit/>
            </a:bodyPr>
            <a:lstStyle/>
            <a:p>
              <a:pPr fontAlgn="base">
                <a:spcBef>
                  <a:spcPct val="0"/>
                </a:spcBef>
                <a:spcAft>
                  <a:spcPct val="0"/>
                </a:spcAft>
              </a:pPr>
              <a:endParaRPr lang="ja-JP" altLang="ja-JP" sz="1400">
                <a:solidFill>
                  <a:srgbClr val="D60093"/>
                </a:solidFill>
                <a:ea typeface="ＭＳ 明朝" charset="-128"/>
              </a:endParaRPr>
            </a:p>
          </p:txBody>
        </p:sp>
      </p:grpSp>
      <p:sp>
        <p:nvSpPr>
          <p:cNvPr id="13" name="角丸四角形 12"/>
          <p:cNvSpPr/>
          <p:nvPr/>
        </p:nvSpPr>
        <p:spPr>
          <a:xfrm>
            <a:off x="4572000" y="476672"/>
            <a:ext cx="4176464" cy="612068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r>
              <a:rPr lang="ja-JP" altLang="en-US" sz="3200" b="1" dirty="0" smtClean="0">
                <a:solidFill>
                  <a:srgbClr val="000000"/>
                </a:solidFill>
              </a:rPr>
              <a:t>お茶と薬が反応して沈殿ができた</a:t>
            </a:r>
            <a:endParaRPr lang="en-US" altLang="ja-JP" sz="3200" b="1" dirty="0" smtClean="0">
              <a:solidFill>
                <a:srgbClr val="000000"/>
              </a:solidFill>
            </a:endParaRPr>
          </a:p>
          <a:p>
            <a:pPr algn="ctr" fontAlgn="base">
              <a:spcBef>
                <a:spcPct val="0"/>
              </a:spcBef>
              <a:spcAft>
                <a:spcPct val="0"/>
              </a:spcAft>
            </a:pPr>
            <a:endParaRPr lang="en-US" altLang="ja-JP" sz="3200" b="1" dirty="0" smtClean="0">
              <a:solidFill>
                <a:srgbClr val="000000"/>
              </a:solidFill>
            </a:endParaRPr>
          </a:p>
          <a:p>
            <a:pPr algn="ctr" fontAlgn="base">
              <a:spcBef>
                <a:spcPct val="0"/>
              </a:spcBef>
              <a:spcAft>
                <a:spcPct val="0"/>
              </a:spcAft>
            </a:pPr>
            <a:r>
              <a:rPr lang="ja-JP" altLang="en-US" sz="3200" b="1" dirty="0" smtClean="0">
                <a:solidFill>
                  <a:srgbClr val="000000"/>
                </a:solidFill>
              </a:rPr>
              <a:t>この沈殿物は、小腸で血液中に入ることが出来ない</a:t>
            </a:r>
            <a:endParaRPr lang="en-US" altLang="ja-JP" sz="3200" b="1" dirty="0" smtClean="0">
              <a:solidFill>
                <a:srgbClr val="000000"/>
              </a:solidFill>
            </a:endParaRPr>
          </a:p>
          <a:p>
            <a:pPr algn="ctr" fontAlgn="base">
              <a:spcBef>
                <a:spcPct val="0"/>
              </a:spcBef>
              <a:spcAft>
                <a:spcPct val="0"/>
              </a:spcAft>
            </a:pPr>
            <a:endParaRPr lang="en-US" altLang="ja-JP" sz="3200" b="1" dirty="0" smtClean="0">
              <a:solidFill>
                <a:srgbClr val="000000"/>
              </a:solidFill>
            </a:endParaRPr>
          </a:p>
          <a:p>
            <a:pPr algn="ctr" fontAlgn="base">
              <a:spcBef>
                <a:spcPct val="0"/>
              </a:spcBef>
              <a:spcAft>
                <a:spcPct val="0"/>
              </a:spcAft>
            </a:pPr>
            <a:r>
              <a:rPr lang="ja-JP" altLang="en-US" sz="3200" b="1" dirty="0" smtClean="0">
                <a:solidFill>
                  <a:srgbClr val="FF0000"/>
                </a:solidFill>
              </a:rPr>
              <a:t>反応を起こさない水でのむことで、薬の効果が発揮される</a:t>
            </a:r>
            <a:endParaRPr lang="ja-JP" altLang="en-US" sz="3200" b="1" dirty="0">
              <a:solidFill>
                <a:srgbClr val="FF0000"/>
              </a:solidFill>
            </a:endParaRPr>
          </a:p>
        </p:txBody>
      </p:sp>
      <p:sp>
        <p:nvSpPr>
          <p:cNvPr id="14" name="下矢印 13"/>
          <p:cNvSpPr/>
          <p:nvPr/>
        </p:nvSpPr>
        <p:spPr>
          <a:xfrm>
            <a:off x="6084168" y="2132856"/>
            <a:ext cx="936104" cy="504056"/>
          </a:xfrm>
          <a:prstGeom prst="downArrow">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ja-JP" altLang="en-US" b="1">
              <a:solidFill>
                <a:srgbClr val="FFFFFF"/>
              </a:solidFill>
            </a:endParaRPr>
          </a:p>
        </p:txBody>
      </p:sp>
      <p:sp>
        <p:nvSpPr>
          <p:cNvPr id="15" name="下矢印 14"/>
          <p:cNvSpPr/>
          <p:nvPr/>
        </p:nvSpPr>
        <p:spPr>
          <a:xfrm>
            <a:off x="6084168" y="4077072"/>
            <a:ext cx="936104" cy="504056"/>
          </a:xfrm>
          <a:prstGeom prst="downArrow">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ja-JP" altLang="en-US" b="1">
              <a:solidFill>
                <a:srgbClr val="FFFFFF"/>
              </a:solidFill>
            </a:endParaRPr>
          </a:p>
        </p:txBody>
      </p:sp>
    </p:spTree>
    <p:extLst>
      <p:ext uri="{BB962C8B-B14F-4D97-AF65-F5344CB8AC3E}">
        <p14:creationId xmlns:p14="http://schemas.microsoft.com/office/powerpoint/2010/main" val="100815153"/>
      </p:ext>
    </p:extLst>
  </p:cSld>
  <p:clrMapOvr>
    <a:masterClrMapping/>
  </p:clrMapOvr>
  <p:timing>
    <p:tnLst>
      <p:par>
        <p:cTn id="1" dur="indefinite" restart="never" nodeType="tmRoot"/>
      </p:par>
    </p:tn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2"/>
          <p:cNvSpPr>
            <a:spLocks noChangeArrowheads="1"/>
          </p:cNvSpPr>
          <p:nvPr/>
        </p:nvSpPr>
        <p:spPr bwMode="auto">
          <a:xfrm>
            <a:off x="812800" y="1406525"/>
            <a:ext cx="1079500" cy="360363"/>
          </a:xfrm>
          <a:prstGeom prst="rect">
            <a:avLst/>
          </a:prstGeom>
          <a:solidFill>
            <a:srgbClr val="3366CC"/>
          </a:solidFill>
          <a:ln>
            <a:noFill/>
          </a:ln>
          <a:effectLst>
            <a:outerShdw dist="35921" dir="2700000" algn="ctr" rotWithShape="0">
              <a:schemeClr val="bg2"/>
            </a:outerShdw>
          </a:effectLst>
          <a:extLst>
            <a:ext uri="{91240B29-F687-4F45-9708-019B960494DF}">
              <a14:hiddenLine xmlns:a14="http://schemas.microsoft.com/office/drawing/2010/main" w="9525">
                <a:solidFill>
                  <a:schemeClr val="tx1"/>
                </a:solidFill>
                <a:miter lim="800000"/>
                <a:headEnd/>
                <a:tailEnd/>
              </a14:hiddenLine>
            </a:ext>
          </a:extLst>
        </p:spPr>
        <p:txBody>
          <a:bodyPr wrap="none" anchor="ctr"/>
          <a:lstStyle/>
          <a:p>
            <a:pPr fontAlgn="base">
              <a:spcBef>
                <a:spcPct val="0"/>
              </a:spcBef>
              <a:spcAft>
                <a:spcPct val="0"/>
              </a:spcAft>
            </a:pPr>
            <a:endParaRPr lang="ja-JP" altLang="en-US" b="1">
              <a:solidFill>
                <a:srgbClr val="000000"/>
              </a:solidFill>
            </a:endParaRPr>
          </a:p>
        </p:txBody>
      </p:sp>
      <p:sp>
        <p:nvSpPr>
          <p:cNvPr id="79875" name="Text Box 3"/>
          <p:cNvSpPr txBox="1">
            <a:spLocks noChangeArrowheads="1"/>
          </p:cNvSpPr>
          <p:nvPr/>
        </p:nvSpPr>
        <p:spPr bwMode="auto">
          <a:xfrm>
            <a:off x="900113" y="1341438"/>
            <a:ext cx="863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0"/>
              </a:spcBef>
              <a:spcAft>
                <a:spcPct val="0"/>
              </a:spcAft>
            </a:pPr>
            <a:r>
              <a:rPr lang="ja-JP" altLang="en-US" b="1">
                <a:solidFill>
                  <a:srgbClr val="FFFFFF"/>
                </a:solidFill>
              </a:rPr>
              <a:t>食前</a:t>
            </a:r>
          </a:p>
        </p:txBody>
      </p:sp>
      <p:sp>
        <p:nvSpPr>
          <p:cNvPr id="79876" name="Rectangle 4"/>
          <p:cNvSpPr>
            <a:spLocks noChangeArrowheads="1"/>
          </p:cNvSpPr>
          <p:nvPr/>
        </p:nvSpPr>
        <p:spPr bwMode="auto">
          <a:xfrm>
            <a:off x="2073275" y="1255713"/>
            <a:ext cx="4140200" cy="720725"/>
          </a:xfrm>
          <a:prstGeom prst="rect">
            <a:avLst/>
          </a:prstGeom>
          <a:solidFill>
            <a:srgbClr val="CCFFCC"/>
          </a:solidFill>
          <a:ln>
            <a:noFill/>
          </a:ln>
          <a:effectLst>
            <a:outerShdw dist="53882" dir="2700000" algn="ctr" rotWithShape="0">
              <a:schemeClr val="bg2"/>
            </a:outerShdw>
          </a:effectLst>
          <a:extLst>
            <a:ext uri="{91240B29-F687-4F45-9708-019B960494DF}">
              <a14:hiddenLine xmlns:a14="http://schemas.microsoft.com/office/drawing/2010/main" w="9525">
                <a:solidFill>
                  <a:schemeClr val="tx1"/>
                </a:solidFill>
                <a:miter lim="800000"/>
                <a:headEnd/>
                <a:tailEnd/>
              </a14:hiddenLine>
            </a:ext>
          </a:extLst>
        </p:spPr>
        <p:txBody>
          <a:bodyPr wrap="none" anchor="ctr"/>
          <a:lstStyle/>
          <a:p>
            <a:pPr fontAlgn="base">
              <a:spcBef>
                <a:spcPct val="0"/>
              </a:spcBef>
              <a:spcAft>
                <a:spcPct val="0"/>
              </a:spcAft>
            </a:pPr>
            <a:endParaRPr lang="ja-JP" altLang="en-US" b="1">
              <a:solidFill>
                <a:srgbClr val="000000"/>
              </a:solidFill>
            </a:endParaRPr>
          </a:p>
        </p:txBody>
      </p:sp>
      <p:sp>
        <p:nvSpPr>
          <p:cNvPr id="79877" name="Text Box 5"/>
          <p:cNvSpPr txBox="1">
            <a:spLocks noChangeArrowheads="1"/>
          </p:cNvSpPr>
          <p:nvPr/>
        </p:nvSpPr>
        <p:spPr bwMode="auto">
          <a:xfrm>
            <a:off x="2124075" y="1196975"/>
            <a:ext cx="2626040"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fontAlgn="base">
              <a:spcBef>
                <a:spcPct val="0"/>
              </a:spcBef>
              <a:spcAft>
                <a:spcPct val="0"/>
              </a:spcAft>
            </a:pPr>
            <a:r>
              <a:rPr lang="ja-JP" altLang="en-US" b="1" dirty="0">
                <a:solidFill>
                  <a:srgbClr val="1C1C1C"/>
                </a:solidFill>
                <a:latin typeface="ＭＳ Ｐゴシック"/>
              </a:rPr>
              <a:t>食事をする前、３０分から</a:t>
            </a:r>
          </a:p>
          <a:p>
            <a:pPr fontAlgn="base">
              <a:spcBef>
                <a:spcPct val="0"/>
              </a:spcBef>
              <a:spcAft>
                <a:spcPct val="0"/>
              </a:spcAft>
            </a:pPr>
            <a:r>
              <a:rPr lang="ja-JP" altLang="en-US" b="1" dirty="0">
                <a:solidFill>
                  <a:srgbClr val="1C1C1C"/>
                </a:solidFill>
                <a:latin typeface="ＭＳ Ｐゴシック"/>
              </a:rPr>
              <a:t>１時間以内に服用</a:t>
            </a:r>
          </a:p>
        </p:txBody>
      </p:sp>
      <p:sp>
        <p:nvSpPr>
          <p:cNvPr id="79878" name="Rectangle 6"/>
          <p:cNvSpPr>
            <a:spLocks noChangeArrowheads="1"/>
          </p:cNvSpPr>
          <p:nvPr/>
        </p:nvSpPr>
        <p:spPr bwMode="auto">
          <a:xfrm>
            <a:off x="2073275" y="2081213"/>
            <a:ext cx="4140200" cy="720725"/>
          </a:xfrm>
          <a:prstGeom prst="rect">
            <a:avLst/>
          </a:prstGeom>
          <a:solidFill>
            <a:srgbClr val="CCFFCC"/>
          </a:solidFill>
          <a:ln>
            <a:noFill/>
          </a:ln>
          <a:effectLst>
            <a:outerShdw dist="53882" dir="2700000" algn="ctr" rotWithShape="0">
              <a:schemeClr val="bg2"/>
            </a:outerShdw>
          </a:effectLst>
          <a:extLst>
            <a:ext uri="{91240B29-F687-4F45-9708-019B960494DF}">
              <a14:hiddenLine xmlns:a14="http://schemas.microsoft.com/office/drawing/2010/main" w="9525">
                <a:solidFill>
                  <a:schemeClr val="tx1"/>
                </a:solidFill>
                <a:miter lim="800000"/>
                <a:headEnd/>
                <a:tailEnd/>
              </a14:hiddenLine>
            </a:ext>
          </a:extLst>
        </p:spPr>
        <p:txBody>
          <a:bodyPr wrap="none" anchor="ctr"/>
          <a:lstStyle/>
          <a:p>
            <a:pPr fontAlgn="base">
              <a:spcBef>
                <a:spcPct val="0"/>
              </a:spcBef>
              <a:spcAft>
                <a:spcPct val="0"/>
              </a:spcAft>
            </a:pPr>
            <a:endParaRPr lang="ja-JP" altLang="en-US" b="1">
              <a:solidFill>
                <a:srgbClr val="000000"/>
              </a:solidFill>
            </a:endParaRPr>
          </a:p>
        </p:txBody>
      </p:sp>
      <p:sp>
        <p:nvSpPr>
          <p:cNvPr id="79879" name="Rectangle 7"/>
          <p:cNvSpPr>
            <a:spLocks noChangeArrowheads="1"/>
          </p:cNvSpPr>
          <p:nvPr/>
        </p:nvSpPr>
        <p:spPr bwMode="auto">
          <a:xfrm>
            <a:off x="812800" y="3116263"/>
            <a:ext cx="1079500" cy="360362"/>
          </a:xfrm>
          <a:prstGeom prst="rect">
            <a:avLst/>
          </a:prstGeom>
          <a:solidFill>
            <a:srgbClr val="3366CC"/>
          </a:solidFill>
          <a:ln>
            <a:noFill/>
          </a:ln>
          <a:effectLst>
            <a:outerShdw dist="35921" dir="2700000" algn="ctr" rotWithShape="0">
              <a:schemeClr val="bg2"/>
            </a:outerShdw>
          </a:effectLst>
          <a:extLst>
            <a:ext uri="{91240B29-F687-4F45-9708-019B960494DF}">
              <a14:hiddenLine xmlns:a14="http://schemas.microsoft.com/office/drawing/2010/main" w="9525">
                <a:solidFill>
                  <a:schemeClr val="tx1"/>
                </a:solidFill>
                <a:miter lim="800000"/>
                <a:headEnd/>
                <a:tailEnd/>
              </a14:hiddenLine>
            </a:ext>
          </a:extLst>
        </p:spPr>
        <p:txBody>
          <a:bodyPr wrap="none" anchor="ctr"/>
          <a:lstStyle/>
          <a:p>
            <a:pPr fontAlgn="base">
              <a:spcBef>
                <a:spcPct val="0"/>
              </a:spcBef>
              <a:spcAft>
                <a:spcPct val="0"/>
              </a:spcAft>
            </a:pPr>
            <a:endParaRPr lang="ja-JP" altLang="en-US" b="1">
              <a:solidFill>
                <a:srgbClr val="000000"/>
              </a:solidFill>
            </a:endParaRPr>
          </a:p>
        </p:txBody>
      </p:sp>
      <p:sp>
        <p:nvSpPr>
          <p:cNvPr id="79880" name="Text Box 8"/>
          <p:cNvSpPr txBox="1">
            <a:spLocks noChangeArrowheads="1"/>
          </p:cNvSpPr>
          <p:nvPr/>
        </p:nvSpPr>
        <p:spPr bwMode="auto">
          <a:xfrm>
            <a:off x="900113" y="3036888"/>
            <a:ext cx="8763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0"/>
              </a:spcBef>
              <a:spcAft>
                <a:spcPct val="0"/>
              </a:spcAft>
            </a:pPr>
            <a:r>
              <a:rPr lang="ja-JP" altLang="en-US" b="1">
                <a:solidFill>
                  <a:srgbClr val="FFFFFF"/>
                </a:solidFill>
              </a:rPr>
              <a:t>食間</a:t>
            </a:r>
          </a:p>
        </p:txBody>
      </p:sp>
      <p:sp>
        <p:nvSpPr>
          <p:cNvPr id="79881" name="Rectangle 9"/>
          <p:cNvSpPr>
            <a:spLocks noChangeArrowheads="1"/>
          </p:cNvSpPr>
          <p:nvPr/>
        </p:nvSpPr>
        <p:spPr bwMode="auto">
          <a:xfrm>
            <a:off x="2060575" y="2963863"/>
            <a:ext cx="6492875" cy="1136650"/>
          </a:xfrm>
          <a:prstGeom prst="rect">
            <a:avLst/>
          </a:prstGeom>
          <a:solidFill>
            <a:srgbClr val="CCFFCC"/>
          </a:solidFill>
          <a:ln>
            <a:noFill/>
          </a:ln>
          <a:effectLst>
            <a:outerShdw dist="53882" dir="2700000" algn="ctr" rotWithShape="0">
              <a:schemeClr val="bg2"/>
            </a:outerShdw>
          </a:effectLst>
          <a:extLst>
            <a:ext uri="{91240B29-F687-4F45-9708-019B960494DF}">
              <a14:hiddenLine xmlns:a14="http://schemas.microsoft.com/office/drawing/2010/main" w="9525">
                <a:solidFill>
                  <a:schemeClr val="tx1"/>
                </a:solidFill>
                <a:miter lim="800000"/>
                <a:headEnd/>
                <a:tailEnd/>
              </a14:hiddenLine>
            </a:ext>
          </a:extLst>
        </p:spPr>
        <p:txBody>
          <a:bodyPr wrap="none" anchor="ctr"/>
          <a:lstStyle/>
          <a:p>
            <a:pPr fontAlgn="base">
              <a:spcBef>
                <a:spcPct val="0"/>
              </a:spcBef>
              <a:spcAft>
                <a:spcPct val="0"/>
              </a:spcAft>
            </a:pPr>
            <a:endParaRPr lang="ja-JP" altLang="en-US" b="1">
              <a:solidFill>
                <a:srgbClr val="000000"/>
              </a:solidFill>
            </a:endParaRPr>
          </a:p>
        </p:txBody>
      </p:sp>
      <p:sp>
        <p:nvSpPr>
          <p:cNvPr id="79882" name="Text Box 10"/>
          <p:cNvSpPr txBox="1">
            <a:spLocks noChangeArrowheads="1"/>
          </p:cNvSpPr>
          <p:nvPr/>
        </p:nvSpPr>
        <p:spPr bwMode="auto">
          <a:xfrm>
            <a:off x="2124075" y="2925763"/>
            <a:ext cx="4136069" cy="9233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fontAlgn="base">
              <a:spcBef>
                <a:spcPct val="0"/>
              </a:spcBef>
              <a:spcAft>
                <a:spcPct val="0"/>
              </a:spcAft>
            </a:pPr>
            <a:r>
              <a:rPr lang="ja-JP" altLang="en-US" b="1" dirty="0">
                <a:solidFill>
                  <a:srgbClr val="1C1C1C"/>
                </a:solidFill>
                <a:latin typeface="ＭＳ Ｐゴシック"/>
              </a:rPr>
              <a:t>食事と食事の間</a:t>
            </a:r>
          </a:p>
          <a:p>
            <a:pPr fontAlgn="base">
              <a:spcBef>
                <a:spcPct val="0"/>
              </a:spcBef>
              <a:spcAft>
                <a:spcPct val="0"/>
              </a:spcAft>
            </a:pPr>
            <a:r>
              <a:rPr lang="ja-JP" altLang="en-US" b="1" dirty="0">
                <a:solidFill>
                  <a:srgbClr val="1C1C1C"/>
                </a:solidFill>
                <a:latin typeface="ＭＳ Ｐゴシック"/>
              </a:rPr>
              <a:t>前の食事から</a:t>
            </a:r>
            <a:r>
              <a:rPr lang="ja-JP" altLang="en-US" b="1" dirty="0" smtClean="0">
                <a:solidFill>
                  <a:srgbClr val="1C1C1C"/>
                </a:solidFill>
                <a:latin typeface="ＭＳ Ｐゴシック"/>
              </a:rPr>
              <a:t>２時間後</a:t>
            </a:r>
            <a:endParaRPr lang="ja-JP" altLang="en-US" b="1" dirty="0">
              <a:solidFill>
                <a:srgbClr val="1C1C1C"/>
              </a:solidFill>
              <a:latin typeface="ＭＳ Ｐゴシック"/>
            </a:endParaRPr>
          </a:p>
          <a:p>
            <a:pPr fontAlgn="base">
              <a:spcBef>
                <a:spcPct val="0"/>
              </a:spcBef>
              <a:spcAft>
                <a:spcPct val="0"/>
              </a:spcAft>
            </a:pPr>
            <a:r>
              <a:rPr lang="ja-JP" altLang="en-US" b="1" dirty="0">
                <a:solidFill>
                  <a:srgbClr val="1C1C1C"/>
                </a:solidFill>
                <a:latin typeface="ＭＳ Ｐゴシック"/>
              </a:rPr>
              <a:t>＜食事の最中に服用する事ではない＞</a:t>
            </a:r>
          </a:p>
        </p:txBody>
      </p:sp>
      <p:sp>
        <p:nvSpPr>
          <p:cNvPr id="79883" name="Rectangle 11"/>
          <p:cNvSpPr>
            <a:spLocks noChangeArrowheads="1"/>
          </p:cNvSpPr>
          <p:nvPr/>
        </p:nvSpPr>
        <p:spPr bwMode="auto">
          <a:xfrm>
            <a:off x="812800" y="4413250"/>
            <a:ext cx="1079500" cy="360363"/>
          </a:xfrm>
          <a:prstGeom prst="rect">
            <a:avLst/>
          </a:prstGeom>
          <a:solidFill>
            <a:srgbClr val="3366CC"/>
          </a:solidFill>
          <a:ln>
            <a:noFill/>
          </a:ln>
          <a:effectLst>
            <a:outerShdw dist="35921" dir="2700000" algn="ctr" rotWithShape="0">
              <a:schemeClr val="bg2"/>
            </a:outerShdw>
          </a:effectLst>
          <a:extLst>
            <a:ext uri="{91240B29-F687-4F45-9708-019B960494DF}">
              <a14:hiddenLine xmlns:a14="http://schemas.microsoft.com/office/drawing/2010/main" w="9525">
                <a:solidFill>
                  <a:schemeClr val="tx1"/>
                </a:solidFill>
                <a:miter lim="800000"/>
                <a:headEnd/>
                <a:tailEnd/>
              </a14:hiddenLine>
            </a:ext>
          </a:extLst>
        </p:spPr>
        <p:txBody>
          <a:bodyPr wrap="none" anchor="ctr"/>
          <a:lstStyle/>
          <a:p>
            <a:pPr fontAlgn="base">
              <a:spcBef>
                <a:spcPct val="0"/>
              </a:spcBef>
              <a:spcAft>
                <a:spcPct val="0"/>
              </a:spcAft>
            </a:pPr>
            <a:endParaRPr lang="ja-JP" altLang="en-US" b="1">
              <a:solidFill>
                <a:srgbClr val="000000"/>
              </a:solidFill>
            </a:endParaRPr>
          </a:p>
        </p:txBody>
      </p:sp>
      <p:sp>
        <p:nvSpPr>
          <p:cNvPr id="79884" name="Text Box 12"/>
          <p:cNvSpPr txBox="1">
            <a:spLocks noChangeArrowheads="1"/>
          </p:cNvSpPr>
          <p:nvPr/>
        </p:nvSpPr>
        <p:spPr bwMode="auto">
          <a:xfrm>
            <a:off x="825500" y="4348163"/>
            <a:ext cx="10985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fontAlgn="base">
              <a:spcBef>
                <a:spcPct val="0"/>
              </a:spcBef>
              <a:spcAft>
                <a:spcPct val="0"/>
              </a:spcAft>
            </a:pPr>
            <a:r>
              <a:rPr lang="ja-JP" altLang="en-US" b="1">
                <a:solidFill>
                  <a:srgbClr val="FFFFFF"/>
                </a:solidFill>
              </a:rPr>
              <a:t>就寝前</a:t>
            </a:r>
          </a:p>
        </p:txBody>
      </p:sp>
      <p:sp>
        <p:nvSpPr>
          <p:cNvPr id="79885" name="Rectangle 13"/>
          <p:cNvSpPr>
            <a:spLocks noChangeArrowheads="1"/>
          </p:cNvSpPr>
          <p:nvPr/>
        </p:nvSpPr>
        <p:spPr bwMode="auto">
          <a:xfrm>
            <a:off x="2060575" y="4292600"/>
            <a:ext cx="6759575" cy="492125"/>
          </a:xfrm>
          <a:prstGeom prst="rect">
            <a:avLst/>
          </a:prstGeom>
          <a:solidFill>
            <a:srgbClr val="CCFFCC"/>
          </a:solidFill>
          <a:ln>
            <a:noFill/>
          </a:ln>
          <a:effectLst>
            <a:outerShdw dist="53882" dir="2700000" algn="ctr" rotWithShape="0">
              <a:schemeClr val="bg2"/>
            </a:outerShdw>
          </a:effectLst>
          <a:extLst>
            <a:ext uri="{91240B29-F687-4F45-9708-019B960494DF}">
              <a14:hiddenLine xmlns:a14="http://schemas.microsoft.com/office/drawing/2010/main" w="9525">
                <a:solidFill>
                  <a:schemeClr val="tx1"/>
                </a:solidFill>
                <a:miter lim="800000"/>
                <a:headEnd/>
                <a:tailEnd/>
              </a14:hiddenLine>
            </a:ext>
          </a:extLst>
        </p:spPr>
        <p:txBody>
          <a:bodyPr wrap="none" anchor="ctr"/>
          <a:lstStyle/>
          <a:p>
            <a:pPr fontAlgn="base">
              <a:spcBef>
                <a:spcPct val="0"/>
              </a:spcBef>
              <a:spcAft>
                <a:spcPct val="0"/>
              </a:spcAft>
            </a:pPr>
            <a:endParaRPr lang="ja-JP" altLang="en-US" b="1">
              <a:solidFill>
                <a:srgbClr val="000000"/>
              </a:solidFill>
            </a:endParaRPr>
          </a:p>
        </p:txBody>
      </p:sp>
      <p:sp>
        <p:nvSpPr>
          <p:cNvPr id="79886" name="Text Box 14"/>
          <p:cNvSpPr txBox="1">
            <a:spLocks noChangeArrowheads="1"/>
          </p:cNvSpPr>
          <p:nvPr/>
        </p:nvSpPr>
        <p:spPr bwMode="auto">
          <a:xfrm>
            <a:off x="2124075" y="4293388"/>
            <a:ext cx="3124573"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fontAlgn="base">
              <a:spcBef>
                <a:spcPct val="0"/>
              </a:spcBef>
              <a:spcAft>
                <a:spcPct val="0"/>
              </a:spcAft>
            </a:pPr>
            <a:r>
              <a:rPr lang="ja-JP" altLang="en-US" b="1" dirty="0">
                <a:solidFill>
                  <a:srgbClr val="1C1C1C"/>
                </a:solidFill>
                <a:latin typeface="ＭＳ Ｐゴシック"/>
              </a:rPr>
              <a:t>寝る３０分から１時間前に</a:t>
            </a:r>
            <a:r>
              <a:rPr lang="ja-JP" altLang="en-US" b="1" dirty="0" smtClean="0">
                <a:solidFill>
                  <a:srgbClr val="1C1C1C"/>
                </a:solidFill>
                <a:latin typeface="ＭＳ Ｐゴシック"/>
              </a:rPr>
              <a:t>服用</a:t>
            </a:r>
            <a:endParaRPr lang="ja-JP" altLang="en-US" b="1" dirty="0">
              <a:solidFill>
                <a:srgbClr val="1C1C1C"/>
              </a:solidFill>
              <a:latin typeface="ＭＳ Ｐゴシック"/>
            </a:endParaRPr>
          </a:p>
        </p:txBody>
      </p:sp>
      <p:sp>
        <p:nvSpPr>
          <p:cNvPr id="79887" name="Rectangle 15"/>
          <p:cNvSpPr>
            <a:spLocks noChangeArrowheads="1"/>
          </p:cNvSpPr>
          <p:nvPr/>
        </p:nvSpPr>
        <p:spPr bwMode="auto">
          <a:xfrm>
            <a:off x="812800" y="2244725"/>
            <a:ext cx="1079500" cy="360363"/>
          </a:xfrm>
          <a:prstGeom prst="rect">
            <a:avLst/>
          </a:prstGeom>
          <a:solidFill>
            <a:srgbClr val="3366CC"/>
          </a:solidFill>
          <a:ln>
            <a:noFill/>
          </a:ln>
          <a:effectLst>
            <a:outerShdw dist="35921" dir="2700000" algn="ctr" rotWithShape="0">
              <a:schemeClr val="bg2"/>
            </a:outerShdw>
          </a:effectLst>
          <a:extLst>
            <a:ext uri="{91240B29-F687-4F45-9708-019B960494DF}">
              <a14:hiddenLine xmlns:a14="http://schemas.microsoft.com/office/drawing/2010/main" w="9525">
                <a:solidFill>
                  <a:schemeClr val="tx1"/>
                </a:solidFill>
                <a:miter lim="800000"/>
                <a:headEnd/>
                <a:tailEnd/>
              </a14:hiddenLine>
            </a:ext>
          </a:extLst>
        </p:spPr>
        <p:txBody>
          <a:bodyPr wrap="none" anchor="ctr"/>
          <a:lstStyle/>
          <a:p>
            <a:pPr fontAlgn="base">
              <a:spcBef>
                <a:spcPct val="0"/>
              </a:spcBef>
              <a:spcAft>
                <a:spcPct val="0"/>
              </a:spcAft>
            </a:pPr>
            <a:endParaRPr lang="ja-JP" altLang="en-US" b="1">
              <a:solidFill>
                <a:srgbClr val="000000"/>
              </a:solidFill>
            </a:endParaRPr>
          </a:p>
        </p:txBody>
      </p:sp>
      <p:sp>
        <p:nvSpPr>
          <p:cNvPr id="79888" name="Text Box 16"/>
          <p:cNvSpPr txBox="1">
            <a:spLocks noChangeArrowheads="1"/>
          </p:cNvSpPr>
          <p:nvPr/>
        </p:nvSpPr>
        <p:spPr bwMode="auto">
          <a:xfrm>
            <a:off x="900113" y="2179638"/>
            <a:ext cx="863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0"/>
              </a:spcBef>
              <a:spcAft>
                <a:spcPct val="0"/>
              </a:spcAft>
            </a:pPr>
            <a:r>
              <a:rPr lang="ja-JP" altLang="en-US" b="1">
                <a:solidFill>
                  <a:srgbClr val="FFFFFF"/>
                </a:solidFill>
              </a:rPr>
              <a:t>食後</a:t>
            </a:r>
          </a:p>
        </p:txBody>
      </p:sp>
      <p:sp>
        <p:nvSpPr>
          <p:cNvPr id="79889" name="Rectangle 17"/>
          <p:cNvSpPr>
            <a:spLocks noChangeArrowheads="1"/>
          </p:cNvSpPr>
          <p:nvPr/>
        </p:nvSpPr>
        <p:spPr bwMode="auto">
          <a:xfrm>
            <a:off x="825500" y="5516563"/>
            <a:ext cx="1079500" cy="360362"/>
          </a:xfrm>
          <a:prstGeom prst="rect">
            <a:avLst/>
          </a:prstGeom>
          <a:solidFill>
            <a:srgbClr val="3366CC"/>
          </a:solidFill>
          <a:ln>
            <a:noFill/>
          </a:ln>
          <a:effectLst>
            <a:outerShdw dist="35921" dir="2700000" algn="ctr" rotWithShape="0">
              <a:schemeClr val="bg2"/>
            </a:outerShdw>
          </a:effectLst>
          <a:extLst>
            <a:ext uri="{91240B29-F687-4F45-9708-019B960494DF}">
              <a14:hiddenLine xmlns:a14="http://schemas.microsoft.com/office/drawing/2010/main" w="9525">
                <a:solidFill>
                  <a:schemeClr val="tx1"/>
                </a:solidFill>
                <a:miter lim="800000"/>
                <a:headEnd/>
                <a:tailEnd/>
              </a14:hiddenLine>
            </a:ext>
          </a:extLst>
        </p:spPr>
        <p:txBody>
          <a:bodyPr wrap="none" anchor="ctr"/>
          <a:lstStyle/>
          <a:p>
            <a:pPr fontAlgn="base">
              <a:spcBef>
                <a:spcPct val="0"/>
              </a:spcBef>
              <a:spcAft>
                <a:spcPct val="0"/>
              </a:spcAft>
            </a:pPr>
            <a:endParaRPr lang="ja-JP" altLang="en-US" b="1">
              <a:solidFill>
                <a:srgbClr val="000000"/>
              </a:solidFill>
            </a:endParaRPr>
          </a:p>
        </p:txBody>
      </p:sp>
      <p:sp>
        <p:nvSpPr>
          <p:cNvPr id="79890" name="Text Box 18"/>
          <p:cNvSpPr txBox="1">
            <a:spLocks noChangeArrowheads="1"/>
          </p:cNvSpPr>
          <p:nvPr/>
        </p:nvSpPr>
        <p:spPr bwMode="auto">
          <a:xfrm>
            <a:off x="981075" y="5516563"/>
            <a:ext cx="1143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0"/>
              </a:spcBef>
              <a:spcAft>
                <a:spcPct val="0"/>
              </a:spcAft>
            </a:pPr>
            <a:r>
              <a:rPr lang="ja-JP" altLang="en-US" b="1" dirty="0">
                <a:solidFill>
                  <a:srgbClr val="FFFFFF"/>
                </a:solidFill>
              </a:rPr>
              <a:t>頓服</a:t>
            </a:r>
          </a:p>
        </p:txBody>
      </p:sp>
      <p:sp>
        <p:nvSpPr>
          <p:cNvPr id="79891" name="Rectangle 19"/>
          <p:cNvSpPr>
            <a:spLocks noChangeArrowheads="1"/>
          </p:cNvSpPr>
          <p:nvPr/>
        </p:nvSpPr>
        <p:spPr bwMode="auto">
          <a:xfrm>
            <a:off x="2073275" y="4941888"/>
            <a:ext cx="6480175" cy="1511300"/>
          </a:xfrm>
          <a:prstGeom prst="rect">
            <a:avLst/>
          </a:prstGeom>
          <a:solidFill>
            <a:srgbClr val="CCFFCC"/>
          </a:solidFill>
          <a:ln>
            <a:noFill/>
          </a:ln>
          <a:effectLst>
            <a:outerShdw dist="53882" dir="2700000" algn="ctr" rotWithShape="0">
              <a:schemeClr val="bg2"/>
            </a:outerShdw>
          </a:effectLst>
          <a:extLst>
            <a:ext uri="{91240B29-F687-4F45-9708-019B960494DF}">
              <a14:hiddenLine xmlns:a14="http://schemas.microsoft.com/office/drawing/2010/main" w="9525">
                <a:solidFill>
                  <a:schemeClr val="tx1"/>
                </a:solidFill>
                <a:miter lim="800000"/>
                <a:headEnd/>
                <a:tailEnd/>
              </a14:hiddenLine>
            </a:ext>
          </a:extLst>
        </p:spPr>
        <p:txBody>
          <a:bodyPr wrap="none" anchor="ctr"/>
          <a:lstStyle/>
          <a:p>
            <a:pPr fontAlgn="base">
              <a:spcBef>
                <a:spcPct val="0"/>
              </a:spcBef>
              <a:spcAft>
                <a:spcPct val="0"/>
              </a:spcAft>
            </a:pPr>
            <a:endParaRPr lang="ja-JP" altLang="en-US" b="1">
              <a:solidFill>
                <a:srgbClr val="000000"/>
              </a:solidFill>
            </a:endParaRPr>
          </a:p>
        </p:txBody>
      </p:sp>
      <p:sp>
        <p:nvSpPr>
          <p:cNvPr id="79892" name="Text Box 20"/>
          <p:cNvSpPr txBox="1">
            <a:spLocks noChangeArrowheads="1"/>
          </p:cNvSpPr>
          <p:nvPr/>
        </p:nvSpPr>
        <p:spPr bwMode="auto">
          <a:xfrm>
            <a:off x="2124075" y="4897438"/>
            <a:ext cx="6408738" cy="12003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l" defTabSz="252413">
              <a:spcBef>
                <a:spcPct val="0"/>
              </a:spcBef>
              <a:defRPr kumimoji="1" sz="2400">
                <a:solidFill>
                  <a:schemeClr val="tx1"/>
                </a:solidFill>
                <a:latin typeface="Times New Roman" pitchFamily="18" charset="0"/>
                <a:ea typeface="ＭＳ Ｐゴシック" charset="-128"/>
              </a:defRPr>
            </a:lvl1pPr>
            <a:lvl2pPr algn="l" defTabSz="252413">
              <a:spcBef>
                <a:spcPct val="0"/>
              </a:spcBef>
              <a:defRPr kumimoji="1" sz="2400">
                <a:solidFill>
                  <a:schemeClr val="tx1"/>
                </a:solidFill>
                <a:latin typeface="Times New Roman" pitchFamily="18" charset="0"/>
                <a:ea typeface="ＭＳ Ｐゴシック" charset="-128"/>
              </a:defRPr>
            </a:lvl2pPr>
            <a:lvl3pPr algn="l" defTabSz="252413">
              <a:spcBef>
                <a:spcPct val="0"/>
              </a:spcBef>
              <a:defRPr kumimoji="1" sz="2400">
                <a:solidFill>
                  <a:schemeClr val="tx1"/>
                </a:solidFill>
                <a:latin typeface="Times New Roman" pitchFamily="18" charset="0"/>
                <a:ea typeface="ＭＳ Ｐゴシック" charset="-128"/>
              </a:defRPr>
            </a:lvl3pPr>
            <a:lvl4pPr algn="l" defTabSz="252413">
              <a:spcBef>
                <a:spcPct val="0"/>
              </a:spcBef>
              <a:defRPr kumimoji="1" sz="2400">
                <a:solidFill>
                  <a:schemeClr val="tx1"/>
                </a:solidFill>
                <a:latin typeface="Times New Roman" pitchFamily="18" charset="0"/>
                <a:ea typeface="ＭＳ Ｐゴシック" charset="-128"/>
              </a:defRPr>
            </a:lvl4pPr>
            <a:lvl5pPr algn="l" defTabSz="252413">
              <a:spcBef>
                <a:spcPct val="0"/>
              </a:spcBef>
              <a:defRPr kumimoji="1" sz="2400">
                <a:solidFill>
                  <a:schemeClr val="tx1"/>
                </a:solidFill>
                <a:latin typeface="Times New Roman" pitchFamily="18" charset="0"/>
                <a:ea typeface="ＭＳ Ｐゴシック" charset="-128"/>
              </a:defRPr>
            </a:lvl5pPr>
            <a:lvl6pPr defTabSz="252413" fontAlgn="base">
              <a:spcBef>
                <a:spcPct val="0"/>
              </a:spcBef>
              <a:spcAft>
                <a:spcPct val="0"/>
              </a:spcAft>
              <a:defRPr kumimoji="1" sz="2400">
                <a:solidFill>
                  <a:schemeClr val="tx1"/>
                </a:solidFill>
                <a:latin typeface="Times New Roman" pitchFamily="18" charset="0"/>
                <a:ea typeface="ＭＳ Ｐゴシック" charset="-128"/>
              </a:defRPr>
            </a:lvl6pPr>
            <a:lvl7pPr defTabSz="252413" fontAlgn="base">
              <a:spcBef>
                <a:spcPct val="0"/>
              </a:spcBef>
              <a:spcAft>
                <a:spcPct val="0"/>
              </a:spcAft>
              <a:defRPr kumimoji="1" sz="2400">
                <a:solidFill>
                  <a:schemeClr val="tx1"/>
                </a:solidFill>
                <a:latin typeface="Times New Roman" pitchFamily="18" charset="0"/>
                <a:ea typeface="ＭＳ Ｐゴシック" charset="-128"/>
              </a:defRPr>
            </a:lvl7pPr>
            <a:lvl8pPr defTabSz="252413" fontAlgn="base">
              <a:spcBef>
                <a:spcPct val="0"/>
              </a:spcBef>
              <a:spcAft>
                <a:spcPct val="0"/>
              </a:spcAft>
              <a:defRPr kumimoji="1" sz="2400">
                <a:solidFill>
                  <a:schemeClr val="tx1"/>
                </a:solidFill>
                <a:latin typeface="Times New Roman" pitchFamily="18" charset="0"/>
                <a:ea typeface="ＭＳ Ｐゴシック" charset="-128"/>
              </a:defRPr>
            </a:lvl8pPr>
            <a:lvl9pPr defTabSz="252413" fontAlgn="base">
              <a:spcBef>
                <a:spcPct val="0"/>
              </a:spcBef>
              <a:spcAft>
                <a:spcPct val="0"/>
              </a:spcAft>
              <a:defRPr kumimoji="1" sz="2400">
                <a:solidFill>
                  <a:schemeClr val="tx1"/>
                </a:solidFill>
                <a:latin typeface="Times New Roman" pitchFamily="18" charset="0"/>
                <a:ea typeface="ＭＳ Ｐゴシック" charset="-128"/>
              </a:defRPr>
            </a:lvl9pPr>
          </a:lstStyle>
          <a:p>
            <a:pPr fontAlgn="base">
              <a:spcAft>
                <a:spcPct val="0"/>
              </a:spcAft>
            </a:pPr>
            <a:r>
              <a:rPr lang="ja-JP" altLang="en-US" b="1" dirty="0">
                <a:solidFill>
                  <a:srgbClr val="1C1C1C"/>
                </a:solidFill>
                <a:latin typeface="ＭＳ Ｐゴシック"/>
                <a:ea typeface="ＭＳ Ｐゴシック"/>
              </a:rPr>
              <a:t>症状を一旦抑えるため、症状が出た時に服用</a:t>
            </a:r>
          </a:p>
          <a:p>
            <a:pPr fontAlgn="base">
              <a:spcAft>
                <a:spcPct val="0"/>
              </a:spcAft>
            </a:pPr>
            <a:r>
              <a:rPr lang="ja-JP" altLang="en-US" b="1" dirty="0">
                <a:solidFill>
                  <a:srgbClr val="1C1C1C"/>
                </a:solidFill>
                <a:latin typeface="ＭＳ Ｐゴシック"/>
                <a:ea typeface="ＭＳ Ｐゴシック"/>
              </a:rPr>
              <a:t>＜例えば＞	解熱剤：熱が出た時に服用</a:t>
            </a:r>
          </a:p>
          <a:p>
            <a:pPr fontAlgn="base">
              <a:spcAft>
                <a:spcPct val="0"/>
              </a:spcAft>
            </a:pPr>
            <a:r>
              <a:rPr lang="ja-JP" altLang="en-US" b="1" dirty="0">
                <a:solidFill>
                  <a:srgbClr val="1C1C1C"/>
                </a:solidFill>
                <a:latin typeface="ＭＳ Ｐゴシック"/>
                <a:ea typeface="ＭＳ Ｐゴシック"/>
              </a:rPr>
              <a:t>　　　　　</a:t>
            </a:r>
            <a:r>
              <a:rPr lang="ja-JP" altLang="en-US" b="1" dirty="0" smtClean="0">
                <a:solidFill>
                  <a:srgbClr val="1C1C1C"/>
                </a:solidFill>
                <a:latin typeface="ＭＳ Ｐゴシック"/>
                <a:ea typeface="ＭＳ Ｐゴシック"/>
              </a:rPr>
              <a:t>　 </a:t>
            </a:r>
            <a:r>
              <a:rPr lang="ja-JP" altLang="en-US" b="1" dirty="0">
                <a:solidFill>
                  <a:srgbClr val="1C1C1C"/>
                </a:solidFill>
                <a:latin typeface="ＭＳ Ｐゴシック"/>
                <a:ea typeface="ＭＳ Ｐゴシック"/>
              </a:rPr>
              <a:t>　鎮痛剤：痛みが出た時に服用</a:t>
            </a:r>
          </a:p>
        </p:txBody>
      </p:sp>
      <p:sp>
        <p:nvSpPr>
          <p:cNvPr id="79893" name="Text Box 21"/>
          <p:cNvSpPr txBox="1">
            <a:spLocks noChangeArrowheads="1"/>
          </p:cNvSpPr>
          <p:nvPr/>
        </p:nvSpPr>
        <p:spPr bwMode="auto">
          <a:xfrm>
            <a:off x="2124075" y="2019300"/>
            <a:ext cx="2682145"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fontAlgn="base">
              <a:spcBef>
                <a:spcPct val="0"/>
              </a:spcBef>
              <a:spcAft>
                <a:spcPct val="0"/>
              </a:spcAft>
            </a:pPr>
            <a:r>
              <a:rPr lang="ja-JP" altLang="en-US" b="1" dirty="0">
                <a:solidFill>
                  <a:srgbClr val="1C1C1C"/>
                </a:solidFill>
                <a:latin typeface="ＭＳ Ｐゴシック"/>
              </a:rPr>
              <a:t>食事が終わった後、３０分</a:t>
            </a:r>
          </a:p>
          <a:p>
            <a:pPr fontAlgn="base">
              <a:spcBef>
                <a:spcPct val="0"/>
              </a:spcBef>
              <a:spcAft>
                <a:spcPct val="0"/>
              </a:spcAft>
            </a:pPr>
            <a:r>
              <a:rPr lang="ja-JP" altLang="en-US" b="1" dirty="0">
                <a:solidFill>
                  <a:srgbClr val="1C1C1C"/>
                </a:solidFill>
                <a:latin typeface="ＭＳ Ｐゴシック"/>
              </a:rPr>
              <a:t>以内に服用</a:t>
            </a:r>
          </a:p>
        </p:txBody>
      </p:sp>
      <p:graphicFrame>
        <p:nvGraphicFramePr>
          <p:cNvPr id="79894" name="Object 22"/>
          <p:cNvGraphicFramePr>
            <a:graphicFrameLocks noChangeAspect="1"/>
          </p:cNvGraphicFramePr>
          <p:nvPr>
            <p:extLst/>
          </p:nvPr>
        </p:nvGraphicFramePr>
        <p:xfrm>
          <a:off x="6948264" y="987388"/>
          <a:ext cx="1417559" cy="1936665"/>
        </p:xfrm>
        <a:graphic>
          <a:graphicData uri="http://schemas.openxmlformats.org/presentationml/2006/ole">
            <mc:AlternateContent xmlns:mc="http://schemas.openxmlformats.org/markup-compatibility/2006">
              <mc:Choice xmlns:v="urn:schemas-microsoft-com:vml" Requires="v">
                <p:oleObj spid="_x0000_s3081" name="Image" r:id="rId4" imgW="1803175" imgH="2463492" progId="">
                  <p:embed/>
                </p:oleObj>
              </mc:Choice>
              <mc:Fallback>
                <p:oleObj name="Image" r:id="rId4" imgW="1803175" imgH="2463492" progId="">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948264" y="987388"/>
                        <a:ext cx="1417559" cy="193666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79895" name="Text Box 23"/>
          <p:cNvSpPr txBox="1">
            <a:spLocks noChangeArrowheads="1"/>
          </p:cNvSpPr>
          <p:nvPr/>
        </p:nvSpPr>
        <p:spPr bwMode="auto">
          <a:xfrm>
            <a:off x="152400" y="152400"/>
            <a:ext cx="8991600"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0"/>
              </a:spcBef>
              <a:spcAft>
                <a:spcPct val="0"/>
              </a:spcAft>
            </a:pPr>
            <a:r>
              <a:rPr lang="ja-JP" altLang="en-US" sz="4000" b="1">
                <a:solidFill>
                  <a:srgbClr val="1C1C1C"/>
                </a:solidFill>
              </a:rPr>
              <a:t>薬は、決められた時間に正しく服用しよう</a:t>
            </a:r>
          </a:p>
        </p:txBody>
      </p:sp>
    </p:spTree>
    <p:extLst>
      <p:ext uri="{BB962C8B-B14F-4D97-AF65-F5344CB8AC3E}">
        <p14:creationId xmlns:p14="http://schemas.microsoft.com/office/powerpoint/2010/main" val="1782513864"/>
      </p:ext>
    </p:extLst>
  </p:cSld>
  <p:clrMapOvr>
    <a:masterClrMapping/>
  </p:clrMapOvr>
  <p:timing>
    <p:tnLst>
      <p:par>
        <p:cTn id="1" dur="indefinite" restart="never" nodeType="tmRoot"/>
      </p:par>
    </p:tn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角丸四角形 4"/>
          <p:cNvSpPr/>
          <p:nvPr/>
        </p:nvSpPr>
        <p:spPr>
          <a:xfrm>
            <a:off x="971600" y="1844824"/>
            <a:ext cx="7200800" cy="4608512"/>
          </a:xfrm>
          <a:prstGeom prst="roundRect">
            <a:avLst/>
          </a:prstGeom>
          <a:no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base">
              <a:spcBef>
                <a:spcPct val="0"/>
              </a:spcBef>
              <a:spcAft>
                <a:spcPct val="0"/>
              </a:spcAft>
            </a:pPr>
            <a:endParaRPr lang="en-US" altLang="ja-JP" sz="2800" b="1" dirty="0" smtClean="0">
              <a:solidFill>
                <a:prstClr val="white"/>
              </a:solidFill>
              <a:effectLst>
                <a:outerShdw blurRad="38100" dist="38100" dir="2700000" algn="tl">
                  <a:srgbClr val="000000">
                    <a:alpha val="43137"/>
                  </a:srgbClr>
                </a:outerShdw>
              </a:effectLst>
            </a:endParaRPr>
          </a:p>
        </p:txBody>
      </p:sp>
      <p:sp>
        <p:nvSpPr>
          <p:cNvPr id="4" name="角丸四角形 3"/>
          <p:cNvSpPr/>
          <p:nvPr/>
        </p:nvSpPr>
        <p:spPr>
          <a:xfrm>
            <a:off x="1115616" y="476672"/>
            <a:ext cx="6912768" cy="792088"/>
          </a:xfrm>
          <a:prstGeom prst="roundRect">
            <a:avLst/>
          </a:prstGeom>
          <a:no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ja-JP" altLang="en-US" b="1" dirty="0">
              <a:solidFill>
                <a:prstClr val="white"/>
              </a:solidFill>
            </a:endParaRPr>
          </a:p>
        </p:txBody>
      </p:sp>
      <p:sp>
        <p:nvSpPr>
          <p:cNvPr id="2" name="タイトル 1"/>
          <p:cNvSpPr>
            <a:spLocks noGrp="1"/>
          </p:cNvSpPr>
          <p:nvPr>
            <p:ph type="ctrTitle"/>
          </p:nvPr>
        </p:nvSpPr>
        <p:spPr>
          <a:xfrm>
            <a:off x="0" y="0"/>
            <a:ext cx="9144000" cy="1700808"/>
          </a:xfrm>
          <a:effectLst/>
        </p:spPr>
        <p:txBody>
          <a:bodyPr>
            <a:normAutofit/>
          </a:bodyPr>
          <a:lstStyle/>
          <a:p>
            <a:r>
              <a:rPr kumimoji="1" lang="ja-JP" altLang="en-US" b="1" dirty="0" smtClean="0">
                <a:solidFill>
                  <a:schemeClr val="tx1"/>
                </a:solidFill>
                <a:latin typeface="ＭＳ ゴシック" pitchFamily="49" charset="-128"/>
                <a:ea typeface="ＭＳ ゴシック" pitchFamily="49" charset="-128"/>
              </a:rPr>
              <a:t>うがい薬の使い方</a:t>
            </a:r>
            <a:endParaRPr kumimoji="1" lang="ja-JP" altLang="en-US" b="1" dirty="0">
              <a:solidFill>
                <a:schemeClr val="tx1"/>
              </a:solidFill>
              <a:latin typeface="ＭＳ ゴシック" pitchFamily="49" charset="-128"/>
              <a:ea typeface="ＭＳ ゴシック" pitchFamily="49" charset="-128"/>
            </a:endParaRPr>
          </a:p>
        </p:txBody>
      </p:sp>
      <p:pic>
        <p:nvPicPr>
          <p:cNvPr id="598019" name="Picture 3"/>
          <p:cNvPicPr>
            <a:picLocks noChangeAspect="1" noChangeArrowheads="1"/>
          </p:cNvPicPr>
          <p:nvPr/>
        </p:nvPicPr>
        <p:blipFill>
          <a:blip r:embed="rId3" cstate="print"/>
          <a:srcRect/>
          <a:stretch>
            <a:fillRect/>
          </a:stretch>
        </p:blipFill>
        <p:spPr bwMode="auto">
          <a:xfrm>
            <a:off x="431471" y="1844824"/>
            <a:ext cx="2523746" cy="3031032"/>
          </a:xfrm>
          <a:prstGeom prst="rect">
            <a:avLst/>
          </a:prstGeom>
          <a:noFill/>
          <a:ln w="9525">
            <a:noFill/>
            <a:miter lim="800000"/>
            <a:headEnd/>
            <a:tailEnd/>
          </a:ln>
          <a:effectLst>
            <a:reflection blurRad="6350" stA="52000" endA="300" endPos="35000" dir="5400000" sy="-100000" algn="bl" rotWithShape="0"/>
          </a:effectLst>
        </p:spPr>
      </p:pic>
      <p:sp>
        <p:nvSpPr>
          <p:cNvPr id="7" name="Text Box 4"/>
          <p:cNvSpPr txBox="1">
            <a:spLocks noChangeArrowheads="1"/>
          </p:cNvSpPr>
          <p:nvPr/>
        </p:nvSpPr>
        <p:spPr bwMode="auto">
          <a:xfrm>
            <a:off x="3492500" y="2551574"/>
            <a:ext cx="5651500" cy="3539430"/>
          </a:xfrm>
          <a:prstGeom prst="rect">
            <a:avLst/>
          </a:prstGeom>
          <a:noFill/>
          <a:ln w="9525">
            <a:noFill/>
            <a:miter lim="800000"/>
            <a:headEnd/>
            <a:tailEnd/>
          </a:ln>
        </p:spPr>
        <p:txBody>
          <a:bodyPr>
            <a:spAutoFit/>
          </a:bodyPr>
          <a:lstStyle/>
          <a:p>
            <a:pPr fontAlgn="base">
              <a:spcBef>
                <a:spcPct val="0"/>
              </a:spcBef>
              <a:spcAft>
                <a:spcPct val="0"/>
              </a:spcAft>
            </a:pPr>
            <a:r>
              <a:rPr lang="ja-JP" altLang="en-US" sz="2800" b="1" dirty="0" smtClean="0">
                <a:solidFill>
                  <a:srgbClr val="1C1C1C"/>
                </a:solidFill>
                <a:effectLst>
                  <a:outerShdw blurRad="38100" dist="38100" dir="2700000" algn="tl">
                    <a:srgbClr val="000000">
                      <a:alpha val="43137"/>
                    </a:srgbClr>
                  </a:outerShdw>
                </a:effectLst>
                <a:latin typeface="ＭＳ 明朝" pitchFamily="17" charset="-128"/>
              </a:rPr>
              <a:t>・</a:t>
            </a:r>
            <a:r>
              <a:rPr lang="ja-JP" altLang="en-US" sz="2800" b="1" dirty="0">
                <a:solidFill>
                  <a:srgbClr val="000000"/>
                </a:solidFill>
                <a:effectLst>
                  <a:outerShdw blurRad="38100" dist="38100" dir="2700000" algn="tl">
                    <a:srgbClr val="000000">
                      <a:alpha val="43137"/>
                    </a:srgbClr>
                  </a:outerShdw>
                </a:effectLst>
                <a:latin typeface="ＭＳ 明朝" pitchFamily="17" charset="-128"/>
              </a:rPr>
              <a:t>まず、ブクブクうがいを</a:t>
            </a:r>
            <a:r>
              <a:rPr lang="ja-JP" altLang="en-US" sz="2800" b="1" dirty="0" smtClean="0">
                <a:solidFill>
                  <a:srgbClr val="000000"/>
                </a:solidFill>
                <a:effectLst>
                  <a:outerShdw blurRad="38100" dist="38100" dir="2700000" algn="tl">
                    <a:srgbClr val="000000">
                      <a:alpha val="43137"/>
                    </a:srgbClr>
                  </a:outerShdw>
                </a:effectLst>
                <a:latin typeface="ＭＳ 明朝" pitchFamily="17" charset="-128"/>
              </a:rPr>
              <a:t>して</a:t>
            </a:r>
            <a:endParaRPr lang="en-US" altLang="ja-JP" sz="2800" b="1" dirty="0" smtClean="0">
              <a:solidFill>
                <a:srgbClr val="000000"/>
              </a:solidFill>
              <a:effectLst>
                <a:outerShdw blurRad="38100" dist="38100" dir="2700000" algn="tl">
                  <a:srgbClr val="000000">
                    <a:alpha val="43137"/>
                  </a:srgbClr>
                </a:outerShdw>
              </a:effectLst>
              <a:latin typeface="ＭＳ 明朝" pitchFamily="17" charset="-128"/>
            </a:endParaRPr>
          </a:p>
          <a:p>
            <a:pPr fontAlgn="base">
              <a:spcBef>
                <a:spcPct val="0"/>
              </a:spcBef>
              <a:spcAft>
                <a:spcPct val="0"/>
              </a:spcAft>
            </a:pPr>
            <a:r>
              <a:rPr lang="ja-JP" altLang="en-US" sz="2800" b="1" dirty="0">
                <a:solidFill>
                  <a:srgbClr val="000000"/>
                </a:solidFill>
                <a:effectLst>
                  <a:outerShdw blurRad="38100" dist="38100" dir="2700000" algn="tl">
                    <a:srgbClr val="000000">
                      <a:alpha val="43137"/>
                    </a:srgbClr>
                  </a:outerShdw>
                </a:effectLst>
                <a:latin typeface="ＭＳ 明朝" pitchFamily="17" charset="-128"/>
              </a:rPr>
              <a:t>　</a:t>
            </a:r>
            <a:r>
              <a:rPr lang="ja-JP" altLang="en-US" sz="2800" b="1" dirty="0" smtClean="0">
                <a:solidFill>
                  <a:srgbClr val="000000"/>
                </a:solidFill>
                <a:effectLst>
                  <a:outerShdw blurRad="38100" dist="38100" dir="2700000" algn="tl">
                    <a:srgbClr val="000000">
                      <a:alpha val="43137"/>
                    </a:srgbClr>
                  </a:outerShdw>
                </a:effectLst>
                <a:latin typeface="ＭＳ 明朝" pitchFamily="17" charset="-128"/>
              </a:rPr>
              <a:t>ください。</a:t>
            </a:r>
            <a:endParaRPr lang="en-US" altLang="ja-JP" sz="2800" b="1" dirty="0" smtClean="0">
              <a:solidFill>
                <a:srgbClr val="000000"/>
              </a:solidFill>
              <a:effectLst>
                <a:outerShdw blurRad="38100" dist="38100" dir="2700000" algn="tl">
                  <a:srgbClr val="000000">
                    <a:alpha val="43137"/>
                  </a:srgbClr>
                </a:outerShdw>
              </a:effectLst>
              <a:latin typeface="ＭＳ 明朝" pitchFamily="17" charset="-128"/>
            </a:endParaRPr>
          </a:p>
          <a:p>
            <a:pPr fontAlgn="base">
              <a:spcBef>
                <a:spcPct val="0"/>
              </a:spcBef>
              <a:spcAft>
                <a:spcPct val="0"/>
              </a:spcAft>
            </a:pPr>
            <a:endParaRPr lang="en-US" altLang="ja-JP" sz="2800" b="1" dirty="0" smtClean="0">
              <a:solidFill>
                <a:srgbClr val="000000"/>
              </a:solidFill>
              <a:effectLst>
                <a:outerShdw blurRad="38100" dist="38100" dir="2700000" algn="tl">
                  <a:srgbClr val="000000">
                    <a:alpha val="43137"/>
                  </a:srgbClr>
                </a:outerShdw>
              </a:effectLst>
              <a:latin typeface="ＭＳ 明朝" pitchFamily="17" charset="-128"/>
            </a:endParaRPr>
          </a:p>
          <a:p>
            <a:pPr fontAlgn="base">
              <a:spcBef>
                <a:spcPct val="0"/>
              </a:spcBef>
              <a:spcAft>
                <a:spcPct val="0"/>
              </a:spcAft>
            </a:pPr>
            <a:r>
              <a:rPr lang="ja-JP" altLang="en-US" sz="2800" b="1" dirty="0" smtClean="0">
                <a:solidFill>
                  <a:srgbClr val="000000"/>
                </a:solidFill>
                <a:effectLst>
                  <a:outerShdw blurRad="38100" dist="38100" dir="2700000" algn="tl">
                    <a:srgbClr val="000000">
                      <a:alpha val="43137"/>
                    </a:srgbClr>
                  </a:outerShdw>
                </a:effectLst>
                <a:latin typeface="ＭＳ 明朝" pitchFamily="17" charset="-128"/>
              </a:rPr>
              <a:t>・その</a:t>
            </a:r>
            <a:r>
              <a:rPr lang="ja-JP" altLang="en-US" sz="2800" b="1" dirty="0">
                <a:solidFill>
                  <a:srgbClr val="000000"/>
                </a:solidFill>
                <a:effectLst>
                  <a:outerShdw blurRad="38100" dist="38100" dir="2700000" algn="tl">
                    <a:srgbClr val="000000">
                      <a:alpha val="43137"/>
                    </a:srgbClr>
                  </a:outerShdw>
                </a:effectLst>
                <a:latin typeface="ＭＳ 明朝" pitchFamily="17" charset="-128"/>
              </a:rPr>
              <a:t>次にガラガラうがいに</a:t>
            </a:r>
            <a:r>
              <a:rPr lang="ja-JP" altLang="en-US" sz="2800" b="1" dirty="0" smtClean="0">
                <a:solidFill>
                  <a:srgbClr val="000000"/>
                </a:solidFill>
                <a:effectLst>
                  <a:outerShdw blurRad="38100" dist="38100" dir="2700000" algn="tl">
                    <a:srgbClr val="000000">
                      <a:alpha val="43137"/>
                    </a:srgbClr>
                  </a:outerShdw>
                </a:effectLst>
                <a:latin typeface="ＭＳ 明朝" pitchFamily="17" charset="-128"/>
              </a:rPr>
              <a:t>なり</a:t>
            </a:r>
            <a:endParaRPr lang="en-US" altLang="ja-JP" sz="2800" b="1" dirty="0" smtClean="0">
              <a:solidFill>
                <a:srgbClr val="000000"/>
              </a:solidFill>
              <a:effectLst>
                <a:outerShdw blurRad="38100" dist="38100" dir="2700000" algn="tl">
                  <a:srgbClr val="000000">
                    <a:alpha val="43137"/>
                  </a:srgbClr>
                </a:outerShdw>
              </a:effectLst>
              <a:latin typeface="ＭＳ 明朝" pitchFamily="17" charset="-128"/>
            </a:endParaRPr>
          </a:p>
          <a:p>
            <a:pPr fontAlgn="base">
              <a:spcBef>
                <a:spcPct val="0"/>
              </a:spcBef>
              <a:spcAft>
                <a:spcPct val="0"/>
              </a:spcAft>
            </a:pPr>
            <a:r>
              <a:rPr lang="ja-JP" altLang="en-US" sz="2800" b="1" dirty="0">
                <a:solidFill>
                  <a:srgbClr val="000000"/>
                </a:solidFill>
                <a:effectLst>
                  <a:outerShdw blurRad="38100" dist="38100" dir="2700000" algn="tl">
                    <a:srgbClr val="000000">
                      <a:alpha val="43137"/>
                    </a:srgbClr>
                  </a:outerShdw>
                </a:effectLst>
                <a:latin typeface="ＭＳ 明朝" pitchFamily="17" charset="-128"/>
              </a:rPr>
              <a:t>　</a:t>
            </a:r>
            <a:r>
              <a:rPr lang="ja-JP" altLang="en-US" sz="2800" b="1" dirty="0" smtClean="0">
                <a:solidFill>
                  <a:srgbClr val="000000"/>
                </a:solidFill>
                <a:effectLst>
                  <a:outerShdw blurRad="38100" dist="38100" dir="2700000" algn="tl">
                    <a:srgbClr val="000000">
                      <a:alpha val="43137"/>
                    </a:srgbClr>
                  </a:outerShdw>
                </a:effectLst>
                <a:latin typeface="ＭＳ 明朝" pitchFamily="17" charset="-128"/>
              </a:rPr>
              <a:t>ます</a:t>
            </a:r>
            <a:r>
              <a:rPr lang="ja-JP" altLang="en-US" sz="2800" b="1" dirty="0">
                <a:solidFill>
                  <a:srgbClr val="000000"/>
                </a:solidFill>
                <a:effectLst>
                  <a:outerShdw blurRad="38100" dist="38100" dir="2700000" algn="tl">
                    <a:srgbClr val="000000">
                      <a:alpha val="43137"/>
                    </a:srgbClr>
                  </a:outerShdw>
                </a:effectLst>
                <a:latin typeface="ＭＳ 明朝" pitchFamily="17" charset="-128"/>
              </a:rPr>
              <a:t>。ガラガラうがいは</a:t>
            </a:r>
            <a:r>
              <a:rPr lang="ja-JP" altLang="en-US" sz="2800" b="1" dirty="0" smtClean="0">
                <a:solidFill>
                  <a:srgbClr val="000000"/>
                </a:solidFill>
                <a:effectLst>
                  <a:outerShdw blurRad="38100" dist="38100" dir="2700000" algn="tl">
                    <a:srgbClr val="000000">
                      <a:alpha val="43137"/>
                    </a:srgbClr>
                  </a:outerShdw>
                </a:effectLst>
                <a:latin typeface="ＭＳ 明朝" pitchFamily="17" charset="-128"/>
              </a:rPr>
              <a:t>１５秒</a:t>
            </a:r>
            <a:endParaRPr lang="en-US" altLang="ja-JP" sz="2800" b="1" dirty="0" smtClean="0">
              <a:solidFill>
                <a:srgbClr val="000000"/>
              </a:solidFill>
              <a:effectLst>
                <a:outerShdw blurRad="38100" dist="38100" dir="2700000" algn="tl">
                  <a:srgbClr val="000000">
                    <a:alpha val="43137"/>
                  </a:srgbClr>
                </a:outerShdw>
              </a:effectLst>
              <a:latin typeface="ＭＳ 明朝" pitchFamily="17" charset="-128"/>
            </a:endParaRPr>
          </a:p>
          <a:p>
            <a:pPr fontAlgn="base">
              <a:spcBef>
                <a:spcPct val="0"/>
              </a:spcBef>
              <a:spcAft>
                <a:spcPct val="0"/>
              </a:spcAft>
            </a:pPr>
            <a:r>
              <a:rPr lang="ja-JP" altLang="en-US" sz="2800" b="1" dirty="0">
                <a:solidFill>
                  <a:srgbClr val="000000"/>
                </a:solidFill>
                <a:effectLst>
                  <a:outerShdw blurRad="38100" dist="38100" dir="2700000" algn="tl">
                    <a:srgbClr val="000000">
                      <a:alpha val="43137"/>
                    </a:srgbClr>
                  </a:outerShdw>
                </a:effectLst>
                <a:latin typeface="ＭＳ 明朝" pitchFamily="17" charset="-128"/>
              </a:rPr>
              <a:t>　</a:t>
            </a:r>
            <a:r>
              <a:rPr lang="ja-JP" altLang="en-US" sz="2800" b="1" dirty="0" smtClean="0">
                <a:solidFill>
                  <a:srgbClr val="000000"/>
                </a:solidFill>
                <a:effectLst>
                  <a:outerShdw blurRad="38100" dist="38100" dir="2700000" algn="tl">
                    <a:srgbClr val="000000">
                      <a:alpha val="43137"/>
                    </a:srgbClr>
                  </a:outerShdw>
                </a:effectLst>
                <a:latin typeface="ＭＳ 明朝" pitchFamily="17" charset="-128"/>
              </a:rPr>
              <a:t>間</a:t>
            </a:r>
            <a:r>
              <a:rPr lang="ja-JP" altLang="en-US" sz="2800" b="1" dirty="0">
                <a:solidFill>
                  <a:srgbClr val="000000"/>
                </a:solidFill>
                <a:effectLst>
                  <a:outerShdw blurRad="38100" dist="38100" dir="2700000" algn="tl">
                    <a:srgbClr val="000000">
                      <a:alpha val="43137"/>
                    </a:srgbClr>
                  </a:outerShdw>
                </a:effectLst>
                <a:latin typeface="ＭＳ 明朝" pitchFamily="17" charset="-128"/>
              </a:rPr>
              <a:t>を２回してくださいね</a:t>
            </a:r>
            <a:r>
              <a:rPr lang="ja-JP" altLang="en-US" sz="2800" b="1" dirty="0" smtClean="0">
                <a:solidFill>
                  <a:srgbClr val="000000"/>
                </a:solidFill>
                <a:effectLst>
                  <a:outerShdw blurRad="38100" dist="38100" dir="2700000" algn="tl">
                    <a:srgbClr val="000000">
                      <a:alpha val="43137"/>
                    </a:srgbClr>
                  </a:outerShdw>
                </a:effectLst>
                <a:latin typeface="ＭＳ 明朝" pitchFamily="17" charset="-128"/>
              </a:rPr>
              <a:t>。</a:t>
            </a:r>
            <a:endParaRPr lang="en-US" altLang="ja-JP" sz="2800" b="1" dirty="0" smtClean="0">
              <a:solidFill>
                <a:srgbClr val="000000"/>
              </a:solidFill>
              <a:effectLst>
                <a:outerShdw blurRad="38100" dist="38100" dir="2700000" algn="tl">
                  <a:srgbClr val="000000">
                    <a:alpha val="43137"/>
                  </a:srgbClr>
                </a:outerShdw>
              </a:effectLst>
              <a:latin typeface="ＭＳ 明朝" pitchFamily="17" charset="-128"/>
            </a:endParaRPr>
          </a:p>
          <a:p>
            <a:pPr fontAlgn="base">
              <a:spcBef>
                <a:spcPct val="0"/>
              </a:spcBef>
              <a:spcAft>
                <a:spcPct val="0"/>
              </a:spcAft>
            </a:pPr>
            <a:endParaRPr lang="en-US" altLang="ja-JP" sz="2800" b="1" dirty="0" smtClean="0">
              <a:solidFill>
                <a:srgbClr val="000000"/>
              </a:solidFill>
              <a:effectLst>
                <a:outerShdw blurRad="38100" dist="38100" dir="2700000" algn="tl">
                  <a:srgbClr val="000000">
                    <a:alpha val="43137"/>
                  </a:srgbClr>
                </a:outerShdw>
              </a:effectLst>
              <a:latin typeface="ＭＳ 明朝" pitchFamily="17" charset="-128"/>
            </a:endParaRPr>
          </a:p>
          <a:p>
            <a:pPr fontAlgn="base">
              <a:spcBef>
                <a:spcPct val="0"/>
              </a:spcBef>
              <a:spcAft>
                <a:spcPct val="0"/>
              </a:spcAft>
            </a:pPr>
            <a:r>
              <a:rPr lang="ja-JP" altLang="en-US" sz="2800" b="1" dirty="0" smtClean="0">
                <a:solidFill>
                  <a:srgbClr val="000000"/>
                </a:solidFill>
                <a:effectLst>
                  <a:outerShdw blurRad="38100" dist="38100" dir="2700000" algn="tl">
                    <a:srgbClr val="000000">
                      <a:alpha val="43137"/>
                    </a:srgbClr>
                  </a:outerShdw>
                </a:effectLst>
                <a:latin typeface="ＭＳ 明朝" pitchFamily="17" charset="-128"/>
              </a:rPr>
              <a:t>・その後、５分はそのまま。</a:t>
            </a:r>
            <a:endParaRPr lang="en-US" altLang="ja-JP" sz="2800" b="1" dirty="0">
              <a:solidFill>
                <a:srgbClr val="000000"/>
              </a:solidFill>
              <a:effectLst>
                <a:outerShdw blurRad="38100" dist="38100" dir="2700000" algn="tl">
                  <a:srgbClr val="000000">
                    <a:alpha val="43137"/>
                  </a:srgbClr>
                </a:outerShdw>
              </a:effectLst>
              <a:latin typeface="ＭＳ 明朝" pitchFamily="17" charset="-128"/>
            </a:endParaRPr>
          </a:p>
        </p:txBody>
      </p:sp>
      <p:sp>
        <p:nvSpPr>
          <p:cNvPr id="8" name="Text Box 5"/>
          <p:cNvSpPr txBox="1">
            <a:spLocks noChangeArrowheads="1"/>
          </p:cNvSpPr>
          <p:nvPr/>
        </p:nvSpPr>
        <p:spPr bwMode="auto">
          <a:xfrm>
            <a:off x="2987675" y="227013"/>
            <a:ext cx="3679212" cy="338554"/>
          </a:xfrm>
          <a:prstGeom prst="rect">
            <a:avLst/>
          </a:prstGeom>
          <a:noFill/>
          <a:ln w="9525">
            <a:noFill/>
            <a:miter lim="800000"/>
            <a:headEnd/>
            <a:tailEnd/>
          </a:ln>
        </p:spPr>
        <p:txBody>
          <a:bodyPr wrap="none">
            <a:spAutoFit/>
          </a:bodyPr>
          <a:lstStyle/>
          <a:p>
            <a:pPr fontAlgn="base">
              <a:spcBef>
                <a:spcPct val="0"/>
              </a:spcBef>
              <a:spcAft>
                <a:spcPct val="0"/>
              </a:spcAft>
            </a:pPr>
            <a:r>
              <a:rPr lang="ja-JP" altLang="en-US" sz="1600" b="1" dirty="0">
                <a:solidFill>
                  <a:srgbClr val="000000"/>
                </a:solidFill>
              </a:rPr>
              <a:t>　</a:t>
            </a:r>
            <a:r>
              <a:rPr lang="ja-JP" altLang="en-US" sz="1600" b="1" dirty="0" smtClean="0">
                <a:solidFill>
                  <a:srgbClr val="000000"/>
                </a:solidFill>
              </a:rPr>
              <a:t>　　　　</a:t>
            </a:r>
            <a:r>
              <a:rPr lang="ja-JP" altLang="en-US" sz="1600" b="1" dirty="0">
                <a:solidFill>
                  <a:srgbClr val="000000"/>
                </a:solidFill>
              </a:rPr>
              <a:t>　</a:t>
            </a:r>
            <a:r>
              <a:rPr lang="ja-JP" altLang="en-US" sz="1600" b="1" dirty="0" err="1">
                <a:solidFill>
                  <a:srgbClr val="000000"/>
                </a:solidFill>
              </a:rPr>
              <a:t>ぐ</a:t>
            </a:r>
            <a:r>
              <a:rPr lang="ja-JP" altLang="en-US" sz="1600" b="1" dirty="0">
                <a:solidFill>
                  <a:srgbClr val="000000"/>
                </a:solidFill>
              </a:rPr>
              <a:t>すり　　</a:t>
            </a:r>
            <a:r>
              <a:rPr lang="ja-JP" altLang="en-US" sz="1600" b="1" dirty="0" smtClean="0">
                <a:solidFill>
                  <a:srgbClr val="000000"/>
                </a:solidFill>
              </a:rPr>
              <a:t>　　　　つか</a:t>
            </a:r>
            <a:r>
              <a:rPr lang="ja-JP" altLang="en-US" sz="1600" b="1" dirty="0">
                <a:solidFill>
                  <a:srgbClr val="000000"/>
                </a:solidFill>
              </a:rPr>
              <a:t>　　　　かた</a:t>
            </a:r>
          </a:p>
        </p:txBody>
      </p:sp>
    </p:spTree>
    <p:extLst>
      <p:ext uri="{BB962C8B-B14F-4D97-AF65-F5344CB8AC3E}">
        <p14:creationId xmlns:p14="http://schemas.microsoft.com/office/powerpoint/2010/main" val="3063452907"/>
      </p:ext>
    </p:extLst>
  </p:cSld>
  <p:clrMapOvr>
    <a:masterClrMapping/>
  </p:clrMapOvr>
  <p:timing>
    <p:tnLst>
      <p:par>
        <p:cTn id="1" dur="indefinite" restart="never" nodeType="tmRoot"/>
      </p:par>
    </p:tn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角丸四角形 3"/>
          <p:cNvSpPr/>
          <p:nvPr/>
        </p:nvSpPr>
        <p:spPr>
          <a:xfrm>
            <a:off x="1187624" y="356526"/>
            <a:ext cx="6840760" cy="707886"/>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ja-JP" altLang="en-US" b="1">
              <a:solidFill>
                <a:srgbClr val="FFFFFF"/>
              </a:solidFill>
            </a:endParaRPr>
          </a:p>
        </p:txBody>
      </p:sp>
      <p:sp>
        <p:nvSpPr>
          <p:cNvPr id="2" name="正方形/長方形 1"/>
          <p:cNvSpPr/>
          <p:nvPr/>
        </p:nvSpPr>
        <p:spPr>
          <a:xfrm>
            <a:off x="0" y="356526"/>
            <a:ext cx="9144000" cy="707886"/>
          </a:xfrm>
          <a:prstGeom prst="rect">
            <a:avLst/>
          </a:prstGeom>
        </p:spPr>
        <p:txBody>
          <a:bodyPr wrap="square">
            <a:spAutoFit/>
          </a:bodyPr>
          <a:lstStyle/>
          <a:p>
            <a:pPr algn="ctr" fontAlgn="base">
              <a:spcBef>
                <a:spcPct val="0"/>
              </a:spcBef>
              <a:spcAft>
                <a:spcPct val="0"/>
              </a:spcAft>
            </a:pPr>
            <a:r>
              <a:rPr lang="ja-JP" altLang="en-US" sz="4000" b="1" dirty="0" smtClean="0">
                <a:solidFill>
                  <a:srgbClr val="000000"/>
                </a:solidFill>
              </a:rPr>
              <a:t>抗インフルエンザウイルス薬</a:t>
            </a:r>
            <a:endParaRPr lang="ja-JP" altLang="en-US" sz="4000" b="1" dirty="0">
              <a:solidFill>
                <a:srgbClr val="000000"/>
              </a:solidFill>
            </a:endParaRPr>
          </a:p>
        </p:txBody>
      </p:sp>
      <p:pic>
        <p:nvPicPr>
          <p:cNvPr id="458754" name="Picture 2" descr="リレンザ吸入器"/>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763688" y="1225152"/>
            <a:ext cx="3958042" cy="2230166"/>
          </a:xfrm>
          <a:prstGeom prst="rect">
            <a:avLst/>
          </a:prstGeom>
          <a:noFill/>
          <a:extLst>
            <a:ext uri="{909E8E84-426E-40DD-AFC4-6F175D3DCCD1}">
              <a14:hiddenFill xmlns:a14="http://schemas.microsoft.com/office/drawing/2010/main">
                <a:solidFill>
                  <a:srgbClr val="FFFFFF"/>
                </a:solidFill>
              </a14:hiddenFill>
            </a:ext>
          </a:extLst>
        </p:spPr>
      </p:pic>
      <p:pic>
        <p:nvPicPr>
          <p:cNvPr id="458756" name="Picture 4" descr="Oseltamivir(Japan).jpg">
            <a:hlinkClick r:id="rId4"/>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887456" y="3150287"/>
            <a:ext cx="3025939" cy="3025939"/>
          </a:xfrm>
          <a:prstGeom prst="rect">
            <a:avLst/>
          </a:prstGeom>
          <a:noFill/>
          <a:extLst>
            <a:ext uri="{909E8E84-426E-40DD-AFC4-6F175D3DCCD1}">
              <a14:hiddenFill xmlns:a14="http://schemas.microsoft.com/office/drawing/2010/main">
                <a:solidFill>
                  <a:srgbClr val="FFFFFF"/>
                </a:solidFill>
              </a14:hiddenFill>
            </a:ext>
          </a:extLst>
        </p:spPr>
      </p:pic>
      <p:pic>
        <p:nvPicPr>
          <p:cNvPr id="458758" name="Picture 6" descr="http://gigazine.jp/img/2010/10/24/flu_inabiru/flu_inabiru17_m.jpg">
            <a:hlinkClick r:id="rId6"/>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688383" y="3681879"/>
            <a:ext cx="3810000" cy="2857500"/>
          </a:xfrm>
          <a:prstGeom prst="rect">
            <a:avLst/>
          </a:prstGeom>
          <a:noFill/>
          <a:extLst>
            <a:ext uri="{909E8E84-426E-40DD-AFC4-6F175D3DCCD1}">
              <a14:hiddenFill xmlns:a14="http://schemas.microsoft.com/office/drawing/2010/main">
                <a:solidFill>
                  <a:srgbClr val="FFFFFF"/>
                </a:solidFill>
              </a14:hiddenFill>
            </a:ext>
          </a:extLst>
        </p:spPr>
      </p:pic>
      <p:sp>
        <p:nvSpPr>
          <p:cNvPr id="5" name="角丸四角形 4"/>
          <p:cNvSpPr/>
          <p:nvPr/>
        </p:nvSpPr>
        <p:spPr>
          <a:xfrm>
            <a:off x="4129809" y="2921104"/>
            <a:ext cx="1525398" cy="458366"/>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r>
              <a:rPr lang="ja-JP" altLang="en-US" sz="2400" b="1" dirty="0" smtClean="0">
                <a:solidFill>
                  <a:srgbClr val="000000"/>
                </a:solidFill>
              </a:rPr>
              <a:t>リレンザ</a:t>
            </a:r>
            <a:endParaRPr lang="ja-JP" altLang="en-US" sz="2400" b="1" dirty="0">
              <a:solidFill>
                <a:srgbClr val="000000"/>
              </a:solidFill>
            </a:endParaRPr>
          </a:p>
        </p:txBody>
      </p:sp>
      <p:sp>
        <p:nvSpPr>
          <p:cNvPr id="9" name="角丸四角形 8"/>
          <p:cNvSpPr/>
          <p:nvPr/>
        </p:nvSpPr>
        <p:spPr>
          <a:xfrm>
            <a:off x="2906155" y="5968013"/>
            <a:ext cx="1525398" cy="458366"/>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r>
              <a:rPr lang="ja-JP" altLang="en-US" sz="2400" b="1" dirty="0" smtClean="0">
                <a:solidFill>
                  <a:srgbClr val="000000"/>
                </a:solidFill>
              </a:rPr>
              <a:t>イナビル</a:t>
            </a:r>
            <a:endParaRPr lang="ja-JP" altLang="en-US" sz="2400" b="1" dirty="0">
              <a:solidFill>
                <a:srgbClr val="000000"/>
              </a:solidFill>
            </a:endParaRPr>
          </a:p>
        </p:txBody>
      </p:sp>
      <p:sp>
        <p:nvSpPr>
          <p:cNvPr id="10" name="角丸四角形 9"/>
          <p:cNvSpPr/>
          <p:nvPr/>
        </p:nvSpPr>
        <p:spPr>
          <a:xfrm>
            <a:off x="6028352" y="5555162"/>
            <a:ext cx="1525398" cy="458366"/>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r>
              <a:rPr lang="ja-JP" altLang="en-US" sz="2400" b="1" dirty="0" smtClean="0">
                <a:solidFill>
                  <a:srgbClr val="000000"/>
                </a:solidFill>
              </a:rPr>
              <a:t>タミフル</a:t>
            </a:r>
            <a:endParaRPr lang="en-US" altLang="ja-JP" sz="2400" b="1" dirty="0" smtClean="0">
              <a:solidFill>
                <a:srgbClr val="000000"/>
              </a:solidFill>
            </a:endParaRPr>
          </a:p>
        </p:txBody>
      </p:sp>
    </p:spTree>
    <p:extLst>
      <p:ext uri="{BB962C8B-B14F-4D97-AF65-F5344CB8AC3E}">
        <p14:creationId xmlns:p14="http://schemas.microsoft.com/office/powerpoint/2010/main" val="3530619590"/>
      </p:ext>
    </p:extLst>
  </p:cSld>
  <p:clrMapOvr>
    <a:masterClrMapping/>
  </p:clrMapOvr>
  <p:timing>
    <p:tnLst>
      <p:par>
        <p:cTn id="1" dur="indefinite" restart="never" nodeType="tmRoot"/>
      </p:par>
    </p:tn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角丸四角形 3"/>
          <p:cNvSpPr/>
          <p:nvPr/>
        </p:nvSpPr>
        <p:spPr>
          <a:xfrm>
            <a:off x="1979712" y="620688"/>
            <a:ext cx="5184576" cy="707886"/>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ja-JP" altLang="en-US" b="1">
              <a:solidFill>
                <a:srgbClr val="FFFFFF"/>
              </a:solidFill>
            </a:endParaRPr>
          </a:p>
        </p:txBody>
      </p:sp>
      <p:sp>
        <p:nvSpPr>
          <p:cNvPr id="2" name="正方形/長方形 1"/>
          <p:cNvSpPr/>
          <p:nvPr/>
        </p:nvSpPr>
        <p:spPr>
          <a:xfrm>
            <a:off x="0" y="620688"/>
            <a:ext cx="9144000" cy="707886"/>
          </a:xfrm>
          <a:prstGeom prst="rect">
            <a:avLst/>
          </a:prstGeom>
        </p:spPr>
        <p:txBody>
          <a:bodyPr wrap="square">
            <a:spAutoFit/>
          </a:bodyPr>
          <a:lstStyle/>
          <a:p>
            <a:pPr algn="ctr" fontAlgn="base">
              <a:spcBef>
                <a:spcPct val="0"/>
              </a:spcBef>
              <a:spcAft>
                <a:spcPct val="0"/>
              </a:spcAft>
            </a:pPr>
            <a:r>
              <a:rPr lang="ja-JP" altLang="en-US" sz="4000" dirty="0" smtClean="0">
                <a:solidFill>
                  <a:srgbClr val="000000"/>
                </a:solidFill>
                <a:effectLst>
                  <a:outerShdw blurRad="38100" dist="38100" dir="2700000" algn="tl">
                    <a:srgbClr val="000000">
                      <a:alpha val="43137"/>
                    </a:srgbClr>
                  </a:outerShdw>
                </a:effectLst>
              </a:rPr>
              <a:t>セルフメディケーション</a:t>
            </a:r>
            <a:endParaRPr lang="ja-JP" altLang="en-US" sz="4000" dirty="0">
              <a:solidFill>
                <a:srgbClr val="000000"/>
              </a:solidFill>
              <a:effectLst>
                <a:outerShdw blurRad="38100" dist="38100" dir="2700000" algn="tl">
                  <a:srgbClr val="000000">
                    <a:alpha val="43137"/>
                  </a:srgbClr>
                </a:outerShdw>
              </a:effectLst>
            </a:endParaRPr>
          </a:p>
        </p:txBody>
      </p:sp>
      <p:sp>
        <p:nvSpPr>
          <p:cNvPr id="11" name="Text Box 4"/>
          <p:cNvSpPr txBox="1">
            <a:spLocks noChangeArrowheads="1"/>
          </p:cNvSpPr>
          <p:nvPr/>
        </p:nvSpPr>
        <p:spPr bwMode="auto">
          <a:xfrm>
            <a:off x="1835696" y="1916832"/>
            <a:ext cx="5651500" cy="3785652"/>
          </a:xfrm>
          <a:prstGeom prst="rect">
            <a:avLst/>
          </a:prstGeom>
          <a:noFill/>
          <a:ln w="9525">
            <a:noFill/>
            <a:miter lim="800000"/>
            <a:headEnd/>
            <a:tailEnd/>
          </a:ln>
        </p:spPr>
        <p:txBody>
          <a:bodyPr>
            <a:spAutoFit/>
          </a:bodyPr>
          <a:lstStyle/>
          <a:p>
            <a:pPr fontAlgn="base">
              <a:spcBef>
                <a:spcPts val="1200"/>
              </a:spcBef>
              <a:spcAft>
                <a:spcPts val="1200"/>
              </a:spcAft>
            </a:pPr>
            <a:r>
              <a:rPr lang="ja-JP" altLang="en-US" sz="3200" dirty="0" smtClean="0">
                <a:solidFill>
                  <a:srgbClr val="1C1C1C"/>
                </a:solidFill>
                <a:effectLst>
                  <a:outerShdw blurRad="38100" dist="38100" dir="2700000" algn="tl">
                    <a:srgbClr val="000000">
                      <a:alpha val="43137"/>
                    </a:srgbClr>
                  </a:outerShdw>
                </a:effectLst>
                <a:latin typeface="ＭＳ 明朝" pitchFamily="17" charset="-128"/>
              </a:rPr>
              <a:t>自分自身で健康を管理し、軽い</a:t>
            </a:r>
            <a:endParaRPr lang="en-US" altLang="ja-JP" sz="3200" dirty="0" smtClean="0">
              <a:solidFill>
                <a:srgbClr val="1C1C1C"/>
              </a:solidFill>
              <a:effectLst>
                <a:outerShdw blurRad="38100" dist="38100" dir="2700000" algn="tl">
                  <a:srgbClr val="000000">
                    <a:alpha val="43137"/>
                  </a:srgbClr>
                </a:outerShdw>
              </a:effectLst>
              <a:latin typeface="ＭＳ 明朝" pitchFamily="17" charset="-128"/>
            </a:endParaRPr>
          </a:p>
          <a:p>
            <a:pPr fontAlgn="base">
              <a:spcBef>
                <a:spcPts val="1200"/>
              </a:spcBef>
              <a:spcAft>
                <a:spcPts val="1200"/>
              </a:spcAft>
            </a:pPr>
            <a:r>
              <a:rPr lang="ja-JP" altLang="en-US" sz="3200" dirty="0" smtClean="0">
                <a:solidFill>
                  <a:srgbClr val="1C1C1C"/>
                </a:solidFill>
                <a:effectLst>
                  <a:outerShdw blurRad="38100" dist="38100" dir="2700000" algn="tl">
                    <a:srgbClr val="000000">
                      <a:alpha val="43137"/>
                    </a:srgbClr>
                  </a:outerShdw>
                </a:effectLst>
                <a:latin typeface="ＭＳ 明朝" pitchFamily="17" charset="-128"/>
              </a:rPr>
              <a:t>病気やけがの症状緩和や予防</a:t>
            </a:r>
            <a:endParaRPr lang="en-US" altLang="ja-JP" sz="3200" dirty="0" smtClean="0">
              <a:solidFill>
                <a:srgbClr val="1C1C1C"/>
              </a:solidFill>
              <a:effectLst>
                <a:outerShdw blurRad="38100" dist="38100" dir="2700000" algn="tl">
                  <a:srgbClr val="000000">
                    <a:alpha val="43137"/>
                  </a:srgbClr>
                </a:outerShdw>
              </a:effectLst>
              <a:latin typeface="ＭＳ 明朝" pitchFamily="17" charset="-128"/>
            </a:endParaRPr>
          </a:p>
          <a:p>
            <a:pPr fontAlgn="base">
              <a:spcBef>
                <a:spcPts val="1200"/>
              </a:spcBef>
              <a:spcAft>
                <a:spcPts val="1200"/>
              </a:spcAft>
            </a:pPr>
            <a:r>
              <a:rPr lang="ja-JP" altLang="en-US" sz="3200" dirty="0" smtClean="0">
                <a:solidFill>
                  <a:srgbClr val="1C1C1C"/>
                </a:solidFill>
                <a:effectLst>
                  <a:outerShdw blurRad="38100" dist="38100" dir="2700000" algn="tl">
                    <a:srgbClr val="000000">
                      <a:alpha val="43137"/>
                    </a:srgbClr>
                  </a:outerShdw>
                </a:effectLst>
                <a:latin typeface="ＭＳ 明朝" pitchFamily="17" charset="-128"/>
              </a:rPr>
              <a:t>のために薬局などで購入できる</a:t>
            </a:r>
            <a:endParaRPr lang="en-US" altLang="ja-JP" sz="3200" dirty="0" smtClean="0">
              <a:solidFill>
                <a:srgbClr val="1C1C1C"/>
              </a:solidFill>
              <a:effectLst>
                <a:outerShdw blurRad="38100" dist="38100" dir="2700000" algn="tl">
                  <a:srgbClr val="000000">
                    <a:alpha val="43137"/>
                  </a:srgbClr>
                </a:outerShdw>
              </a:effectLst>
              <a:latin typeface="ＭＳ 明朝" pitchFamily="17" charset="-128"/>
            </a:endParaRPr>
          </a:p>
          <a:p>
            <a:pPr fontAlgn="base">
              <a:spcBef>
                <a:spcPts val="1200"/>
              </a:spcBef>
              <a:spcAft>
                <a:spcPts val="1200"/>
              </a:spcAft>
            </a:pPr>
            <a:r>
              <a:rPr lang="ja-JP" altLang="en-US" sz="3200" dirty="0" smtClean="0">
                <a:solidFill>
                  <a:srgbClr val="1C1C1C"/>
                </a:solidFill>
                <a:effectLst>
                  <a:outerShdw blurRad="38100" dist="38100" dir="2700000" algn="tl">
                    <a:srgbClr val="000000">
                      <a:alpha val="43137"/>
                    </a:srgbClr>
                  </a:outerShdw>
                </a:effectLst>
                <a:latin typeface="ＭＳ 明朝" pitchFamily="17" charset="-128"/>
              </a:rPr>
              <a:t>市販の薬などを使って、手当を</a:t>
            </a:r>
            <a:endParaRPr lang="en-US" altLang="ja-JP" sz="3200" dirty="0" smtClean="0">
              <a:solidFill>
                <a:srgbClr val="1C1C1C"/>
              </a:solidFill>
              <a:effectLst>
                <a:outerShdw blurRad="38100" dist="38100" dir="2700000" algn="tl">
                  <a:srgbClr val="000000">
                    <a:alpha val="43137"/>
                  </a:srgbClr>
                </a:outerShdw>
              </a:effectLst>
              <a:latin typeface="ＭＳ 明朝" pitchFamily="17" charset="-128"/>
            </a:endParaRPr>
          </a:p>
          <a:p>
            <a:pPr fontAlgn="base">
              <a:spcBef>
                <a:spcPts val="1200"/>
              </a:spcBef>
              <a:spcAft>
                <a:spcPts val="1200"/>
              </a:spcAft>
            </a:pPr>
            <a:r>
              <a:rPr lang="ja-JP" altLang="en-US" sz="3200" dirty="0" smtClean="0">
                <a:solidFill>
                  <a:srgbClr val="1C1C1C"/>
                </a:solidFill>
                <a:effectLst>
                  <a:outerShdw blurRad="38100" dist="38100" dir="2700000" algn="tl">
                    <a:srgbClr val="000000">
                      <a:alpha val="43137"/>
                    </a:srgbClr>
                  </a:outerShdw>
                </a:effectLst>
                <a:latin typeface="ＭＳ 明朝" pitchFamily="17" charset="-128"/>
              </a:rPr>
              <a:t>行うこと。</a:t>
            </a:r>
            <a:endParaRPr lang="en-US" altLang="ja-JP" sz="3200" dirty="0">
              <a:solidFill>
                <a:srgbClr val="000000"/>
              </a:solidFill>
              <a:effectLst>
                <a:outerShdw blurRad="38100" dist="38100" dir="2700000" algn="tl">
                  <a:srgbClr val="000000">
                    <a:alpha val="43137"/>
                  </a:srgbClr>
                </a:outerShdw>
              </a:effectLst>
              <a:latin typeface="ＭＳ 明朝" pitchFamily="17" charset="-128"/>
            </a:endParaRPr>
          </a:p>
        </p:txBody>
      </p:sp>
    </p:spTree>
    <p:extLst>
      <p:ext uri="{BB962C8B-B14F-4D97-AF65-F5344CB8AC3E}">
        <p14:creationId xmlns:p14="http://schemas.microsoft.com/office/powerpoint/2010/main" val="433273391"/>
      </p:ext>
    </p:extLst>
  </p:cSld>
  <p:clrMapOvr>
    <a:masterClrMapping/>
  </p:clrMapOvr>
  <p:timing>
    <p:tnLst>
      <p:par>
        <p:cTn id="1" dur="indefinite" restart="never" nodeType="tmRoot"/>
      </p:par>
    </p:tn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角丸四角形 3"/>
          <p:cNvSpPr/>
          <p:nvPr/>
        </p:nvSpPr>
        <p:spPr>
          <a:xfrm>
            <a:off x="1979712" y="620688"/>
            <a:ext cx="5184576" cy="707886"/>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ja-JP" altLang="en-US" b="1">
              <a:solidFill>
                <a:srgbClr val="FFFFFF"/>
              </a:solidFill>
            </a:endParaRPr>
          </a:p>
        </p:txBody>
      </p:sp>
      <p:sp>
        <p:nvSpPr>
          <p:cNvPr id="2" name="正方形/長方形 1"/>
          <p:cNvSpPr/>
          <p:nvPr/>
        </p:nvSpPr>
        <p:spPr>
          <a:xfrm>
            <a:off x="0" y="620688"/>
            <a:ext cx="9144000" cy="707886"/>
          </a:xfrm>
          <a:prstGeom prst="rect">
            <a:avLst/>
          </a:prstGeom>
        </p:spPr>
        <p:txBody>
          <a:bodyPr wrap="square">
            <a:spAutoFit/>
          </a:bodyPr>
          <a:lstStyle/>
          <a:p>
            <a:pPr algn="ctr" fontAlgn="base">
              <a:spcBef>
                <a:spcPct val="0"/>
              </a:spcBef>
              <a:spcAft>
                <a:spcPct val="0"/>
              </a:spcAft>
            </a:pPr>
            <a:r>
              <a:rPr lang="ja-JP" altLang="en-US" sz="4000" dirty="0" smtClean="0">
                <a:solidFill>
                  <a:srgbClr val="000000"/>
                </a:solidFill>
                <a:effectLst>
                  <a:outerShdw blurRad="38100" dist="38100" dir="2700000" algn="tl">
                    <a:srgbClr val="000000">
                      <a:alpha val="43137"/>
                    </a:srgbClr>
                  </a:outerShdw>
                </a:effectLst>
              </a:rPr>
              <a:t>一般医薬品の分類</a:t>
            </a:r>
            <a:endParaRPr lang="ja-JP" altLang="en-US" sz="4000" dirty="0">
              <a:solidFill>
                <a:srgbClr val="000000"/>
              </a:solidFill>
              <a:effectLst>
                <a:outerShdw blurRad="38100" dist="38100" dir="2700000" algn="tl">
                  <a:srgbClr val="000000">
                    <a:alpha val="43137"/>
                  </a:srgbClr>
                </a:outerShdw>
              </a:effectLst>
            </a:endParaRPr>
          </a:p>
        </p:txBody>
      </p:sp>
      <p:graphicFrame>
        <p:nvGraphicFramePr>
          <p:cNvPr id="5" name="表 4"/>
          <p:cNvGraphicFramePr>
            <a:graphicFrameLocks noGrp="1"/>
          </p:cNvGraphicFramePr>
          <p:nvPr>
            <p:extLst/>
          </p:nvPr>
        </p:nvGraphicFramePr>
        <p:xfrm>
          <a:off x="611559" y="1772816"/>
          <a:ext cx="8064897" cy="4608512"/>
        </p:xfrm>
        <a:graphic>
          <a:graphicData uri="http://schemas.openxmlformats.org/drawingml/2006/table">
            <a:tbl>
              <a:tblPr firstRow="1" bandRow="1">
                <a:tableStyleId>{5C22544A-7EE6-4342-B048-85BDC9FD1C3A}</a:tableStyleId>
              </a:tblPr>
              <a:tblGrid>
                <a:gridCol w="2688299"/>
                <a:gridCol w="2688299"/>
                <a:gridCol w="2688299"/>
              </a:tblGrid>
              <a:tr h="1364828">
                <a:tc>
                  <a:txBody>
                    <a:bodyPr/>
                    <a:lstStyle/>
                    <a:p>
                      <a:pPr algn="ctr"/>
                      <a:r>
                        <a:rPr lang="en-US" sz="2400" b="0" dirty="0">
                          <a:solidFill>
                            <a:schemeClr val="tx1"/>
                          </a:solidFill>
                          <a:effectLst>
                            <a:outerShdw blurRad="38100" dist="38100" dir="2700000" algn="tl">
                              <a:srgbClr val="000000">
                                <a:alpha val="43137"/>
                              </a:srgbClr>
                            </a:outerShdw>
                          </a:effectLst>
                        </a:rPr>
                        <a:t>OTC</a:t>
                      </a:r>
                      <a:r>
                        <a:rPr lang="ja-JP" altLang="en-US" sz="2400" b="0" dirty="0">
                          <a:solidFill>
                            <a:schemeClr val="tx1"/>
                          </a:solidFill>
                          <a:effectLst>
                            <a:outerShdw blurRad="38100" dist="38100" dir="2700000" algn="tl">
                              <a:srgbClr val="000000">
                                <a:alpha val="43137"/>
                              </a:srgbClr>
                            </a:outerShdw>
                          </a:effectLst>
                        </a:rPr>
                        <a:t>医薬品</a:t>
                      </a:r>
                      <a:r>
                        <a:rPr lang="ja-JP" altLang="en-US" sz="2400" b="0" dirty="0" smtClean="0">
                          <a:solidFill>
                            <a:schemeClr val="tx1"/>
                          </a:solidFill>
                          <a:effectLst>
                            <a:outerShdw blurRad="38100" dist="38100" dir="2700000" algn="tl">
                              <a:srgbClr val="000000">
                                <a:alpha val="43137"/>
                              </a:srgbClr>
                            </a:outerShdw>
                          </a:effectLst>
                        </a:rPr>
                        <a:t>分類</a:t>
                      </a:r>
                      <a:endParaRPr lang="ja-JP" altLang="en-US" sz="2400" b="0" dirty="0">
                        <a:solidFill>
                          <a:schemeClr val="tx1"/>
                        </a:solidFill>
                        <a:effectLst>
                          <a:outerShdw blurRad="38100" dist="38100" dir="2700000" algn="tl">
                            <a:srgbClr val="000000">
                              <a:alpha val="43137"/>
                            </a:srgbClr>
                          </a:outerShdw>
                        </a:effectLst>
                      </a:endParaRPr>
                    </a:p>
                  </a:txBody>
                  <a:tcPr marL="28575" marR="28575" marT="28575" marB="28575" anchor="ctr"/>
                </a:tc>
                <a:tc>
                  <a:txBody>
                    <a:bodyPr/>
                    <a:lstStyle/>
                    <a:p>
                      <a:pPr algn="ctr"/>
                      <a:r>
                        <a:rPr lang="ja-JP" altLang="en-US" sz="2400" b="0" dirty="0">
                          <a:solidFill>
                            <a:schemeClr val="tx1"/>
                          </a:solidFill>
                          <a:effectLst>
                            <a:outerShdw blurRad="38100" dist="38100" dir="2700000" algn="tl">
                              <a:srgbClr val="000000">
                                <a:alpha val="43137"/>
                              </a:srgbClr>
                            </a:outerShdw>
                          </a:effectLst>
                        </a:rPr>
                        <a:t>対応する専門家</a:t>
                      </a:r>
                    </a:p>
                  </a:txBody>
                  <a:tcPr marL="28575" marR="28575" marT="28575" marB="28575" anchor="ctr"/>
                </a:tc>
                <a:tc>
                  <a:txBody>
                    <a:bodyPr/>
                    <a:lstStyle/>
                    <a:p>
                      <a:pPr algn="ctr"/>
                      <a:r>
                        <a:rPr lang="ja-JP" altLang="en-US" sz="2400" b="0" dirty="0">
                          <a:solidFill>
                            <a:schemeClr val="tx1"/>
                          </a:solidFill>
                          <a:effectLst>
                            <a:outerShdw blurRad="38100" dist="38100" dir="2700000" algn="tl">
                              <a:srgbClr val="000000">
                                <a:alpha val="43137"/>
                              </a:srgbClr>
                            </a:outerShdw>
                          </a:effectLst>
                        </a:rPr>
                        <a:t>情報提供</a:t>
                      </a:r>
                    </a:p>
                  </a:txBody>
                  <a:tcPr marL="28575" marR="28575" marT="28575" marB="28575" anchor="ctr"/>
                </a:tc>
              </a:tr>
              <a:tr h="1364828">
                <a:tc>
                  <a:txBody>
                    <a:bodyPr/>
                    <a:lstStyle/>
                    <a:p>
                      <a:pPr algn="ctr"/>
                      <a:r>
                        <a:rPr lang="ja-JP" altLang="en-US" sz="2400" b="0" dirty="0">
                          <a:solidFill>
                            <a:schemeClr val="tx1"/>
                          </a:solidFill>
                          <a:effectLst>
                            <a:outerShdw blurRad="38100" dist="38100" dir="2700000" algn="tl">
                              <a:srgbClr val="000000">
                                <a:alpha val="43137"/>
                              </a:srgbClr>
                            </a:outerShdw>
                          </a:effectLst>
                        </a:rPr>
                        <a:t>第１類医薬品</a:t>
                      </a:r>
                    </a:p>
                  </a:txBody>
                  <a:tcPr marL="28575" marR="28575" marT="28575" marB="28575" anchor="ctr"/>
                </a:tc>
                <a:tc>
                  <a:txBody>
                    <a:bodyPr/>
                    <a:lstStyle/>
                    <a:p>
                      <a:pPr algn="ctr"/>
                      <a:r>
                        <a:rPr lang="ja-JP" altLang="en-US" sz="2400" b="0" dirty="0">
                          <a:solidFill>
                            <a:schemeClr val="tx1"/>
                          </a:solidFill>
                          <a:effectLst>
                            <a:outerShdw blurRad="38100" dist="38100" dir="2700000" algn="tl">
                              <a:srgbClr val="000000">
                                <a:alpha val="43137"/>
                              </a:srgbClr>
                            </a:outerShdw>
                          </a:effectLst>
                        </a:rPr>
                        <a:t>薬剤師</a:t>
                      </a:r>
                    </a:p>
                  </a:txBody>
                  <a:tcPr marL="28575" marR="28575" marT="28575" marB="28575" anchor="ctr"/>
                </a:tc>
                <a:tc>
                  <a:txBody>
                    <a:bodyPr/>
                    <a:lstStyle/>
                    <a:p>
                      <a:pPr algn="ctr"/>
                      <a:r>
                        <a:rPr lang="ja-JP" altLang="en-US" sz="2400" b="0" dirty="0">
                          <a:solidFill>
                            <a:schemeClr val="tx1"/>
                          </a:solidFill>
                          <a:effectLst>
                            <a:outerShdw blurRad="38100" dist="38100" dir="2700000" algn="tl">
                              <a:srgbClr val="000000">
                                <a:alpha val="43137"/>
                              </a:srgbClr>
                            </a:outerShdw>
                          </a:effectLst>
                        </a:rPr>
                        <a:t>文書での情報提供</a:t>
                      </a:r>
                      <a:br>
                        <a:rPr lang="ja-JP" altLang="en-US" sz="2400" b="0" dirty="0">
                          <a:solidFill>
                            <a:schemeClr val="tx1"/>
                          </a:solidFill>
                          <a:effectLst>
                            <a:outerShdw blurRad="38100" dist="38100" dir="2700000" algn="tl">
                              <a:srgbClr val="000000">
                                <a:alpha val="43137"/>
                              </a:srgbClr>
                            </a:outerShdw>
                          </a:effectLst>
                        </a:rPr>
                      </a:br>
                      <a:r>
                        <a:rPr lang="ja-JP" altLang="en-US" sz="2400" b="0" dirty="0">
                          <a:solidFill>
                            <a:schemeClr val="tx1"/>
                          </a:solidFill>
                          <a:effectLst>
                            <a:outerShdw blurRad="38100" dist="38100" dir="2700000" algn="tl">
                              <a:srgbClr val="000000">
                                <a:alpha val="43137"/>
                              </a:srgbClr>
                            </a:outerShdw>
                          </a:effectLst>
                        </a:rPr>
                        <a:t>（義務）</a:t>
                      </a:r>
                    </a:p>
                  </a:txBody>
                  <a:tcPr marL="28575" marR="28575" marT="28575" marB="28575" anchor="ctr"/>
                </a:tc>
              </a:tr>
              <a:tr h="939428">
                <a:tc>
                  <a:txBody>
                    <a:bodyPr/>
                    <a:lstStyle/>
                    <a:p>
                      <a:pPr algn="ctr"/>
                      <a:r>
                        <a:rPr lang="ja-JP" altLang="en-US" sz="2400" b="0">
                          <a:solidFill>
                            <a:schemeClr val="tx1"/>
                          </a:solidFill>
                          <a:effectLst>
                            <a:outerShdw blurRad="38100" dist="38100" dir="2700000" algn="tl">
                              <a:srgbClr val="000000">
                                <a:alpha val="43137"/>
                              </a:srgbClr>
                            </a:outerShdw>
                          </a:effectLst>
                        </a:rPr>
                        <a:t>第２類医薬品</a:t>
                      </a:r>
                    </a:p>
                  </a:txBody>
                  <a:tcPr marL="28575" marR="28575" marT="28575" marB="28575" anchor="ctr"/>
                </a:tc>
                <a:tc rowSpan="2">
                  <a:txBody>
                    <a:bodyPr/>
                    <a:lstStyle/>
                    <a:p>
                      <a:pPr algn="ctr"/>
                      <a:r>
                        <a:rPr lang="ja-JP" altLang="en-US" sz="2400" b="0" dirty="0">
                          <a:solidFill>
                            <a:schemeClr val="tx1"/>
                          </a:solidFill>
                          <a:effectLst>
                            <a:outerShdw blurRad="38100" dist="38100" dir="2700000" algn="tl">
                              <a:srgbClr val="000000">
                                <a:alpha val="43137"/>
                              </a:srgbClr>
                            </a:outerShdw>
                          </a:effectLst>
                        </a:rPr>
                        <a:t>薬剤師または、</a:t>
                      </a:r>
                      <a:br>
                        <a:rPr lang="ja-JP" altLang="en-US" sz="2400" b="0" dirty="0">
                          <a:solidFill>
                            <a:schemeClr val="tx1"/>
                          </a:solidFill>
                          <a:effectLst>
                            <a:outerShdw blurRad="38100" dist="38100" dir="2700000" algn="tl">
                              <a:srgbClr val="000000">
                                <a:alpha val="43137"/>
                              </a:srgbClr>
                            </a:outerShdw>
                          </a:effectLst>
                        </a:rPr>
                      </a:br>
                      <a:r>
                        <a:rPr lang="ja-JP" altLang="en-US" sz="2400" b="0" dirty="0">
                          <a:solidFill>
                            <a:schemeClr val="tx1"/>
                          </a:solidFill>
                          <a:effectLst>
                            <a:outerShdw blurRad="38100" dist="38100" dir="2700000" algn="tl">
                              <a:srgbClr val="000000">
                                <a:alpha val="43137"/>
                              </a:srgbClr>
                            </a:outerShdw>
                          </a:effectLst>
                        </a:rPr>
                        <a:t>登録販売者</a:t>
                      </a:r>
                    </a:p>
                  </a:txBody>
                  <a:tcPr marL="28575" marR="28575" marT="28575" marB="28575" anchor="ctr"/>
                </a:tc>
                <a:tc>
                  <a:txBody>
                    <a:bodyPr/>
                    <a:lstStyle/>
                    <a:p>
                      <a:pPr algn="ctr"/>
                      <a:r>
                        <a:rPr lang="ja-JP" altLang="en-US" sz="2400" b="0" dirty="0">
                          <a:solidFill>
                            <a:schemeClr val="tx1"/>
                          </a:solidFill>
                          <a:effectLst>
                            <a:outerShdw blurRad="38100" dist="38100" dir="2700000" algn="tl">
                              <a:srgbClr val="000000">
                                <a:alpha val="43137"/>
                              </a:srgbClr>
                            </a:outerShdw>
                          </a:effectLst>
                        </a:rPr>
                        <a:t>努力義務</a:t>
                      </a:r>
                    </a:p>
                  </a:txBody>
                  <a:tcPr marL="28575" marR="28575" marT="28575" marB="28575" anchor="ctr"/>
                </a:tc>
              </a:tr>
              <a:tr h="939428">
                <a:tc>
                  <a:txBody>
                    <a:bodyPr/>
                    <a:lstStyle/>
                    <a:p>
                      <a:pPr algn="ctr"/>
                      <a:r>
                        <a:rPr lang="ja-JP" altLang="en-US" sz="2400" b="0">
                          <a:solidFill>
                            <a:schemeClr val="tx1"/>
                          </a:solidFill>
                          <a:effectLst>
                            <a:outerShdw blurRad="38100" dist="38100" dir="2700000" algn="tl">
                              <a:srgbClr val="000000">
                                <a:alpha val="43137"/>
                              </a:srgbClr>
                            </a:outerShdw>
                          </a:effectLst>
                        </a:rPr>
                        <a:t>第３類医薬品</a:t>
                      </a:r>
                    </a:p>
                  </a:txBody>
                  <a:tcPr marL="28575" marR="28575" marT="28575" marB="28575" anchor="ctr"/>
                </a:tc>
                <a:tc vMerge="1">
                  <a:txBody>
                    <a:bodyPr/>
                    <a:lstStyle/>
                    <a:p>
                      <a:endParaRPr kumimoji="1" lang="ja-JP" altLang="en-US"/>
                    </a:p>
                  </a:txBody>
                  <a:tcPr/>
                </a:tc>
                <a:tc>
                  <a:txBody>
                    <a:bodyPr/>
                    <a:lstStyle/>
                    <a:p>
                      <a:pPr algn="ctr"/>
                      <a:r>
                        <a:rPr lang="ja-JP" altLang="en-US" sz="2400" b="0" dirty="0">
                          <a:solidFill>
                            <a:schemeClr val="tx1"/>
                          </a:solidFill>
                          <a:effectLst>
                            <a:outerShdw blurRad="38100" dist="38100" dir="2700000" algn="tl">
                              <a:srgbClr val="000000">
                                <a:alpha val="43137"/>
                              </a:srgbClr>
                            </a:outerShdw>
                          </a:effectLst>
                        </a:rPr>
                        <a:t>法律上の規定無し</a:t>
                      </a:r>
                    </a:p>
                  </a:txBody>
                  <a:tcPr marL="28575" marR="28575" marT="28575" marB="28575" anchor="ctr"/>
                </a:tc>
              </a:tr>
            </a:tbl>
          </a:graphicData>
        </a:graphic>
      </p:graphicFrame>
      <p:cxnSp>
        <p:nvCxnSpPr>
          <p:cNvPr id="6" name="直線コネクタ 5"/>
          <p:cNvCxnSpPr/>
          <p:nvPr/>
        </p:nvCxnSpPr>
        <p:spPr>
          <a:xfrm>
            <a:off x="1043608" y="4005064"/>
            <a:ext cx="1800200"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7" name="直線コネクタ 6"/>
          <p:cNvCxnSpPr/>
          <p:nvPr/>
        </p:nvCxnSpPr>
        <p:spPr>
          <a:xfrm>
            <a:off x="1043608" y="5157192"/>
            <a:ext cx="1800200"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8" name="直線コネクタ 7"/>
          <p:cNvCxnSpPr/>
          <p:nvPr/>
        </p:nvCxnSpPr>
        <p:spPr>
          <a:xfrm>
            <a:off x="1079612" y="6093296"/>
            <a:ext cx="1800200"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17059023"/>
      </p:ext>
    </p:extLst>
  </p:cSld>
  <p:clrMapOvr>
    <a:masterClrMapping/>
  </p:clrMapOvr>
  <p:timing>
    <p:tnLst>
      <p:par>
        <p:cTn id="1" dur="indefinite" restart="never" nodeType="tmRoot"/>
      </p:par>
    </p:tn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角丸四角形 3"/>
          <p:cNvSpPr/>
          <p:nvPr/>
        </p:nvSpPr>
        <p:spPr>
          <a:xfrm>
            <a:off x="1979712" y="620688"/>
            <a:ext cx="5184576" cy="707886"/>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ja-JP" altLang="en-US" b="1">
              <a:solidFill>
                <a:srgbClr val="FFFFFF"/>
              </a:solidFill>
            </a:endParaRPr>
          </a:p>
        </p:txBody>
      </p:sp>
      <p:sp>
        <p:nvSpPr>
          <p:cNvPr id="2" name="正方形/長方形 1"/>
          <p:cNvSpPr/>
          <p:nvPr/>
        </p:nvSpPr>
        <p:spPr>
          <a:xfrm>
            <a:off x="0" y="620688"/>
            <a:ext cx="9144000" cy="707886"/>
          </a:xfrm>
          <a:prstGeom prst="rect">
            <a:avLst/>
          </a:prstGeom>
        </p:spPr>
        <p:txBody>
          <a:bodyPr wrap="square">
            <a:spAutoFit/>
          </a:bodyPr>
          <a:lstStyle/>
          <a:p>
            <a:pPr algn="ctr" fontAlgn="base">
              <a:spcBef>
                <a:spcPct val="0"/>
              </a:spcBef>
              <a:spcAft>
                <a:spcPct val="0"/>
              </a:spcAft>
            </a:pPr>
            <a:r>
              <a:rPr lang="ja-JP" altLang="en-US" sz="4000" dirty="0">
                <a:solidFill>
                  <a:srgbClr val="000000"/>
                </a:solidFill>
                <a:effectLst>
                  <a:outerShdw blurRad="38100" dist="38100" dir="2700000" algn="tl">
                    <a:srgbClr val="000000">
                      <a:alpha val="43137"/>
                    </a:srgbClr>
                  </a:outerShdw>
                </a:effectLst>
              </a:rPr>
              <a:t>第１類医</a:t>
            </a:r>
            <a:r>
              <a:rPr lang="ja-JP" altLang="en-US" sz="4000" dirty="0" smtClean="0">
                <a:solidFill>
                  <a:srgbClr val="000000"/>
                </a:solidFill>
                <a:effectLst>
                  <a:outerShdw blurRad="38100" dist="38100" dir="2700000" algn="tl">
                    <a:srgbClr val="000000">
                      <a:alpha val="43137"/>
                    </a:srgbClr>
                  </a:outerShdw>
                </a:effectLst>
              </a:rPr>
              <a:t>薬品の</a:t>
            </a:r>
            <a:r>
              <a:rPr lang="en-US" altLang="ja-JP" sz="4000" dirty="0" smtClean="0">
                <a:solidFill>
                  <a:srgbClr val="000000"/>
                </a:solidFill>
                <a:effectLst>
                  <a:outerShdw blurRad="38100" dist="38100" dir="2700000" algn="tl">
                    <a:srgbClr val="000000">
                      <a:alpha val="43137"/>
                    </a:srgbClr>
                  </a:outerShdw>
                </a:effectLst>
              </a:rPr>
              <a:t>CM</a:t>
            </a:r>
            <a:endParaRPr lang="ja-JP" altLang="en-US" sz="4000" dirty="0">
              <a:solidFill>
                <a:srgbClr val="000000"/>
              </a:solidFill>
              <a:effectLst>
                <a:outerShdw blurRad="38100" dist="38100" dir="2700000" algn="tl">
                  <a:srgbClr val="000000">
                    <a:alpha val="43137"/>
                  </a:srgbClr>
                </a:outerShdw>
              </a:effectLst>
            </a:endParaRPr>
          </a:p>
        </p:txBody>
      </p:sp>
      <p:pic>
        <p:nvPicPr>
          <p:cNvPr id="595970"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67544" y="1700808"/>
            <a:ext cx="3485998" cy="16560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95971" name="Picture 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67545" y="4005064"/>
            <a:ext cx="3485998" cy="20340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95972" name="Picture 4"/>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704740" y="1700808"/>
            <a:ext cx="3528392" cy="16623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95973" name="Picture 5"/>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441574" y="4266052"/>
            <a:ext cx="3819550" cy="17382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Text Box 4"/>
          <p:cNvSpPr txBox="1">
            <a:spLocks noChangeArrowheads="1"/>
          </p:cNvSpPr>
          <p:nvPr/>
        </p:nvSpPr>
        <p:spPr bwMode="auto">
          <a:xfrm>
            <a:off x="458416" y="3356818"/>
            <a:ext cx="3495127" cy="461665"/>
          </a:xfrm>
          <a:prstGeom prst="rect">
            <a:avLst/>
          </a:prstGeom>
          <a:noFill/>
          <a:ln w="9525">
            <a:noFill/>
            <a:miter lim="800000"/>
            <a:headEnd/>
            <a:tailEnd/>
          </a:ln>
        </p:spPr>
        <p:txBody>
          <a:bodyPr wrap="square">
            <a:spAutoFit/>
          </a:bodyPr>
          <a:lstStyle/>
          <a:p>
            <a:pPr algn="ctr" fontAlgn="base">
              <a:spcBef>
                <a:spcPts val="1200"/>
              </a:spcBef>
              <a:spcAft>
                <a:spcPts val="1200"/>
              </a:spcAft>
            </a:pPr>
            <a:r>
              <a:rPr lang="ja-JP" altLang="en-US" sz="2400" dirty="0" smtClean="0">
                <a:solidFill>
                  <a:srgbClr val="000000"/>
                </a:solidFill>
              </a:rPr>
              <a:t>ロキソニン</a:t>
            </a:r>
            <a:r>
              <a:rPr lang="en-US" altLang="ja-JP" sz="2400" dirty="0">
                <a:solidFill>
                  <a:srgbClr val="000000"/>
                </a:solidFill>
              </a:rPr>
              <a:t>S</a:t>
            </a:r>
            <a:endParaRPr lang="en-US" altLang="ja-JP" sz="2400" dirty="0">
              <a:solidFill>
                <a:srgbClr val="000000"/>
              </a:solidFill>
              <a:effectLst>
                <a:outerShdw blurRad="38100" dist="38100" dir="2700000" algn="tl">
                  <a:srgbClr val="000000">
                    <a:alpha val="43137"/>
                  </a:srgbClr>
                </a:outerShdw>
              </a:effectLst>
              <a:latin typeface="ＭＳ 明朝" pitchFamily="17" charset="-128"/>
            </a:endParaRPr>
          </a:p>
        </p:txBody>
      </p:sp>
      <p:sp>
        <p:nvSpPr>
          <p:cNvPr id="10" name="Text Box 4"/>
          <p:cNvSpPr txBox="1">
            <a:spLocks noChangeArrowheads="1"/>
          </p:cNvSpPr>
          <p:nvPr/>
        </p:nvSpPr>
        <p:spPr bwMode="auto">
          <a:xfrm>
            <a:off x="4721372" y="3356818"/>
            <a:ext cx="3495127" cy="461665"/>
          </a:xfrm>
          <a:prstGeom prst="rect">
            <a:avLst/>
          </a:prstGeom>
          <a:noFill/>
          <a:ln w="9525">
            <a:noFill/>
            <a:miter lim="800000"/>
            <a:headEnd/>
            <a:tailEnd/>
          </a:ln>
        </p:spPr>
        <p:txBody>
          <a:bodyPr wrap="square">
            <a:spAutoFit/>
          </a:bodyPr>
          <a:lstStyle/>
          <a:p>
            <a:pPr algn="ctr" fontAlgn="base">
              <a:spcBef>
                <a:spcPts val="1200"/>
              </a:spcBef>
              <a:spcAft>
                <a:spcPts val="1200"/>
              </a:spcAft>
            </a:pPr>
            <a:r>
              <a:rPr lang="ja-JP" altLang="en-US" sz="2400" dirty="0" smtClean="0">
                <a:solidFill>
                  <a:srgbClr val="000000"/>
                </a:solidFill>
              </a:rPr>
              <a:t>ガスター１０</a:t>
            </a:r>
            <a:endParaRPr lang="en-US" altLang="ja-JP" sz="2400" dirty="0">
              <a:solidFill>
                <a:srgbClr val="000000"/>
              </a:solidFill>
              <a:effectLst>
                <a:outerShdw blurRad="38100" dist="38100" dir="2700000" algn="tl">
                  <a:srgbClr val="000000">
                    <a:alpha val="43137"/>
                  </a:srgbClr>
                </a:outerShdw>
              </a:effectLst>
              <a:latin typeface="ＭＳ 明朝" pitchFamily="17" charset="-128"/>
            </a:endParaRPr>
          </a:p>
        </p:txBody>
      </p:sp>
      <p:sp>
        <p:nvSpPr>
          <p:cNvPr id="11" name="Text Box 4"/>
          <p:cNvSpPr txBox="1">
            <a:spLocks noChangeArrowheads="1"/>
          </p:cNvSpPr>
          <p:nvPr/>
        </p:nvSpPr>
        <p:spPr bwMode="auto">
          <a:xfrm>
            <a:off x="467545" y="6035115"/>
            <a:ext cx="3495127" cy="461665"/>
          </a:xfrm>
          <a:prstGeom prst="rect">
            <a:avLst/>
          </a:prstGeom>
          <a:noFill/>
          <a:ln w="9525">
            <a:noFill/>
            <a:miter lim="800000"/>
            <a:headEnd/>
            <a:tailEnd/>
          </a:ln>
        </p:spPr>
        <p:txBody>
          <a:bodyPr wrap="square">
            <a:spAutoFit/>
          </a:bodyPr>
          <a:lstStyle/>
          <a:p>
            <a:pPr algn="ctr" fontAlgn="base">
              <a:spcBef>
                <a:spcPts val="1200"/>
              </a:spcBef>
              <a:spcAft>
                <a:spcPts val="1200"/>
              </a:spcAft>
            </a:pPr>
            <a:r>
              <a:rPr lang="ja-JP" altLang="en-US" sz="2400" dirty="0" smtClean="0">
                <a:solidFill>
                  <a:srgbClr val="000000"/>
                </a:solidFill>
                <a:effectLst>
                  <a:outerShdw blurRad="38100" dist="38100" dir="2700000" algn="tl">
                    <a:srgbClr val="000000">
                      <a:alpha val="43137"/>
                    </a:srgbClr>
                  </a:outerShdw>
                </a:effectLst>
                <a:latin typeface="ＭＳ 明朝" pitchFamily="17" charset="-128"/>
              </a:rPr>
              <a:t>リアップ</a:t>
            </a:r>
            <a:r>
              <a:rPr lang="en-US" altLang="ja-JP" sz="2400" dirty="0" smtClean="0">
                <a:solidFill>
                  <a:srgbClr val="000000"/>
                </a:solidFill>
                <a:effectLst>
                  <a:outerShdw blurRad="38100" dist="38100" dir="2700000" algn="tl">
                    <a:srgbClr val="000000">
                      <a:alpha val="43137"/>
                    </a:srgbClr>
                  </a:outerShdw>
                </a:effectLst>
                <a:latin typeface="ＭＳ 明朝" pitchFamily="17" charset="-128"/>
              </a:rPr>
              <a:t>X5</a:t>
            </a:r>
            <a:endParaRPr lang="en-US" altLang="ja-JP" sz="2400" dirty="0">
              <a:solidFill>
                <a:srgbClr val="000000"/>
              </a:solidFill>
              <a:effectLst>
                <a:outerShdw blurRad="38100" dist="38100" dir="2700000" algn="tl">
                  <a:srgbClr val="000000">
                    <a:alpha val="43137"/>
                  </a:srgbClr>
                </a:outerShdw>
              </a:effectLst>
              <a:latin typeface="ＭＳ 明朝" pitchFamily="17" charset="-128"/>
            </a:endParaRPr>
          </a:p>
        </p:txBody>
      </p:sp>
      <p:sp>
        <p:nvSpPr>
          <p:cNvPr id="12" name="Text Box 4"/>
          <p:cNvSpPr txBox="1">
            <a:spLocks noChangeArrowheads="1"/>
          </p:cNvSpPr>
          <p:nvPr/>
        </p:nvSpPr>
        <p:spPr bwMode="auto">
          <a:xfrm>
            <a:off x="4603785" y="6004271"/>
            <a:ext cx="3495127" cy="461665"/>
          </a:xfrm>
          <a:prstGeom prst="rect">
            <a:avLst/>
          </a:prstGeom>
          <a:noFill/>
          <a:ln w="9525">
            <a:noFill/>
            <a:miter lim="800000"/>
            <a:headEnd/>
            <a:tailEnd/>
          </a:ln>
        </p:spPr>
        <p:txBody>
          <a:bodyPr wrap="square">
            <a:spAutoFit/>
          </a:bodyPr>
          <a:lstStyle/>
          <a:p>
            <a:pPr algn="ctr" fontAlgn="base">
              <a:spcBef>
                <a:spcPts val="1200"/>
              </a:spcBef>
              <a:spcAft>
                <a:spcPts val="1200"/>
              </a:spcAft>
            </a:pPr>
            <a:r>
              <a:rPr lang="ja-JP" altLang="en-US" sz="2400" dirty="0" smtClean="0">
                <a:solidFill>
                  <a:srgbClr val="000000"/>
                </a:solidFill>
                <a:effectLst>
                  <a:outerShdw blurRad="38100" dist="38100" dir="2700000" algn="tl">
                    <a:srgbClr val="000000">
                      <a:alpha val="43137"/>
                    </a:srgbClr>
                  </a:outerShdw>
                </a:effectLst>
                <a:latin typeface="ＭＳ 明朝" pitchFamily="17" charset="-128"/>
              </a:rPr>
              <a:t>フェイタス</a:t>
            </a:r>
            <a:r>
              <a:rPr lang="en-US" altLang="ja-JP" sz="2400" dirty="0" smtClean="0">
                <a:solidFill>
                  <a:srgbClr val="000000"/>
                </a:solidFill>
                <a:effectLst>
                  <a:outerShdw blurRad="38100" dist="38100" dir="2700000" algn="tl">
                    <a:srgbClr val="000000">
                      <a:alpha val="43137"/>
                    </a:srgbClr>
                  </a:outerShdw>
                </a:effectLst>
                <a:latin typeface="ＭＳ 明朝" pitchFamily="17" charset="-128"/>
              </a:rPr>
              <a:t>Z</a:t>
            </a:r>
            <a:endParaRPr lang="en-US" altLang="ja-JP" sz="2400" dirty="0">
              <a:solidFill>
                <a:srgbClr val="000000"/>
              </a:solidFill>
              <a:effectLst>
                <a:outerShdw blurRad="38100" dist="38100" dir="2700000" algn="tl">
                  <a:srgbClr val="000000">
                    <a:alpha val="43137"/>
                  </a:srgbClr>
                </a:outerShdw>
              </a:effectLst>
              <a:latin typeface="ＭＳ 明朝" pitchFamily="17" charset="-128"/>
            </a:endParaRPr>
          </a:p>
        </p:txBody>
      </p:sp>
    </p:spTree>
    <p:extLst>
      <p:ext uri="{BB962C8B-B14F-4D97-AF65-F5344CB8AC3E}">
        <p14:creationId xmlns:p14="http://schemas.microsoft.com/office/powerpoint/2010/main" val="2232005984"/>
      </p:ext>
    </p:extLst>
  </p:cSld>
  <p:clrMapOvr>
    <a:masterClrMapping/>
  </p:clrMapOvr>
  <p:timing>
    <p:tnLst>
      <p:par>
        <p:cTn id="1" dur="indefinite" restart="never" nodeType="tmRoot"/>
      </p:par>
    </p:tn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角丸四角形 3"/>
          <p:cNvSpPr/>
          <p:nvPr/>
        </p:nvSpPr>
        <p:spPr>
          <a:xfrm>
            <a:off x="611560" y="547946"/>
            <a:ext cx="3024336" cy="707886"/>
          </a:xfrm>
          <a:prstGeom prst="roundRect">
            <a:avLst/>
          </a:prstGeom>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r>
              <a:rPr lang="ja-JP" altLang="en-US" sz="2800" dirty="0" smtClean="0">
                <a:solidFill>
                  <a:srgbClr val="000000"/>
                </a:solidFill>
                <a:effectLst>
                  <a:outerShdw blurRad="38100" dist="38100" dir="2700000" algn="tl">
                    <a:srgbClr val="000000">
                      <a:alpha val="43137"/>
                    </a:srgbClr>
                  </a:outerShdw>
                </a:effectLst>
              </a:rPr>
              <a:t>第１類医薬品</a:t>
            </a:r>
            <a:endParaRPr lang="ja-JP" altLang="en-US" sz="2800" dirty="0">
              <a:solidFill>
                <a:srgbClr val="000000"/>
              </a:solidFill>
              <a:effectLst>
                <a:outerShdw blurRad="38100" dist="38100" dir="2700000" algn="tl">
                  <a:srgbClr val="000000">
                    <a:alpha val="43137"/>
                  </a:srgbClr>
                </a:outerShdw>
              </a:effectLst>
            </a:endParaRPr>
          </a:p>
        </p:txBody>
      </p:sp>
      <p:sp>
        <p:nvSpPr>
          <p:cNvPr id="11" name="Text Box 4"/>
          <p:cNvSpPr txBox="1">
            <a:spLocks noChangeArrowheads="1"/>
          </p:cNvSpPr>
          <p:nvPr/>
        </p:nvSpPr>
        <p:spPr bwMode="auto">
          <a:xfrm>
            <a:off x="395536" y="1268760"/>
            <a:ext cx="8748464" cy="1200329"/>
          </a:xfrm>
          <a:prstGeom prst="rect">
            <a:avLst/>
          </a:prstGeom>
          <a:noFill/>
          <a:ln w="9525">
            <a:noFill/>
            <a:miter lim="800000"/>
            <a:headEnd/>
            <a:tailEnd/>
          </a:ln>
        </p:spPr>
        <p:txBody>
          <a:bodyPr wrap="square">
            <a:spAutoFit/>
          </a:bodyPr>
          <a:lstStyle/>
          <a:p>
            <a:pPr fontAlgn="base">
              <a:spcBef>
                <a:spcPts val="1200"/>
              </a:spcBef>
              <a:spcAft>
                <a:spcPts val="1200"/>
              </a:spcAft>
            </a:pPr>
            <a:r>
              <a:rPr lang="en-US" altLang="ja-JP" sz="2400" dirty="0" smtClean="0">
                <a:solidFill>
                  <a:srgbClr val="000000"/>
                </a:solidFill>
                <a:effectLst>
                  <a:outerShdw blurRad="38100" dist="38100" dir="2700000" algn="tl">
                    <a:srgbClr val="000000">
                      <a:alpha val="43137"/>
                    </a:srgbClr>
                  </a:outerShdw>
                </a:effectLst>
              </a:rPr>
              <a:t>OTC</a:t>
            </a:r>
            <a:r>
              <a:rPr lang="ja-JP" altLang="en-US" sz="2400" dirty="0" smtClean="0">
                <a:solidFill>
                  <a:srgbClr val="000000"/>
                </a:solidFill>
                <a:effectLst>
                  <a:outerShdw blurRad="38100" dist="38100" dir="2700000" algn="tl">
                    <a:srgbClr val="000000">
                      <a:alpha val="43137"/>
                    </a:srgbClr>
                  </a:outerShdw>
                </a:effectLst>
              </a:rPr>
              <a:t>医薬品としての使用経験が少ないものや副作用、相互作用などの項目で安全性上、特に注意を要するもの。</a:t>
            </a:r>
            <a:r>
              <a:rPr lang="ja-JP" altLang="ja-JP" sz="2400" dirty="0" smtClean="0">
                <a:solidFill>
                  <a:srgbClr val="000000"/>
                </a:solidFill>
                <a:effectLst>
                  <a:outerShdw blurRad="38100" dist="38100" dir="2700000" algn="tl">
                    <a:srgbClr val="000000">
                      <a:alpha val="43137"/>
                    </a:srgbClr>
                  </a:outerShdw>
                </a:effectLst>
              </a:rPr>
              <a:t>スイッチOTC薬</a:t>
            </a:r>
            <a:r>
              <a:rPr lang="ja-JP" altLang="en-US" sz="2400" dirty="0" smtClean="0">
                <a:solidFill>
                  <a:srgbClr val="000000"/>
                </a:solidFill>
                <a:effectLst>
                  <a:outerShdw blurRad="38100" dist="38100" dir="2700000" algn="tl">
                    <a:srgbClr val="000000">
                      <a:alpha val="43137"/>
                    </a:srgbClr>
                  </a:outerShdw>
                </a:effectLst>
              </a:rPr>
              <a:t>　　　　　</a:t>
            </a:r>
            <a:r>
              <a:rPr lang="ja-JP" altLang="ja-JP" sz="2400" b="1" dirty="0" smtClean="0">
                <a:solidFill>
                  <a:srgbClr val="FF6600"/>
                </a:solidFill>
              </a:rPr>
              <a:t>イブアウター・フェイタスZ・ボルタレン</a:t>
            </a:r>
            <a:r>
              <a:rPr lang="ja-JP" altLang="en-US" sz="2400" b="1" dirty="0" smtClean="0">
                <a:solidFill>
                  <a:srgbClr val="FF6600"/>
                </a:solidFill>
              </a:rPr>
              <a:t>・ロキソニンＳ・リアップ</a:t>
            </a:r>
            <a:endParaRPr lang="en-US" altLang="ja-JP" sz="2400" dirty="0">
              <a:solidFill>
                <a:srgbClr val="FF6600"/>
              </a:solidFill>
              <a:effectLst>
                <a:outerShdw blurRad="38100" dist="38100" dir="2700000" algn="tl">
                  <a:srgbClr val="000000">
                    <a:alpha val="43137"/>
                  </a:srgbClr>
                </a:outerShdw>
              </a:effectLst>
              <a:latin typeface="ＭＳ 明朝" pitchFamily="17" charset="-128"/>
            </a:endParaRPr>
          </a:p>
        </p:txBody>
      </p:sp>
      <p:sp>
        <p:nvSpPr>
          <p:cNvPr id="5" name="角丸四角形 4"/>
          <p:cNvSpPr/>
          <p:nvPr/>
        </p:nvSpPr>
        <p:spPr>
          <a:xfrm>
            <a:off x="611560" y="2708920"/>
            <a:ext cx="3024336" cy="707886"/>
          </a:xfrm>
          <a:prstGeom prst="roundRect">
            <a:avLst/>
          </a:prstGeom>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r>
              <a:rPr lang="ja-JP" altLang="en-US" sz="2800" dirty="0" smtClean="0">
                <a:solidFill>
                  <a:srgbClr val="000000"/>
                </a:solidFill>
                <a:effectLst>
                  <a:outerShdw blurRad="38100" dist="38100" dir="2700000" algn="tl">
                    <a:srgbClr val="000000">
                      <a:alpha val="43137"/>
                    </a:srgbClr>
                  </a:outerShdw>
                </a:effectLst>
              </a:rPr>
              <a:t>第２類医薬品</a:t>
            </a:r>
            <a:endParaRPr lang="ja-JP" altLang="en-US" sz="2800" dirty="0">
              <a:solidFill>
                <a:srgbClr val="000000"/>
              </a:solidFill>
              <a:effectLst>
                <a:outerShdw blurRad="38100" dist="38100" dir="2700000" algn="tl">
                  <a:srgbClr val="000000">
                    <a:alpha val="43137"/>
                  </a:srgbClr>
                </a:outerShdw>
              </a:effectLst>
            </a:endParaRPr>
          </a:p>
        </p:txBody>
      </p:sp>
      <p:sp>
        <p:nvSpPr>
          <p:cNvPr id="6" name="Text Box 4"/>
          <p:cNvSpPr txBox="1">
            <a:spLocks noChangeArrowheads="1"/>
          </p:cNvSpPr>
          <p:nvPr/>
        </p:nvSpPr>
        <p:spPr bwMode="auto">
          <a:xfrm>
            <a:off x="395536" y="3429000"/>
            <a:ext cx="8748464" cy="1200329"/>
          </a:xfrm>
          <a:prstGeom prst="rect">
            <a:avLst/>
          </a:prstGeom>
          <a:noFill/>
          <a:ln w="9525">
            <a:noFill/>
            <a:miter lim="800000"/>
            <a:headEnd/>
            <a:tailEnd/>
          </a:ln>
        </p:spPr>
        <p:txBody>
          <a:bodyPr wrap="square">
            <a:spAutoFit/>
          </a:bodyPr>
          <a:lstStyle/>
          <a:p>
            <a:pPr fontAlgn="base">
              <a:spcBef>
                <a:spcPts val="1200"/>
              </a:spcBef>
              <a:spcAft>
                <a:spcPts val="1200"/>
              </a:spcAft>
            </a:pPr>
            <a:r>
              <a:rPr lang="ja-JP" altLang="en-US" sz="2400" dirty="0" smtClean="0">
                <a:solidFill>
                  <a:srgbClr val="000000"/>
                </a:solidFill>
                <a:effectLst>
                  <a:outerShdw blurRad="38100" dist="38100" dir="2700000" algn="tl">
                    <a:srgbClr val="000000">
                      <a:alpha val="43137"/>
                    </a:srgbClr>
                  </a:outerShdw>
                </a:effectLst>
              </a:rPr>
              <a:t>副作用、相互作用などの項目で安全性上、注意を要するもの。またこの中で、特に注意を要するものを指定第２類医薬品とする</a:t>
            </a:r>
            <a:r>
              <a:rPr lang="ja-JP" altLang="en-US" sz="2400" dirty="0" smtClean="0">
                <a:solidFill>
                  <a:srgbClr val="000000"/>
                </a:solidFill>
                <a:effectLst>
                  <a:outerShdw blurRad="38100" dist="38100" dir="2700000" algn="tl">
                    <a:srgbClr val="000000">
                      <a:alpha val="43137"/>
                    </a:srgbClr>
                  </a:outerShdw>
                </a:effectLst>
                <a:latin typeface="ＭＳ 明朝" pitchFamily="17" charset="-128"/>
              </a:rPr>
              <a:t>。　　　</a:t>
            </a:r>
            <a:r>
              <a:rPr lang="ja-JP" altLang="ja-JP" sz="2400" b="1" dirty="0" smtClean="0">
                <a:solidFill>
                  <a:srgbClr val="FF6600"/>
                </a:solidFill>
              </a:rPr>
              <a:t>ザジテンAL鼻炎カプセル</a:t>
            </a:r>
            <a:r>
              <a:rPr lang="ja-JP" altLang="en-US" sz="2400" b="1" dirty="0" smtClean="0">
                <a:solidFill>
                  <a:srgbClr val="FF6600"/>
                </a:solidFill>
              </a:rPr>
              <a:t>・</a:t>
            </a:r>
            <a:r>
              <a:rPr lang="ja-JP" altLang="ja-JP" sz="2400" b="1" dirty="0" smtClean="0">
                <a:solidFill>
                  <a:srgbClr val="FF6600"/>
                </a:solidFill>
              </a:rPr>
              <a:t>パブロン鼻炎カプセルZ</a:t>
            </a:r>
            <a:endParaRPr lang="en-US" altLang="ja-JP" sz="2400" dirty="0" smtClean="0">
              <a:solidFill>
                <a:srgbClr val="FF6600"/>
              </a:solidFill>
              <a:effectLst>
                <a:outerShdw blurRad="38100" dist="38100" dir="2700000" algn="tl">
                  <a:srgbClr val="000000">
                    <a:alpha val="43137"/>
                  </a:srgbClr>
                </a:outerShdw>
              </a:effectLst>
              <a:latin typeface="ＭＳ 明朝" pitchFamily="17" charset="-128"/>
            </a:endParaRPr>
          </a:p>
        </p:txBody>
      </p:sp>
      <p:sp>
        <p:nvSpPr>
          <p:cNvPr id="7" name="角丸四角形 6"/>
          <p:cNvSpPr/>
          <p:nvPr/>
        </p:nvSpPr>
        <p:spPr>
          <a:xfrm>
            <a:off x="611560" y="4953362"/>
            <a:ext cx="3024336" cy="707886"/>
          </a:xfrm>
          <a:prstGeom prst="roundRect">
            <a:avLst/>
          </a:prstGeom>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r>
              <a:rPr lang="ja-JP" altLang="en-US" sz="2800" dirty="0" smtClean="0">
                <a:solidFill>
                  <a:srgbClr val="000000"/>
                </a:solidFill>
                <a:effectLst>
                  <a:outerShdw blurRad="38100" dist="38100" dir="2700000" algn="tl">
                    <a:srgbClr val="000000">
                      <a:alpha val="43137"/>
                    </a:srgbClr>
                  </a:outerShdw>
                </a:effectLst>
              </a:rPr>
              <a:t>第３類医薬品</a:t>
            </a:r>
            <a:endParaRPr lang="ja-JP" altLang="en-US" sz="2800" dirty="0">
              <a:solidFill>
                <a:srgbClr val="000000"/>
              </a:solidFill>
              <a:effectLst>
                <a:outerShdw blurRad="38100" dist="38100" dir="2700000" algn="tl">
                  <a:srgbClr val="000000">
                    <a:alpha val="43137"/>
                  </a:srgbClr>
                </a:outerShdw>
              </a:effectLst>
            </a:endParaRPr>
          </a:p>
        </p:txBody>
      </p:sp>
      <p:sp>
        <p:nvSpPr>
          <p:cNvPr id="8" name="Text Box 4"/>
          <p:cNvSpPr txBox="1">
            <a:spLocks noChangeArrowheads="1"/>
          </p:cNvSpPr>
          <p:nvPr/>
        </p:nvSpPr>
        <p:spPr bwMode="auto">
          <a:xfrm>
            <a:off x="539552" y="5661248"/>
            <a:ext cx="9036496" cy="461665"/>
          </a:xfrm>
          <a:prstGeom prst="rect">
            <a:avLst/>
          </a:prstGeom>
          <a:noFill/>
          <a:ln w="9525">
            <a:noFill/>
            <a:miter lim="800000"/>
            <a:headEnd/>
            <a:tailEnd/>
          </a:ln>
        </p:spPr>
        <p:txBody>
          <a:bodyPr wrap="square">
            <a:spAutoFit/>
          </a:bodyPr>
          <a:lstStyle/>
          <a:p>
            <a:pPr fontAlgn="base">
              <a:spcBef>
                <a:spcPts val="1200"/>
              </a:spcBef>
              <a:spcAft>
                <a:spcPts val="1200"/>
              </a:spcAft>
            </a:pPr>
            <a:r>
              <a:rPr lang="ja-JP" altLang="en-US" sz="2400" dirty="0" smtClean="0">
                <a:solidFill>
                  <a:srgbClr val="000000"/>
                </a:solidFill>
              </a:rPr>
              <a:t>副作用、相互作用などの項目で安全性上、多少注意を要するもの。</a:t>
            </a:r>
            <a:endParaRPr lang="en-US" altLang="ja-JP" sz="2400" dirty="0">
              <a:solidFill>
                <a:srgbClr val="000000"/>
              </a:solidFill>
              <a:effectLst>
                <a:outerShdw blurRad="38100" dist="38100" dir="2700000" algn="tl">
                  <a:srgbClr val="000000">
                    <a:alpha val="43137"/>
                  </a:srgbClr>
                </a:outerShdw>
              </a:effectLst>
              <a:latin typeface="ＭＳ 明朝" pitchFamily="17" charset="-128"/>
            </a:endParaRPr>
          </a:p>
        </p:txBody>
      </p:sp>
    </p:spTree>
    <p:extLst>
      <p:ext uri="{BB962C8B-B14F-4D97-AF65-F5344CB8AC3E}">
        <p14:creationId xmlns:p14="http://schemas.microsoft.com/office/powerpoint/2010/main" val="4180769697"/>
      </p:ext>
    </p:extLst>
  </p:cSld>
  <p:clrMapOvr>
    <a:masterClrMapping/>
  </p:clrMapOvr>
  <p:timing>
    <p:tnLst>
      <p:par>
        <p:cTn id="1" dur="indefinite" restart="never" nodeType="tmRoot"/>
      </p:par>
    </p:tnLst>
  </p:timing>
</p:sld>
</file>

<file path=ppt/slides/slide129.xml><?xml version="1.0" encoding="utf-8"?>
<p:sld xmlns:a="http://schemas.openxmlformats.org/drawingml/2006/main" xmlns:r="http://schemas.openxmlformats.org/officeDocument/2006/relationships" xmlns:p="http://schemas.openxmlformats.org/presentationml/2006/main">
  <p:cSld>
    <p:bg>
      <p:bgPr>
        <a:solidFill>
          <a:srgbClr val="000099"/>
        </a:solidFill>
        <a:effectLst/>
      </p:bgPr>
    </p:bg>
    <p:spTree>
      <p:nvGrpSpPr>
        <p:cNvPr id="1" name=""/>
        <p:cNvGrpSpPr/>
        <p:nvPr/>
      </p:nvGrpSpPr>
      <p:grpSpPr>
        <a:xfrm>
          <a:off x="0" y="0"/>
          <a:ext cx="0" cy="0"/>
          <a:chOff x="0" y="0"/>
          <a:chExt cx="0" cy="0"/>
        </a:xfrm>
      </p:grpSpPr>
      <p:sp>
        <p:nvSpPr>
          <p:cNvPr id="13314" name="サブタイトル 2"/>
          <p:cNvSpPr>
            <a:spLocks noGrp="1"/>
          </p:cNvSpPr>
          <p:nvPr>
            <p:ph type="subTitle" idx="1"/>
          </p:nvPr>
        </p:nvSpPr>
        <p:spPr>
          <a:xfrm>
            <a:off x="0" y="1628800"/>
            <a:ext cx="9144000" cy="2160240"/>
          </a:xfrm>
        </p:spPr>
        <p:txBody>
          <a:bodyPr>
            <a:noAutofit/>
          </a:bodyPr>
          <a:lstStyle/>
          <a:p>
            <a:pPr algn="ctr"/>
            <a:r>
              <a:rPr lang="ja-JP" altLang="en-US" sz="5400" dirty="0" smtClean="0">
                <a:solidFill>
                  <a:schemeClr val="bg1"/>
                </a:solidFill>
                <a:effectLst>
                  <a:outerShdw blurRad="38100" dist="38100" dir="2700000" algn="tl">
                    <a:srgbClr val="000000">
                      <a:alpha val="43137"/>
                    </a:srgbClr>
                  </a:outerShdw>
                </a:effectLst>
                <a:latin typeface="+mj-ea"/>
                <a:ea typeface="+mj-ea"/>
              </a:rPr>
              <a:t>違法ドラッグについて</a:t>
            </a:r>
            <a:endParaRPr lang="en-US" altLang="ja-JP" sz="5400" dirty="0" smtClean="0">
              <a:solidFill>
                <a:schemeClr val="bg1"/>
              </a:solidFill>
              <a:effectLst>
                <a:outerShdw blurRad="38100" dist="38100" dir="2700000" algn="tl">
                  <a:srgbClr val="000000">
                    <a:alpha val="43137"/>
                  </a:srgbClr>
                </a:outerShdw>
              </a:effectLst>
              <a:latin typeface="+mj-ea"/>
              <a:ea typeface="+mj-ea"/>
            </a:endParaRPr>
          </a:p>
          <a:p>
            <a:pPr algn="ctr"/>
            <a:r>
              <a:rPr lang="ja-JP" altLang="en-US" sz="3600" dirty="0" smtClean="0">
                <a:solidFill>
                  <a:schemeClr val="bg1"/>
                </a:solidFill>
                <a:effectLst>
                  <a:outerShdw blurRad="38100" dist="38100" dir="2700000" algn="tl">
                    <a:srgbClr val="000000">
                      <a:alpha val="43137"/>
                    </a:srgbClr>
                  </a:outerShdw>
                </a:effectLst>
                <a:latin typeface="+mj-ea"/>
                <a:ea typeface="+mj-ea"/>
              </a:rPr>
              <a:t>～いわゆる“脱法ドラッグ”のおそろしさ～</a:t>
            </a:r>
          </a:p>
        </p:txBody>
      </p:sp>
    </p:spTree>
    <p:extLst>
      <p:ext uri="{BB962C8B-B14F-4D97-AF65-F5344CB8AC3E}">
        <p14:creationId xmlns:p14="http://schemas.microsoft.com/office/powerpoint/2010/main" val="1830171172"/>
      </p:ext>
    </p:extLst>
  </p:cSld>
  <p:clrMapOvr>
    <a:masterClrMapping/>
  </p:clrMapOvr>
  <p:transition spd="med">
    <p:fade thruBlk="1"/>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000099"/>
        </a:solidFill>
        <a:effectLst/>
      </p:bgPr>
    </p:bg>
    <p:spTree>
      <p:nvGrpSpPr>
        <p:cNvPr id="1" name=""/>
        <p:cNvGrpSpPr/>
        <p:nvPr/>
      </p:nvGrpSpPr>
      <p:grpSpPr>
        <a:xfrm>
          <a:off x="0" y="0"/>
          <a:ext cx="0" cy="0"/>
          <a:chOff x="0" y="0"/>
          <a:chExt cx="0" cy="0"/>
        </a:xfrm>
      </p:grpSpPr>
      <p:sp>
        <p:nvSpPr>
          <p:cNvPr id="6" name="Text Box 27"/>
          <p:cNvSpPr txBox="1">
            <a:spLocks noChangeArrowheads="1"/>
          </p:cNvSpPr>
          <p:nvPr/>
        </p:nvSpPr>
        <p:spPr bwMode="auto">
          <a:xfrm>
            <a:off x="-252536" y="550421"/>
            <a:ext cx="9144000" cy="646331"/>
          </a:xfrm>
          <a:prstGeom prst="rect">
            <a:avLst/>
          </a:prstGeom>
          <a:noFill/>
          <a:ln w="9525">
            <a:noFill/>
            <a:miter lim="800000"/>
            <a:headEnd/>
            <a:tailEnd/>
          </a:ln>
          <a:effectLst/>
        </p:spPr>
        <p:txBody>
          <a:bodyPr wrap="square">
            <a:spAutoFit/>
          </a:bodyPr>
          <a:lstStyle/>
          <a:p>
            <a:pPr algn="ctr" fontAlgn="base">
              <a:spcBef>
                <a:spcPct val="50000"/>
              </a:spcBef>
              <a:spcAft>
                <a:spcPct val="0"/>
              </a:spcAft>
              <a:defRPr/>
            </a:pPr>
            <a:r>
              <a:rPr lang="ja-JP" altLang="en-US" sz="3200" dirty="0" smtClean="0">
                <a:solidFill>
                  <a:srgbClr val="FF0066"/>
                </a:solidFill>
                <a:effectLst>
                  <a:outerShdw blurRad="38100" dist="38100" dir="2700000" algn="tl">
                    <a:srgbClr val="000000">
                      <a:alpha val="43137"/>
                    </a:srgbClr>
                  </a:outerShdw>
                </a:effectLst>
                <a:latin typeface="Arial" charset="0"/>
              </a:rPr>
              <a:t>●</a:t>
            </a:r>
            <a:r>
              <a:rPr lang="ja-JP" altLang="en-US" sz="3600" dirty="0" smtClean="0">
                <a:solidFill>
                  <a:srgbClr val="FFFFFF"/>
                </a:solidFill>
                <a:effectLst>
                  <a:outerShdw blurRad="38100" dist="38100" dir="2700000" algn="tl">
                    <a:srgbClr val="000000">
                      <a:alpha val="43137"/>
                    </a:srgbClr>
                  </a:outerShdw>
                </a:effectLst>
                <a:latin typeface="Arial" charset="0"/>
              </a:rPr>
              <a:t>環境衛生検査</a:t>
            </a:r>
            <a:endParaRPr lang="ja-JP" altLang="en-US" sz="3600" dirty="0">
              <a:solidFill>
                <a:srgbClr val="FFFFFF"/>
              </a:solidFill>
              <a:effectLst>
                <a:outerShdw blurRad="38100" dist="38100" dir="2700000" algn="tl">
                  <a:srgbClr val="000000">
                    <a:alpha val="43137"/>
                  </a:srgbClr>
                </a:outerShdw>
              </a:effectLst>
              <a:latin typeface="Arial" charset="0"/>
            </a:endParaRPr>
          </a:p>
        </p:txBody>
      </p:sp>
      <p:sp>
        <p:nvSpPr>
          <p:cNvPr id="7" name="Text Box 16"/>
          <p:cNvSpPr txBox="1">
            <a:spLocks noChangeArrowheads="1"/>
          </p:cNvSpPr>
          <p:nvPr/>
        </p:nvSpPr>
        <p:spPr bwMode="auto">
          <a:xfrm>
            <a:off x="1691680" y="1916832"/>
            <a:ext cx="6768752" cy="3970318"/>
          </a:xfrm>
          <a:prstGeom prst="rect">
            <a:avLst/>
          </a:prstGeom>
          <a:noFill/>
          <a:ln w="9525">
            <a:noFill/>
            <a:miter lim="800000"/>
            <a:headEnd/>
            <a:tailEnd/>
          </a:ln>
          <a:effectLst/>
        </p:spPr>
        <p:txBody>
          <a:bodyPr wrap="square">
            <a:spAutoFit/>
          </a:bodyPr>
          <a:lstStyle/>
          <a:p>
            <a:pPr fontAlgn="base">
              <a:spcBef>
                <a:spcPct val="50000"/>
              </a:spcBef>
              <a:spcAft>
                <a:spcPct val="0"/>
              </a:spcAft>
            </a:pPr>
            <a:r>
              <a:rPr lang="ja-JP" altLang="en-US" sz="3600" dirty="0" smtClean="0">
                <a:solidFill>
                  <a:srgbClr val="FFFFFF"/>
                </a:solidFill>
                <a:effectLst>
                  <a:outerShdw blurRad="38100" dist="38100" dir="2700000" algn="tl">
                    <a:srgbClr val="000000">
                      <a:alpha val="43137"/>
                    </a:srgbClr>
                  </a:outerShdw>
                </a:effectLst>
                <a:latin typeface="Arial" charset="0"/>
              </a:rPr>
              <a:t>学校保健安全法　施行規則　</a:t>
            </a:r>
            <a:endParaRPr lang="en-US" altLang="ja-JP" sz="3600" dirty="0" smtClean="0">
              <a:solidFill>
                <a:srgbClr val="FFFFFF"/>
              </a:solidFill>
              <a:effectLst>
                <a:outerShdw blurRad="38100" dist="38100" dir="2700000" algn="tl">
                  <a:srgbClr val="000000">
                    <a:alpha val="43137"/>
                  </a:srgbClr>
                </a:outerShdw>
              </a:effectLst>
              <a:latin typeface="Arial" charset="0"/>
            </a:endParaRPr>
          </a:p>
          <a:p>
            <a:pPr fontAlgn="base">
              <a:spcBef>
                <a:spcPct val="50000"/>
              </a:spcBef>
              <a:spcAft>
                <a:spcPct val="0"/>
              </a:spcAft>
            </a:pPr>
            <a:r>
              <a:rPr lang="ja-JP" altLang="en-US" sz="3600" dirty="0" smtClean="0">
                <a:solidFill>
                  <a:srgbClr val="FFFFFF"/>
                </a:solidFill>
                <a:effectLst>
                  <a:outerShdw blurRad="38100" dist="38100" dir="2700000" algn="tl">
                    <a:srgbClr val="000000">
                      <a:alpha val="43137"/>
                    </a:srgbClr>
                  </a:outerShdw>
                </a:effectLst>
                <a:latin typeface="Arial" charset="0"/>
              </a:rPr>
              <a:t>第</a:t>
            </a:r>
            <a:r>
              <a:rPr lang="en-US" altLang="ja-JP" sz="3600" dirty="0" smtClean="0">
                <a:solidFill>
                  <a:srgbClr val="FFFFFF"/>
                </a:solidFill>
                <a:effectLst>
                  <a:outerShdw blurRad="38100" dist="38100" dir="2700000" algn="tl">
                    <a:srgbClr val="000000">
                      <a:alpha val="43137"/>
                    </a:srgbClr>
                  </a:outerShdw>
                </a:effectLst>
                <a:latin typeface="Arial" charset="0"/>
              </a:rPr>
              <a:t>1</a:t>
            </a:r>
            <a:r>
              <a:rPr lang="ja-JP" altLang="en-US" sz="3600" dirty="0" smtClean="0">
                <a:solidFill>
                  <a:srgbClr val="FFFFFF"/>
                </a:solidFill>
                <a:effectLst>
                  <a:outerShdw blurRad="38100" dist="38100" dir="2700000" algn="tl">
                    <a:srgbClr val="000000">
                      <a:alpha val="43137"/>
                    </a:srgbClr>
                  </a:outerShdw>
                </a:effectLst>
                <a:latin typeface="Arial" charset="0"/>
              </a:rPr>
              <a:t>条１・・・定期検査</a:t>
            </a:r>
            <a:endParaRPr lang="en-US" altLang="ja-JP" sz="3600" dirty="0" smtClean="0">
              <a:solidFill>
                <a:srgbClr val="FFFFFF"/>
              </a:solidFill>
              <a:effectLst>
                <a:outerShdw blurRad="38100" dist="38100" dir="2700000" algn="tl">
                  <a:srgbClr val="000000">
                    <a:alpha val="43137"/>
                  </a:srgbClr>
                </a:outerShdw>
              </a:effectLst>
              <a:latin typeface="Arial" charset="0"/>
            </a:endParaRPr>
          </a:p>
          <a:p>
            <a:pPr fontAlgn="base">
              <a:spcBef>
                <a:spcPct val="50000"/>
              </a:spcBef>
              <a:spcAft>
                <a:spcPct val="0"/>
              </a:spcAft>
            </a:pPr>
            <a:r>
              <a:rPr lang="ja-JP" altLang="en-US" sz="3600" dirty="0" smtClean="0">
                <a:solidFill>
                  <a:srgbClr val="FFFFFF"/>
                </a:solidFill>
                <a:effectLst>
                  <a:outerShdw blurRad="38100" dist="38100" dir="2700000" algn="tl">
                    <a:srgbClr val="000000">
                      <a:alpha val="43137"/>
                    </a:srgbClr>
                  </a:outerShdw>
                </a:effectLst>
                <a:latin typeface="Arial" charset="0"/>
              </a:rPr>
              <a:t>第</a:t>
            </a:r>
            <a:r>
              <a:rPr lang="en-US" altLang="ja-JP" sz="3600" dirty="0" smtClean="0">
                <a:solidFill>
                  <a:srgbClr val="FFFFFF"/>
                </a:solidFill>
                <a:effectLst>
                  <a:outerShdw blurRad="38100" dist="38100" dir="2700000" algn="tl">
                    <a:srgbClr val="000000">
                      <a:alpha val="43137"/>
                    </a:srgbClr>
                  </a:outerShdw>
                </a:effectLst>
                <a:latin typeface="Arial" charset="0"/>
              </a:rPr>
              <a:t>1</a:t>
            </a:r>
            <a:r>
              <a:rPr lang="ja-JP" altLang="en-US" sz="3600" dirty="0" smtClean="0">
                <a:solidFill>
                  <a:srgbClr val="FFFFFF"/>
                </a:solidFill>
                <a:effectLst>
                  <a:outerShdw blurRad="38100" dist="38100" dir="2700000" algn="tl">
                    <a:srgbClr val="000000">
                      <a:alpha val="43137"/>
                    </a:srgbClr>
                  </a:outerShdw>
                </a:effectLst>
                <a:latin typeface="Arial" charset="0"/>
              </a:rPr>
              <a:t>条２・・・臨時検査</a:t>
            </a:r>
            <a:endParaRPr lang="en-US" altLang="ja-JP" sz="3600" dirty="0" smtClean="0">
              <a:solidFill>
                <a:srgbClr val="FFFFFF"/>
              </a:solidFill>
              <a:effectLst>
                <a:outerShdw blurRad="38100" dist="38100" dir="2700000" algn="tl">
                  <a:srgbClr val="000000">
                    <a:alpha val="43137"/>
                  </a:srgbClr>
                </a:outerShdw>
              </a:effectLst>
              <a:latin typeface="Arial" charset="0"/>
            </a:endParaRPr>
          </a:p>
          <a:p>
            <a:pPr fontAlgn="base">
              <a:spcBef>
                <a:spcPct val="50000"/>
              </a:spcBef>
              <a:spcAft>
                <a:spcPct val="0"/>
              </a:spcAft>
            </a:pPr>
            <a:r>
              <a:rPr lang="ja-JP" altLang="en-US" sz="3600" dirty="0" smtClean="0">
                <a:solidFill>
                  <a:srgbClr val="FFFFFF"/>
                </a:solidFill>
                <a:effectLst>
                  <a:outerShdw blurRad="38100" dist="38100" dir="2700000" algn="tl">
                    <a:srgbClr val="000000">
                      <a:alpha val="43137"/>
                    </a:srgbClr>
                  </a:outerShdw>
                </a:effectLst>
                <a:latin typeface="Arial" charset="0"/>
              </a:rPr>
              <a:t>第２条・・・　日常点検</a:t>
            </a:r>
          </a:p>
          <a:p>
            <a:pPr fontAlgn="base">
              <a:spcBef>
                <a:spcPct val="50000"/>
              </a:spcBef>
              <a:spcAft>
                <a:spcPct val="0"/>
              </a:spcAft>
            </a:pPr>
            <a:endParaRPr lang="ja-JP" altLang="ja-JP" sz="3600" dirty="0" smtClean="0">
              <a:solidFill>
                <a:srgbClr val="FFFFFF"/>
              </a:solidFill>
              <a:effectLst>
                <a:outerShdw blurRad="38100" dist="38100" dir="2700000" algn="tl">
                  <a:srgbClr val="000000">
                    <a:alpha val="43137"/>
                  </a:srgbClr>
                </a:outerShdw>
              </a:effectLst>
              <a:latin typeface="Arial" charset="0"/>
            </a:endParaRPr>
          </a:p>
        </p:txBody>
      </p:sp>
    </p:spTree>
    <p:extLst>
      <p:ext uri="{BB962C8B-B14F-4D97-AF65-F5344CB8AC3E}">
        <p14:creationId xmlns:p14="http://schemas.microsoft.com/office/powerpoint/2010/main" val="3520698273"/>
      </p:ext>
    </p:extLst>
  </p:cSld>
  <p:clrMapOvr>
    <a:masterClrMapping/>
  </p:clrMapOvr>
  <p:transition spd="med"/>
  <p:timing>
    <p:tnLst>
      <p:par>
        <p:cTn id="1" dur="indefinite" restart="never" nodeType="tmRoot"/>
      </p:par>
    </p:tnLst>
  </p:timing>
</p:sld>
</file>

<file path=ppt/slides/slide130.xml><?xml version="1.0" encoding="utf-8"?>
<p:sld xmlns:a="http://schemas.openxmlformats.org/drawingml/2006/main" xmlns:r="http://schemas.openxmlformats.org/officeDocument/2006/relationships" xmlns:p="http://schemas.openxmlformats.org/presentationml/2006/main">
  <p:cSld>
    <p:bg>
      <p:bgPr>
        <a:solidFill>
          <a:srgbClr val="000099"/>
        </a:solidFill>
        <a:effectLst/>
      </p:bgPr>
    </p:bg>
    <p:spTree>
      <p:nvGrpSpPr>
        <p:cNvPr id="1" name=""/>
        <p:cNvGrpSpPr/>
        <p:nvPr/>
      </p:nvGrpSpPr>
      <p:grpSpPr>
        <a:xfrm>
          <a:off x="0" y="0"/>
          <a:ext cx="0" cy="0"/>
          <a:chOff x="0" y="0"/>
          <a:chExt cx="0" cy="0"/>
        </a:xfrm>
      </p:grpSpPr>
      <p:sp>
        <p:nvSpPr>
          <p:cNvPr id="20481" name="タイトル 1"/>
          <p:cNvSpPr>
            <a:spLocks noGrp="1"/>
          </p:cNvSpPr>
          <p:nvPr>
            <p:ph type="title"/>
          </p:nvPr>
        </p:nvSpPr>
        <p:spPr/>
        <p:txBody>
          <a:bodyPr/>
          <a:lstStyle/>
          <a:p>
            <a:pPr algn="l"/>
            <a:r>
              <a:rPr lang="ja-JP" altLang="en-US" dirty="0" smtClean="0">
                <a:solidFill>
                  <a:schemeClr val="bg1"/>
                </a:solidFill>
                <a:latin typeface="メイリオ" panose="020B0604030504040204" pitchFamily="50" charset="-128"/>
                <a:ea typeface="メイリオ" panose="020B0604030504040204" pitchFamily="50" charset="-128"/>
              </a:rPr>
              <a:t>最近多いのは・・・</a:t>
            </a:r>
          </a:p>
        </p:txBody>
      </p:sp>
      <p:sp>
        <p:nvSpPr>
          <p:cNvPr id="20482" name="コンテンツ プレースホルダー 2"/>
          <p:cNvSpPr>
            <a:spLocks noGrp="1"/>
          </p:cNvSpPr>
          <p:nvPr>
            <p:ph idx="1"/>
          </p:nvPr>
        </p:nvSpPr>
        <p:spPr>
          <a:xfrm>
            <a:off x="-378296" y="1855757"/>
            <a:ext cx="9900592" cy="864096"/>
          </a:xfrm>
        </p:spPr>
        <p:txBody>
          <a:bodyPr anchor="ctr"/>
          <a:lstStyle/>
          <a:p>
            <a:pPr marL="36512" indent="0">
              <a:buNone/>
            </a:pPr>
            <a:r>
              <a:rPr lang="ja-JP" altLang="en-US" sz="36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　「合法ハーブ」と称して販売している製品</a:t>
            </a:r>
          </a:p>
        </p:txBody>
      </p:sp>
      <p:sp>
        <p:nvSpPr>
          <p:cNvPr id="4" name="下矢印 3"/>
          <p:cNvSpPr/>
          <p:nvPr/>
        </p:nvSpPr>
        <p:spPr>
          <a:xfrm>
            <a:off x="4031381" y="3002195"/>
            <a:ext cx="1223963" cy="1008063"/>
          </a:xfrm>
          <a:prstGeom prst="downArrow">
            <a:avLst>
              <a:gd name="adj1" fmla="val 50000"/>
              <a:gd name="adj2" fmla="val 55336"/>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b="1">
              <a:solidFill>
                <a:srgbClr val="FFFFFF"/>
              </a:solidFill>
              <a:latin typeface="メイリオ" panose="020B0604030504040204" pitchFamily="50" charset="-128"/>
              <a:ea typeface="メイリオ" panose="020B0604030504040204" pitchFamily="50" charset="-128"/>
            </a:endParaRPr>
          </a:p>
        </p:txBody>
      </p:sp>
      <p:sp>
        <p:nvSpPr>
          <p:cNvPr id="5" name="星 32 4"/>
          <p:cNvSpPr/>
          <p:nvPr/>
        </p:nvSpPr>
        <p:spPr>
          <a:xfrm>
            <a:off x="755576" y="4292600"/>
            <a:ext cx="7775575" cy="2376488"/>
          </a:xfrm>
          <a:prstGeom prst="star32">
            <a:avLst>
              <a:gd name="adj" fmla="val 42236"/>
            </a:avLst>
          </a:prstGeom>
          <a:solidFill>
            <a:srgbClr val="FFC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ja-JP" altLang="en-US" sz="3200" b="1" dirty="0" smtClean="0">
                <a:solidFill>
                  <a:srgbClr val="000000"/>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多く</a:t>
            </a:r>
            <a:r>
              <a:rPr lang="ja-JP" altLang="en-US" sz="3200" b="1" dirty="0">
                <a:solidFill>
                  <a:srgbClr val="000000"/>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の健康被害</a:t>
            </a:r>
            <a:r>
              <a:rPr lang="ja-JP" altLang="en-US" sz="3200" b="1" dirty="0" smtClean="0">
                <a:solidFill>
                  <a:srgbClr val="000000"/>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が</a:t>
            </a:r>
            <a:r>
              <a:rPr lang="ja-JP" altLang="en-US" sz="3200" b="1" dirty="0">
                <a:solidFill>
                  <a:srgbClr val="000000"/>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あり、</a:t>
            </a:r>
            <a:endParaRPr lang="en-US" altLang="ja-JP" sz="3200" b="1" dirty="0">
              <a:solidFill>
                <a:srgbClr val="000000"/>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endParaRPr>
          </a:p>
          <a:p>
            <a:pPr algn="ctr">
              <a:defRPr/>
            </a:pPr>
            <a:r>
              <a:rPr lang="ja-JP" altLang="en-US" sz="3200" b="1" dirty="0">
                <a:solidFill>
                  <a:srgbClr val="000000"/>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大変</a:t>
            </a:r>
            <a:r>
              <a:rPr lang="ja-JP" altLang="en-US" sz="3200" b="1" dirty="0" smtClean="0">
                <a:solidFill>
                  <a:srgbClr val="000000"/>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危険</a:t>
            </a:r>
            <a:r>
              <a:rPr lang="en-US" altLang="ja-JP" sz="3200" b="1" dirty="0">
                <a:solidFill>
                  <a:srgbClr val="000000"/>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a:t>
            </a:r>
            <a:r>
              <a:rPr lang="ja-JP" altLang="en-US" sz="3200" b="1" dirty="0">
                <a:solidFill>
                  <a:srgbClr val="000000"/>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a:t>
            </a:r>
          </a:p>
        </p:txBody>
      </p:sp>
    </p:spTree>
    <p:extLst>
      <p:ext uri="{BB962C8B-B14F-4D97-AF65-F5344CB8AC3E}">
        <p14:creationId xmlns:p14="http://schemas.microsoft.com/office/powerpoint/2010/main" val="2740275458"/>
      </p:ext>
    </p:extLst>
  </p:cSld>
  <p:clrMapOvr>
    <a:masterClrMapping/>
  </p:clrMapOvr>
  <p:transition spd="med">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Lst>
  </p:timing>
</p:sld>
</file>

<file path=ppt/slides/slide131.xml><?xml version="1.0" encoding="utf-8"?>
<p:sld xmlns:a="http://schemas.openxmlformats.org/drawingml/2006/main" xmlns:r="http://schemas.openxmlformats.org/officeDocument/2006/relationships" xmlns:p="http://schemas.openxmlformats.org/presentationml/2006/main">
  <p:cSld>
    <p:bg>
      <p:bgPr>
        <a:solidFill>
          <a:srgbClr val="000099"/>
        </a:solidFill>
        <a:effectLst/>
      </p:bgPr>
    </p:bg>
    <p:spTree>
      <p:nvGrpSpPr>
        <p:cNvPr id="1" name=""/>
        <p:cNvGrpSpPr/>
        <p:nvPr/>
      </p:nvGrpSpPr>
      <p:grpSpPr>
        <a:xfrm>
          <a:off x="0" y="0"/>
          <a:ext cx="0" cy="0"/>
          <a:chOff x="0" y="0"/>
          <a:chExt cx="0" cy="0"/>
        </a:xfrm>
      </p:grpSpPr>
      <p:pic>
        <p:nvPicPr>
          <p:cNvPr id="11571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0825" y="260350"/>
            <a:ext cx="8642350" cy="6461125"/>
          </a:xfrm>
          <a:prstGeom prst="rect">
            <a:avLst/>
          </a:prstGeom>
          <a:noFill/>
          <a:extLst>
            <a:ext uri="{909E8E84-426E-40DD-AFC4-6F175D3DCCD1}">
              <a14:hiddenFill xmlns:a14="http://schemas.microsoft.com/office/drawing/2010/main">
                <a:solidFill>
                  <a:srgbClr val="FFFFFF"/>
                </a:solidFill>
              </a14:hiddenFill>
            </a:ext>
          </a:extLst>
        </p:spPr>
      </p:pic>
      <p:sp>
        <p:nvSpPr>
          <p:cNvPr id="115715" name="Rectangle 3"/>
          <p:cNvSpPr>
            <a:spLocks noChangeArrowheads="1"/>
          </p:cNvSpPr>
          <p:nvPr/>
        </p:nvSpPr>
        <p:spPr bwMode="auto">
          <a:xfrm>
            <a:off x="4500563" y="404813"/>
            <a:ext cx="4176712" cy="1079971"/>
          </a:xfrm>
          <a:prstGeom prst="rect">
            <a:avLst/>
          </a:prstGeom>
          <a:solidFill>
            <a:schemeClr val="accent1"/>
          </a:solidFill>
          <a:ln w="9525" algn="ctr">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50000"/>
              </a:spcBef>
              <a:spcAft>
                <a:spcPct val="0"/>
              </a:spcAft>
            </a:pPr>
            <a:r>
              <a:rPr lang="ja-JP" altLang="en-US" sz="3200" b="1">
                <a:solidFill>
                  <a:srgbClr val="FFFFFF"/>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脱法ドラッグ販売店</a:t>
            </a:r>
          </a:p>
        </p:txBody>
      </p:sp>
    </p:spTree>
    <p:extLst>
      <p:ext uri="{BB962C8B-B14F-4D97-AF65-F5344CB8AC3E}">
        <p14:creationId xmlns:p14="http://schemas.microsoft.com/office/powerpoint/2010/main" val="494298759"/>
      </p:ext>
    </p:extLst>
  </p:cSld>
  <p:clrMapOvr>
    <a:masterClrMapping/>
  </p:clrMapOvr>
  <p:transition spd="med">
    <p:fade thruBlk="1"/>
  </p:transition>
  <p:timing>
    <p:tnLst>
      <p:par>
        <p:cTn id="1" dur="indefinite" restart="never" nodeType="tmRoot"/>
      </p:par>
    </p:tnLst>
  </p:timing>
</p:sld>
</file>

<file path=ppt/slides/slide132.xml><?xml version="1.0" encoding="utf-8"?>
<p:sld xmlns:a="http://schemas.openxmlformats.org/drawingml/2006/main" xmlns:r="http://schemas.openxmlformats.org/officeDocument/2006/relationships" xmlns:p="http://schemas.openxmlformats.org/presentationml/2006/main">
  <p:cSld>
    <p:bg>
      <p:bgPr>
        <a:solidFill>
          <a:srgbClr val="000099"/>
        </a:solidFill>
        <a:effectLst/>
      </p:bgPr>
    </p:bg>
    <p:spTree>
      <p:nvGrpSpPr>
        <p:cNvPr id="1" name=""/>
        <p:cNvGrpSpPr/>
        <p:nvPr/>
      </p:nvGrpSpPr>
      <p:grpSpPr>
        <a:xfrm>
          <a:off x="0" y="0"/>
          <a:ext cx="0" cy="0"/>
          <a:chOff x="0" y="0"/>
          <a:chExt cx="0" cy="0"/>
        </a:xfrm>
      </p:grpSpPr>
      <p:pic>
        <p:nvPicPr>
          <p:cNvPr id="1026" name="Picture 2" descr="脱法ハーブ,自販機">
            <a:hlinkClick r:id="rId3" tooltip="脱法ハーブ自販機"/>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907704" y="1344341"/>
            <a:ext cx="2185377" cy="3882331"/>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
        <p:nvSpPr>
          <p:cNvPr id="2" name="正方形/長方形 1"/>
          <p:cNvSpPr/>
          <p:nvPr/>
        </p:nvSpPr>
        <p:spPr>
          <a:xfrm>
            <a:off x="235176" y="260648"/>
            <a:ext cx="8908824" cy="646331"/>
          </a:xfrm>
          <a:prstGeom prst="rect">
            <a:avLst/>
          </a:prstGeom>
        </p:spPr>
        <p:txBody>
          <a:bodyPr wrap="square">
            <a:spAutoFit/>
          </a:bodyPr>
          <a:lstStyle/>
          <a:p>
            <a:pPr algn="ctr" fontAlgn="base">
              <a:spcBef>
                <a:spcPct val="50000"/>
              </a:spcBef>
              <a:spcAft>
                <a:spcPct val="0"/>
              </a:spcAft>
            </a:pPr>
            <a:r>
              <a:rPr lang="ja-JP" altLang="en-US" sz="3600" b="1" dirty="0">
                <a:solidFill>
                  <a:prstClr val="white"/>
                </a:solidFill>
                <a:effectLst>
                  <a:outerShdw blurRad="38100" dist="38100" dir="2700000" algn="tl">
                    <a:srgbClr val="000000">
                      <a:alpha val="43137"/>
                    </a:srgbClr>
                  </a:outerShdw>
                </a:effectLst>
                <a:latin typeface="Arial" charset="0"/>
              </a:rPr>
              <a:t>「脱法ハーブ」蔓延の一端に「自販機</a:t>
            </a:r>
            <a:r>
              <a:rPr lang="ja-JP" altLang="en-US" sz="3600" b="1" dirty="0" smtClean="0">
                <a:solidFill>
                  <a:prstClr val="white"/>
                </a:solidFill>
                <a:effectLst>
                  <a:outerShdw blurRad="38100" dist="38100" dir="2700000" algn="tl">
                    <a:srgbClr val="000000">
                      <a:alpha val="43137"/>
                    </a:srgbClr>
                  </a:outerShdw>
                </a:effectLst>
                <a:latin typeface="Arial" charset="0"/>
              </a:rPr>
              <a:t>」</a:t>
            </a:r>
            <a:endParaRPr lang="ja-JP" altLang="en-US" sz="3600" b="1" dirty="0">
              <a:solidFill>
                <a:prstClr val="white"/>
              </a:solidFill>
              <a:effectLst>
                <a:outerShdw blurRad="38100" dist="38100" dir="2700000" algn="tl">
                  <a:srgbClr val="000000">
                    <a:alpha val="43137"/>
                  </a:srgbClr>
                </a:outerShdw>
              </a:effectLst>
              <a:latin typeface="Arial" charset="0"/>
            </a:endParaRPr>
          </a:p>
        </p:txBody>
      </p:sp>
      <p:sp>
        <p:nvSpPr>
          <p:cNvPr id="4" name="正方形/長方形 3"/>
          <p:cNvSpPr/>
          <p:nvPr/>
        </p:nvSpPr>
        <p:spPr>
          <a:xfrm>
            <a:off x="2394463" y="5926683"/>
            <a:ext cx="4572000" cy="646331"/>
          </a:xfrm>
          <a:prstGeom prst="rect">
            <a:avLst/>
          </a:prstGeom>
        </p:spPr>
        <p:txBody>
          <a:bodyPr>
            <a:spAutoFit/>
          </a:bodyPr>
          <a:lstStyle/>
          <a:p>
            <a:pPr fontAlgn="base">
              <a:spcBef>
                <a:spcPct val="50000"/>
              </a:spcBef>
              <a:spcAft>
                <a:spcPct val="0"/>
              </a:spcAft>
            </a:pPr>
            <a:r>
              <a:rPr lang="ja-JP" altLang="en-US" b="1" dirty="0">
                <a:solidFill>
                  <a:prstClr val="white"/>
                </a:solidFill>
                <a:effectLst>
                  <a:outerShdw blurRad="38100" dist="38100" dir="2700000" algn="tl">
                    <a:srgbClr val="000000">
                      <a:alpha val="43137"/>
                    </a:srgbClr>
                  </a:outerShdw>
                </a:effectLst>
                <a:latin typeface="Arial" charset="0"/>
              </a:rPr>
              <a:t>繁華街のど真ん中に、清涼飲料水と並んで設置されていた（</a:t>
            </a:r>
            <a:r>
              <a:rPr lang="en-US" altLang="ja-JP" b="1" dirty="0">
                <a:solidFill>
                  <a:prstClr val="white"/>
                </a:solidFill>
                <a:effectLst>
                  <a:outerShdw blurRad="38100" dist="38100" dir="2700000" algn="tl">
                    <a:srgbClr val="000000">
                      <a:alpha val="43137"/>
                    </a:srgbClr>
                  </a:outerShdw>
                </a:effectLst>
                <a:latin typeface="Arial" charset="0"/>
              </a:rPr>
              <a:t>4</a:t>
            </a:r>
            <a:r>
              <a:rPr lang="ja-JP" altLang="en-US" b="1" dirty="0">
                <a:solidFill>
                  <a:prstClr val="white"/>
                </a:solidFill>
                <a:effectLst>
                  <a:outerShdw blurRad="38100" dist="38100" dir="2700000" algn="tl">
                    <a:srgbClr val="000000">
                      <a:alpha val="43137"/>
                    </a:srgbClr>
                  </a:outerShdw>
                </a:effectLst>
                <a:latin typeface="Arial" charset="0"/>
              </a:rPr>
              <a:t>月／仙台市・国分町）</a:t>
            </a:r>
          </a:p>
        </p:txBody>
      </p:sp>
      <p:pic>
        <p:nvPicPr>
          <p:cNvPr id="3" name="図 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932040" y="2226463"/>
            <a:ext cx="3139154" cy="2978708"/>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082424129"/>
      </p:ext>
    </p:extLst>
  </p:cSld>
  <p:clrMapOvr>
    <a:masterClrMapping/>
  </p:clrMapOvr>
  <p:transition spd="med">
    <p:fade thruBlk="1"/>
  </p:transition>
  <p:timing>
    <p:tnLst>
      <p:par>
        <p:cTn id="1" dur="indefinite" restart="never" nodeType="tmRoot"/>
      </p:par>
    </p:tnLst>
  </p:timing>
</p:sld>
</file>

<file path=ppt/slides/slide133.xml><?xml version="1.0" encoding="utf-8"?>
<p:sld xmlns:a="http://schemas.openxmlformats.org/drawingml/2006/main" xmlns:r="http://schemas.openxmlformats.org/officeDocument/2006/relationships" xmlns:p="http://schemas.openxmlformats.org/presentationml/2006/main">
  <p:cSld>
    <p:bg>
      <p:bgPr>
        <a:solidFill>
          <a:srgbClr val="000099"/>
        </a:solidFill>
        <a:effectLst/>
      </p:bgPr>
    </p:bg>
    <p:spTree>
      <p:nvGrpSpPr>
        <p:cNvPr id="1" name=""/>
        <p:cNvGrpSpPr/>
        <p:nvPr/>
      </p:nvGrpSpPr>
      <p:grpSpPr>
        <a:xfrm>
          <a:off x="0" y="0"/>
          <a:ext cx="0" cy="0"/>
          <a:chOff x="0" y="0"/>
          <a:chExt cx="0" cy="0"/>
        </a:xfrm>
      </p:grpSpPr>
      <p:pic>
        <p:nvPicPr>
          <p:cNvPr id="6" name="図 5"/>
          <p:cNvPicPr>
            <a:picLocks noChangeAspect="1"/>
          </p:cNvPicPr>
          <p:nvPr/>
        </p:nvPicPr>
        <p:blipFill>
          <a:blip r:embed="rId3"/>
          <a:stretch>
            <a:fillRect/>
          </a:stretch>
        </p:blipFill>
        <p:spPr>
          <a:xfrm>
            <a:off x="1354520" y="2893169"/>
            <a:ext cx="6630985" cy="3729929"/>
          </a:xfrm>
          <a:prstGeom prst="rect">
            <a:avLst/>
          </a:prstGeom>
        </p:spPr>
      </p:pic>
      <p:sp>
        <p:nvSpPr>
          <p:cNvPr id="2" name="正方形/長方形 1"/>
          <p:cNvSpPr/>
          <p:nvPr/>
        </p:nvSpPr>
        <p:spPr>
          <a:xfrm>
            <a:off x="235176" y="118373"/>
            <a:ext cx="8908824" cy="646331"/>
          </a:xfrm>
          <a:prstGeom prst="rect">
            <a:avLst/>
          </a:prstGeom>
        </p:spPr>
        <p:txBody>
          <a:bodyPr wrap="square">
            <a:spAutoFit/>
          </a:bodyPr>
          <a:lstStyle/>
          <a:p>
            <a:pPr algn="ctr" fontAlgn="base">
              <a:spcBef>
                <a:spcPct val="50000"/>
              </a:spcBef>
              <a:spcAft>
                <a:spcPct val="0"/>
              </a:spcAft>
            </a:pPr>
            <a:r>
              <a:rPr lang="ja-JP" altLang="en-US" sz="3600" b="1" dirty="0">
                <a:solidFill>
                  <a:prstClr val="white"/>
                </a:solidFill>
                <a:effectLst>
                  <a:outerShdw blurRad="38100" dist="38100" dir="2700000" algn="tl">
                    <a:srgbClr val="000000">
                      <a:alpha val="43137"/>
                    </a:srgbClr>
                  </a:outerShdw>
                </a:effectLst>
                <a:latin typeface="Arial" charset="0"/>
              </a:rPr>
              <a:t>「脱法ハーブ</a:t>
            </a:r>
            <a:r>
              <a:rPr lang="ja-JP" altLang="en-US" sz="3600" b="1" dirty="0" smtClean="0">
                <a:solidFill>
                  <a:prstClr val="white"/>
                </a:solidFill>
                <a:effectLst>
                  <a:outerShdw blurRad="38100" dist="38100" dir="2700000" algn="tl">
                    <a:srgbClr val="000000">
                      <a:alpha val="43137"/>
                    </a:srgbClr>
                  </a:outerShdw>
                </a:effectLst>
                <a:latin typeface="Arial" charset="0"/>
              </a:rPr>
              <a:t>」のインターネット通販</a:t>
            </a:r>
            <a:endParaRPr lang="ja-JP" altLang="en-US" sz="3600" b="1" dirty="0">
              <a:solidFill>
                <a:prstClr val="white"/>
              </a:solidFill>
              <a:effectLst>
                <a:outerShdw blurRad="38100" dist="38100" dir="2700000" algn="tl">
                  <a:srgbClr val="000000">
                    <a:alpha val="43137"/>
                  </a:srgbClr>
                </a:outerShdw>
              </a:effectLst>
              <a:latin typeface="Arial" charset="0"/>
            </a:endParaRPr>
          </a:p>
        </p:txBody>
      </p:sp>
      <p:pic>
        <p:nvPicPr>
          <p:cNvPr id="5" name="図 4"/>
          <p:cNvPicPr>
            <a:picLocks noChangeAspect="1"/>
          </p:cNvPicPr>
          <p:nvPr/>
        </p:nvPicPr>
        <p:blipFill>
          <a:blip r:embed="rId4"/>
          <a:stretch>
            <a:fillRect/>
          </a:stretch>
        </p:blipFill>
        <p:spPr>
          <a:xfrm>
            <a:off x="1377220" y="898212"/>
            <a:ext cx="6624736" cy="3726414"/>
          </a:xfrm>
          <a:prstGeom prst="rect">
            <a:avLst/>
          </a:prstGeom>
        </p:spPr>
      </p:pic>
    </p:spTree>
    <p:extLst>
      <p:ext uri="{BB962C8B-B14F-4D97-AF65-F5344CB8AC3E}">
        <p14:creationId xmlns:p14="http://schemas.microsoft.com/office/powerpoint/2010/main" val="3320097034"/>
      </p:ext>
    </p:extLst>
  </p:cSld>
  <p:clrMapOvr>
    <a:masterClrMapping/>
  </p:clrMapOvr>
  <p:transition spd="med">
    <p:fade thruBlk="1"/>
  </p:transition>
  <p:timing>
    <p:tnLst>
      <p:par>
        <p:cTn id="1" dur="indefinite" restart="never" nodeType="tmRoot"/>
      </p:par>
    </p:tnLst>
  </p:timing>
</p:sld>
</file>

<file path=ppt/slides/slide134.xml><?xml version="1.0" encoding="utf-8"?>
<p:sld xmlns:a="http://schemas.openxmlformats.org/drawingml/2006/main" xmlns:r="http://schemas.openxmlformats.org/officeDocument/2006/relationships" xmlns:p="http://schemas.openxmlformats.org/presentationml/2006/main">
  <p:cSld>
    <p:bg>
      <p:bgPr>
        <a:solidFill>
          <a:srgbClr val="000099"/>
        </a:solidFill>
        <a:effectLst/>
      </p:bgPr>
    </p:bg>
    <p:spTree>
      <p:nvGrpSpPr>
        <p:cNvPr id="1" name=""/>
        <p:cNvGrpSpPr/>
        <p:nvPr/>
      </p:nvGrpSpPr>
      <p:grpSpPr>
        <a:xfrm>
          <a:off x="0" y="0"/>
          <a:ext cx="0" cy="0"/>
          <a:chOff x="0" y="0"/>
          <a:chExt cx="0" cy="0"/>
        </a:xfrm>
      </p:grpSpPr>
      <p:sp>
        <p:nvSpPr>
          <p:cNvPr id="21505" name="タイトル 1"/>
          <p:cNvSpPr>
            <a:spLocks noGrp="1"/>
          </p:cNvSpPr>
          <p:nvPr>
            <p:ph type="title"/>
          </p:nvPr>
        </p:nvSpPr>
        <p:spPr>
          <a:xfrm>
            <a:off x="4936" y="620688"/>
            <a:ext cx="9144000" cy="1143000"/>
          </a:xfrm>
        </p:spPr>
        <p:txBody>
          <a:bodyPr/>
          <a:lstStyle/>
          <a:p>
            <a:pPr algn="ctr"/>
            <a:r>
              <a:rPr lang="ja-JP" altLang="en-US" dirty="0" smtClean="0">
                <a:solidFill>
                  <a:schemeClr val="bg1"/>
                </a:solidFill>
                <a:effectLst>
                  <a:outerShdw blurRad="38100" dist="38100" dir="2700000" algn="tl">
                    <a:srgbClr val="000000">
                      <a:alpha val="43137"/>
                    </a:srgbClr>
                  </a:outerShdw>
                </a:effectLst>
                <a:latin typeface="+mj-ea"/>
              </a:rPr>
              <a:t>「合法ハーブ」と呼ばれる製品</a:t>
            </a:r>
          </a:p>
        </p:txBody>
      </p:sp>
      <p:sp>
        <p:nvSpPr>
          <p:cNvPr id="3" name="コンテンツ プレースホルダー 2"/>
          <p:cNvSpPr>
            <a:spLocks noGrp="1"/>
          </p:cNvSpPr>
          <p:nvPr>
            <p:ph idx="1"/>
          </p:nvPr>
        </p:nvSpPr>
        <p:spPr>
          <a:xfrm>
            <a:off x="1979712" y="1916832"/>
            <a:ext cx="6707088" cy="4525963"/>
          </a:xfrm>
        </p:spPr>
        <p:txBody>
          <a:bodyPr>
            <a:noAutofit/>
          </a:bodyPr>
          <a:lstStyle/>
          <a:p>
            <a:pPr marL="36576" indent="0" fontAlgn="auto">
              <a:lnSpc>
                <a:spcPct val="150000"/>
              </a:lnSpc>
              <a:spcAft>
                <a:spcPts val="0"/>
              </a:spcAft>
              <a:buNone/>
              <a:defRPr/>
            </a:pPr>
            <a:r>
              <a:rPr lang="ja-JP" altLang="en-US" sz="4400" dirty="0" smtClean="0">
                <a:solidFill>
                  <a:schemeClr val="bg1"/>
                </a:solidFill>
                <a:effectLst>
                  <a:outerShdw blurRad="38100" dist="38100" dir="2700000" algn="tl">
                    <a:srgbClr val="000000">
                      <a:alpha val="43137"/>
                    </a:srgbClr>
                  </a:outerShdw>
                </a:effectLst>
                <a:latin typeface="+mj-ea"/>
                <a:ea typeface="+mj-ea"/>
                <a:cs typeface="+mn-cs"/>
              </a:rPr>
              <a:t>● 液体のもの</a:t>
            </a:r>
            <a:endParaRPr lang="en-US" altLang="ja-JP" sz="4400" dirty="0" smtClean="0">
              <a:solidFill>
                <a:schemeClr val="bg1"/>
              </a:solidFill>
              <a:effectLst>
                <a:outerShdw blurRad="38100" dist="38100" dir="2700000" algn="tl">
                  <a:srgbClr val="000000">
                    <a:alpha val="43137"/>
                  </a:srgbClr>
                </a:outerShdw>
              </a:effectLst>
              <a:latin typeface="+mj-ea"/>
              <a:ea typeface="+mj-ea"/>
              <a:cs typeface="+mn-cs"/>
            </a:endParaRPr>
          </a:p>
          <a:p>
            <a:pPr marL="36576" indent="0" fontAlgn="auto">
              <a:lnSpc>
                <a:spcPct val="150000"/>
              </a:lnSpc>
              <a:spcAft>
                <a:spcPts val="0"/>
              </a:spcAft>
              <a:buNone/>
              <a:defRPr/>
            </a:pPr>
            <a:r>
              <a:rPr lang="ja-JP" altLang="en-US" sz="4400" dirty="0" smtClean="0">
                <a:solidFill>
                  <a:schemeClr val="bg1"/>
                </a:solidFill>
                <a:effectLst>
                  <a:outerShdw blurRad="38100" dist="38100" dir="2700000" algn="tl">
                    <a:srgbClr val="000000">
                      <a:alpha val="43137"/>
                    </a:srgbClr>
                  </a:outerShdw>
                </a:effectLst>
                <a:latin typeface="+mj-ea"/>
                <a:ea typeface="+mj-ea"/>
                <a:cs typeface="+mn-cs"/>
              </a:rPr>
              <a:t>● 植物片のもの</a:t>
            </a:r>
            <a:endParaRPr lang="en-US" altLang="ja-JP" sz="4400" dirty="0" smtClean="0">
              <a:solidFill>
                <a:schemeClr val="bg1"/>
              </a:solidFill>
              <a:effectLst>
                <a:outerShdw blurRad="38100" dist="38100" dir="2700000" algn="tl">
                  <a:srgbClr val="000000">
                    <a:alpha val="43137"/>
                  </a:srgbClr>
                </a:outerShdw>
              </a:effectLst>
              <a:latin typeface="+mj-ea"/>
              <a:ea typeface="+mj-ea"/>
              <a:cs typeface="+mn-cs"/>
            </a:endParaRPr>
          </a:p>
          <a:p>
            <a:pPr marL="36576" indent="0" fontAlgn="auto">
              <a:lnSpc>
                <a:spcPct val="150000"/>
              </a:lnSpc>
              <a:spcAft>
                <a:spcPts val="0"/>
              </a:spcAft>
              <a:buNone/>
              <a:defRPr/>
            </a:pPr>
            <a:r>
              <a:rPr lang="ja-JP" altLang="en-US" sz="4400" dirty="0" smtClean="0">
                <a:solidFill>
                  <a:schemeClr val="bg1"/>
                </a:solidFill>
                <a:effectLst>
                  <a:outerShdw blurRad="38100" dist="38100" dir="2700000" algn="tl">
                    <a:srgbClr val="000000">
                      <a:alpha val="43137"/>
                    </a:srgbClr>
                  </a:outerShdw>
                </a:effectLst>
                <a:latin typeface="+mj-ea"/>
                <a:ea typeface="+mj-ea"/>
                <a:cs typeface="+mn-cs"/>
              </a:rPr>
              <a:t>● 粉末のもの</a:t>
            </a:r>
            <a:endParaRPr lang="en-US" altLang="ja-JP" sz="4400" dirty="0" smtClean="0">
              <a:solidFill>
                <a:schemeClr val="bg1"/>
              </a:solidFill>
              <a:effectLst>
                <a:outerShdw blurRad="38100" dist="38100" dir="2700000" algn="tl">
                  <a:srgbClr val="000000">
                    <a:alpha val="43137"/>
                  </a:srgbClr>
                </a:outerShdw>
              </a:effectLst>
              <a:latin typeface="+mj-ea"/>
              <a:ea typeface="+mj-ea"/>
              <a:cs typeface="+mn-cs"/>
            </a:endParaRPr>
          </a:p>
        </p:txBody>
      </p:sp>
    </p:spTree>
    <p:extLst>
      <p:ext uri="{BB962C8B-B14F-4D97-AF65-F5344CB8AC3E}">
        <p14:creationId xmlns:p14="http://schemas.microsoft.com/office/powerpoint/2010/main" val="2355665663"/>
      </p:ext>
    </p:extLst>
  </p:cSld>
  <p:clrMapOvr>
    <a:masterClrMapping/>
  </p:clrMapOvr>
  <p:transition spd="med">
    <p:fade thruBlk="1"/>
  </p:transition>
  <p:timing>
    <p:tnLst>
      <p:par>
        <p:cTn id="1" dur="indefinite" restart="never" nodeType="tmRoot"/>
      </p:par>
    </p:tnLst>
  </p:timing>
</p:sld>
</file>

<file path=ppt/slides/slide135.xml><?xml version="1.0" encoding="utf-8"?>
<p:sld xmlns:a="http://schemas.openxmlformats.org/drawingml/2006/main" xmlns:r="http://schemas.openxmlformats.org/officeDocument/2006/relationships" xmlns:p="http://schemas.openxmlformats.org/presentationml/2006/main">
  <p:cSld>
    <p:bg>
      <p:bgPr>
        <a:solidFill>
          <a:srgbClr val="000099"/>
        </a:solidFill>
        <a:effectLst/>
      </p:bgPr>
    </p:bg>
    <p:spTree>
      <p:nvGrpSpPr>
        <p:cNvPr id="1" name=""/>
        <p:cNvGrpSpPr/>
        <p:nvPr/>
      </p:nvGrpSpPr>
      <p:grpSpPr>
        <a:xfrm>
          <a:off x="0" y="0"/>
          <a:ext cx="0" cy="0"/>
          <a:chOff x="0" y="0"/>
          <a:chExt cx="0" cy="0"/>
        </a:xfrm>
      </p:grpSpPr>
      <p:pic>
        <p:nvPicPr>
          <p:cNvPr id="86019"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08970" y="1970827"/>
            <a:ext cx="8469976" cy="2742645"/>
          </a:xfrm>
          <a:prstGeom prst="rect">
            <a:avLst/>
          </a:prstGeom>
          <a:noFill/>
          <a:extLst>
            <a:ext uri="{909E8E84-426E-40DD-AFC4-6F175D3DCCD1}">
              <a14:hiddenFill xmlns:a14="http://schemas.microsoft.com/office/drawing/2010/main">
                <a:solidFill>
                  <a:srgbClr val="FFFFFF"/>
                </a:solidFill>
              </a14:hiddenFill>
            </a:ext>
          </a:extLst>
        </p:spPr>
      </p:pic>
      <p:sp>
        <p:nvSpPr>
          <p:cNvPr id="86020" name="AutoShape 4"/>
          <p:cNvSpPr>
            <a:spLocks noChangeArrowheads="1"/>
          </p:cNvSpPr>
          <p:nvPr/>
        </p:nvSpPr>
        <p:spPr bwMode="auto">
          <a:xfrm>
            <a:off x="1331640" y="5250346"/>
            <a:ext cx="6624637" cy="1058974"/>
          </a:xfrm>
          <a:prstGeom prst="roundRect">
            <a:avLst>
              <a:gd name="adj" fmla="val 16667"/>
            </a:avLst>
          </a:prstGeom>
          <a:solidFill>
            <a:schemeClr val="accent6">
              <a:lumMod val="75000"/>
            </a:schemeClr>
          </a:solidFill>
          <a:ln w="9525">
            <a:noFill/>
            <a:round/>
            <a:headEnd/>
            <a:tailEnd/>
          </a:ln>
          <a:effectLst/>
        </p:spPr>
        <p:txBody>
          <a:bodyPr wrap="none" anchor="ctr"/>
          <a:lstStyle/>
          <a:p>
            <a:pPr fontAlgn="base">
              <a:spcBef>
                <a:spcPct val="50000"/>
              </a:spcBef>
              <a:spcAft>
                <a:spcPct val="0"/>
              </a:spcAft>
            </a:pPr>
            <a:r>
              <a:rPr lang="ja-JP" altLang="en-US" sz="3600" b="1" dirty="0">
                <a:solidFill>
                  <a:srgbClr val="FFC000"/>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特徴：用途・使用方法を偽装</a:t>
            </a:r>
            <a:r>
              <a:rPr lang="en-US" altLang="ja-JP" sz="3600" b="1" dirty="0">
                <a:solidFill>
                  <a:srgbClr val="FFC000"/>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a:t>
            </a:r>
          </a:p>
        </p:txBody>
      </p:sp>
      <p:sp>
        <p:nvSpPr>
          <p:cNvPr id="86021" name="Rectangle 5"/>
          <p:cNvSpPr>
            <a:spLocks noChangeArrowheads="1"/>
          </p:cNvSpPr>
          <p:nvPr/>
        </p:nvSpPr>
        <p:spPr bwMode="auto">
          <a:xfrm>
            <a:off x="179512" y="548680"/>
            <a:ext cx="8699434" cy="885273"/>
          </a:xfrm>
          <a:prstGeom prst="rect">
            <a:avLst/>
          </a:prstGeom>
          <a:solidFill>
            <a:schemeClr val="accent6">
              <a:lumMod val="75000"/>
            </a:schemeClr>
          </a:solidFill>
          <a:ln w="9525">
            <a:noFill/>
            <a:miter lim="800000"/>
            <a:headEnd/>
            <a:tailEnd/>
          </a:ln>
          <a:effectLst/>
        </p:spPr>
        <p:txBody>
          <a:bodyPr wrap="none" anchor="ctr"/>
          <a:lstStyle/>
          <a:p>
            <a:pPr algn="ctr" fontAlgn="base">
              <a:spcBef>
                <a:spcPct val="50000"/>
              </a:spcBef>
              <a:spcAft>
                <a:spcPct val="0"/>
              </a:spcAft>
            </a:pPr>
            <a:r>
              <a:rPr lang="ja-JP" altLang="en-US" sz="3600" b="1" dirty="0">
                <a:solidFill>
                  <a:srgbClr val="FFFFFF"/>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脱法ドラッグの現況</a:t>
            </a:r>
          </a:p>
        </p:txBody>
      </p:sp>
    </p:spTree>
    <p:extLst>
      <p:ext uri="{BB962C8B-B14F-4D97-AF65-F5344CB8AC3E}">
        <p14:creationId xmlns:p14="http://schemas.microsoft.com/office/powerpoint/2010/main" val="3605771137"/>
      </p:ext>
    </p:extLst>
  </p:cSld>
  <p:clrMapOvr>
    <a:masterClrMapping/>
  </p:clrMapOvr>
  <p:transition spd="med">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6020"/>
                                        </p:tgtEl>
                                        <p:attrNameLst>
                                          <p:attrName>style.visibility</p:attrName>
                                        </p:attrNameLst>
                                      </p:cBhvr>
                                      <p:to>
                                        <p:strVal val="visible"/>
                                      </p:to>
                                    </p:set>
                                    <p:animEffect transition="in" filter="fade">
                                      <p:cBhvr>
                                        <p:cTn id="7" dur="500"/>
                                        <p:tgtEl>
                                          <p:spTgt spid="860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6020" grpId="0" animBg="1"/>
    </p:bldLst>
  </p:timing>
</p:sld>
</file>

<file path=ppt/slides/slide136.xml><?xml version="1.0" encoding="utf-8"?>
<p:sld xmlns:a="http://schemas.openxmlformats.org/drawingml/2006/main" xmlns:r="http://schemas.openxmlformats.org/officeDocument/2006/relationships" xmlns:p="http://schemas.openxmlformats.org/presentationml/2006/main">
  <p:cSld>
    <p:bg>
      <p:bgPr>
        <a:solidFill>
          <a:srgbClr val="000099"/>
        </a:solidFill>
        <a:effectLst/>
      </p:bgPr>
    </p:bg>
    <p:spTree>
      <p:nvGrpSpPr>
        <p:cNvPr id="1" name=""/>
        <p:cNvGrpSpPr/>
        <p:nvPr/>
      </p:nvGrpSpPr>
      <p:grpSpPr>
        <a:xfrm>
          <a:off x="0" y="0"/>
          <a:ext cx="0" cy="0"/>
          <a:chOff x="0" y="0"/>
          <a:chExt cx="0" cy="0"/>
        </a:xfrm>
      </p:grpSpPr>
      <p:pic>
        <p:nvPicPr>
          <p:cNvPr id="111623" name="Picture 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684838" y="3017204"/>
            <a:ext cx="3057525" cy="2406650"/>
          </a:xfrm>
          <a:prstGeom prst="rect">
            <a:avLst/>
          </a:prstGeom>
          <a:noFill/>
          <a:extLst>
            <a:ext uri="{909E8E84-426E-40DD-AFC4-6F175D3DCCD1}">
              <a14:hiddenFill xmlns:a14="http://schemas.microsoft.com/office/drawing/2010/main">
                <a:solidFill>
                  <a:srgbClr val="FFFFFF"/>
                </a:solidFill>
              </a14:hiddenFill>
            </a:ext>
          </a:extLst>
        </p:spPr>
      </p:pic>
      <p:pic>
        <p:nvPicPr>
          <p:cNvPr id="111622" name="Picture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17924" y="2116113"/>
            <a:ext cx="3095625" cy="2559050"/>
          </a:xfrm>
          <a:prstGeom prst="rect">
            <a:avLst/>
          </a:prstGeom>
          <a:noFill/>
          <a:extLst>
            <a:ext uri="{909E8E84-426E-40DD-AFC4-6F175D3DCCD1}">
              <a14:hiddenFill xmlns:a14="http://schemas.microsoft.com/office/drawing/2010/main">
                <a:solidFill>
                  <a:srgbClr val="FFFFFF"/>
                </a:solidFill>
              </a14:hiddenFill>
            </a:ext>
          </a:extLst>
        </p:spPr>
      </p:pic>
      <p:sp>
        <p:nvSpPr>
          <p:cNvPr id="111620" name="Rectangle 4"/>
          <p:cNvSpPr>
            <a:spLocks noChangeArrowheads="1"/>
          </p:cNvSpPr>
          <p:nvPr/>
        </p:nvSpPr>
        <p:spPr bwMode="auto">
          <a:xfrm>
            <a:off x="1190327" y="490519"/>
            <a:ext cx="8491538" cy="719138"/>
          </a:xfrm>
          <a:prstGeom prst="rect">
            <a:avLst/>
          </a:prstGeom>
          <a:noFill/>
          <a:ln w="9525">
            <a:noFill/>
            <a:miter lim="800000"/>
            <a:headEnd/>
            <a:tailEnd/>
          </a:ln>
          <a:effectLst/>
        </p:spPr>
        <p:txBody>
          <a:bodyPr wrap="none" anchor="ctr"/>
          <a:lstStyle/>
          <a:p>
            <a:pPr fontAlgn="base">
              <a:spcBef>
                <a:spcPct val="50000"/>
              </a:spcBef>
              <a:spcAft>
                <a:spcPct val="0"/>
              </a:spcAft>
            </a:pPr>
            <a:r>
              <a:rPr lang="ja-JP" altLang="en-US" sz="4000" b="1" dirty="0">
                <a:solidFill>
                  <a:srgbClr val="FFFFFF"/>
                </a:solidFill>
                <a:latin typeface="メイリオ" panose="020B0604030504040204" pitchFamily="50" charset="-128"/>
                <a:ea typeface="メイリオ" panose="020B0604030504040204" pitchFamily="50" charset="-128"/>
              </a:rPr>
              <a:t>最近よく販売されている形態</a:t>
            </a:r>
          </a:p>
        </p:txBody>
      </p:sp>
      <p:pic>
        <p:nvPicPr>
          <p:cNvPr id="111621"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0825" y="1539792"/>
            <a:ext cx="3382963" cy="2560638"/>
          </a:xfrm>
          <a:prstGeom prst="rect">
            <a:avLst/>
          </a:prstGeom>
          <a:noFill/>
          <a:extLst>
            <a:ext uri="{909E8E84-426E-40DD-AFC4-6F175D3DCCD1}">
              <a14:hiddenFill xmlns:a14="http://schemas.microsoft.com/office/drawing/2010/main">
                <a:solidFill>
                  <a:srgbClr val="FFFFFF"/>
                </a:solidFill>
              </a14:hiddenFill>
            </a:ext>
          </a:extLst>
        </p:spPr>
      </p:pic>
      <p:sp>
        <p:nvSpPr>
          <p:cNvPr id="111624" name="Text Box 8"/>
          <p:cNvSpPr txBox="1">
            <a:spLocks noChangeArrowheads="1"/>
          </p:cNvSpPr>
          <p:nvPr/>
        </p:nvSpPr>
        <p:spPr bwMode="auto">
          <a:xfrm>
            <a:off x="755576" y="4253146"/>
            <a:ext cx="3240087"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50000"/>
              </a:spcBef>
              <a:spcAft>
                <a:spcPct val="0"/>
              </a:spcAft>
            </a:pPr>
            <a:r>
              <a:rPr lang="ja-JP" altLang="en-US" sz="2800" b="1" i="1" dirty="0">
                <a:solidFill>
                  <a:srgbClr val="FFFFFF"/>
                </a:solidFill>
                <a:effectLst>
                  <a:outerShdw blurRad="38100" dist="38100" dir="2700000" algn="tl">
                    <a:srgbClr val="C0C0C0"/>
                  </a:outerShdw>
                </a:effectLst>
                <a:latin typeface="メイリオ" panose="020B0604030504040204" pitchFamily="50" charset="-128"/>
                <a:ea typeface="メイリオ" panose="020B0604030504040204" pitchFamily="50" charset="-128"/>
              </a:rPr>
              <a:t>ハーブ</a:t>
            </a:r>
          </a:p>
        </p:txBody>
      </p:sp>
      <p:sp>
        <p:nvSpPr>
          <p:cNvPr id="111625" name="Text Box 9"/>
          <p:cNvSpPr txBox="1">
            <a:spLocks noChangeArrowheads="1"/>
          </p:cNvSpPr>
          <p:nvPr/>
        </p:nvSpPr>
        <p:spPr bwMode="auto">
          <a:xfrm>
            <a:off x="3002407" y="4830117"/>
            <a:ext cx="3240088"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50000"/>
              </a:spcBef>
              <a:spcAft>
                <a:spcPct val="0"/>
              </a:spcAft>
            </a:pPr>
            <a:r>
              <a:rPr lang="ja-JP" altLang="en-US" sz="2800" b="1" i="1" dirty="0">
                <a:solidFill>
                  <a:srgbClr val="FFFFFF"/>
                </a:solidFill>
                <a:effectLst>
                  <a:outerShdw blurRad="38100" dist="38100" dir="2700000" algn="tl">
                    <a:srgbClr val="C0C0C0"/>
                  </a:outerShdw>
                </a:effectLst>
                <a:latin typeface="メイリオ" panose="020B0604030504040204" pitchFamily="50" charset="-128"/>
                <a:ea typeface="メイリオ" panose="020B0604030504040204" pitchFamily="50" charset="-128"/>
              </a:rPr>
              <a:t>アロマリキッド</a:t>
            </a:r>
          </a:p>
        </p:txBody>
      </p:sp>
      <p:sp>
        <p:nvSpPr>
          <p:cNvPr id="111626" name="Text Box 10"/>
          <p:cNvSpPr txBox="1">
            <a:spLocks noChangeArrowheads="1"/>
          </p:cNvSpPr>
          <p:nvPr/>
        </p:nvSpPr>
        <p:spPr bwMode="auto">
          <a:xfrm>
            <a:off x="5436096" y="5576254"/>
            <a:ext cx="3908491"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fontAlgn="base">
              <a:spcBef>
                <a:spcPct val="50000"/>
              </a:spcBef>
              <a:spcAft>
                <a:spcPct val="0"/>
              </a:spcAft>
            </a:pPr>
            <a:r>
              <a:rPr lang="ja-JP" altLang="en-US" sz="2800" b="1" i="1" dirty="0" smtClean="0">
                <a:solidFill>
                  <a:srgbClr val="FFFFFF"/>
                </a:solidFill>
                <a:effectLst>
                  <a:outerShdw blurRad="38100" dist="38100" dir="2700000" algn="tl">
                    <a:srgbClr val="C0C0C0"/>
                  </a:outerShdw>
                </a:effectLst>
                <a:latin typeface="メイリオ" panose="020B0604030504040204" pitchFamily="50" charset="-128"/>
                <a:ea typeface="メイリオ" panose="020B0604030504040204" pitchFamily="50" charset="-128"/>
              </a:rPr>
              <a:t>フレグランスパウダー</a:t>
            </a:r>
            <a:endParaRPr lang="ja-JP" altLang="en-US" sz="2800" b="1" i="1" dirty="0">
              <a:solidFill>
                <a:srgbClr val="FFFFFF"/>
              </a:solidFill>
              <a:effectLst>
                <a:outerShdw blurRad="38100" dist="38100" dir="2700000" algn="tl">
                  <a:srgbClr val="C0C0C0"/>
                </a:outerShdw>
              </a:effectLst>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2818891198"/>
      </p:ext>
    </p:extLst>
  </p:cSld>
  <p:clrMapOvr>
    <a:masterClrMapping/>
  </p:clrMapOvr>
  <p:transition spd="med">
    <p:fade thruBlk="1"/>
  </p:transition>
  <p:timing>
    <p:tnLst>
      <p:par>
        <p:cTn id="1" dur="indefinite" restart="never" nodeType="tmRoot"/>
      </p:par>
    </p:tnLst>
  </p:timing>
</p:sld>
</file>

<file path=ppt/slides/slide137.xml><?xml version="1.0" encoding="utf-8"?>
<p:sld xmlns:a="http://schemas.openxmlformats.org/drawingml/2006/main" xmlns:r="http://schemas.openxmlformats.org/officeDocument/2006/relationships" xmlns:p="http://schemas.openxmlformats.org/presentationml/2006/main">
  <p:cSld>
    <p:bg>
      <p:bgPr>
        <a:solidFill>
          <a:srgbClr val="000099"/>
        </a:solidFill>
        <a:effectLst/>
      </p:bgPr>
    </p:bg>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a:xfrm>
            <a:off x="0" y="548680"/>
            <a:ext cx="9144000" cy="922337"/>
          </a:xfrm>
        </p:spPr>
        <p:txBody>
          <a:bodyPr/>
          <a:lstStyle/>
          <a:p>
            <a:r>
              <a:rPr lang="ja-JP" altLang="en-US" sz="3600" dirty="0">
                <a:solidFill>
                  <a:schemeClr val="bg1"/>
                </a:solidFill>
                <a:latin typeface="メイリオ" panose="020B0604030504040204" pitchFamily="50" charset="-128"/>
                <a:ea typeface="メイリオ" panose="020B0604030504040204" pitchFamily="50" charset="-128"/>
              </a:rPr>
              <a:t>脱法ドラッグの使用による健康被害状況</a:t>
            </a:r>
          </a:p>
        </p:txBody>
      </p:sp>
      <p:sp>
        <p:nvSpPr>
          <p:cNvPr id="24582" name="Rectangle 6"/>
          <p:cNvSpPr>
            <a:spLocks noGrp="1" noChangeArrowheads="1"/>
          </p:cNvSpPr>
          <p:nvPr>
            <p:ph type="body" idx="1"/>
          </p:nvPr>
        </p:nvSpPr>
        <p:spPr>
          <a:xfrm>
            <a:off x="251520" y="1844824"/>
            <a:ext cx="9144000" cy="4525963"/>
          </a:xfrm>
          <a:noFill/>
          <a:ln/>
        </p:spPr>
        <p:txBody>
          <a:bodyPr/>
          <a:lstStyle/>
          <a:p>
            <a:r>
              <a:rPr lang="ja-JP" altLang="en-US" u="sng" dirty="0">
                <a:solidFill>
                  <a:schemeClr val="bg1"/>
                </a:solidFill>
                <a:latin typeface="メイリオ" panose="020B0604030504040204" pitchFamily="50" charset="-128"/>
                <a:ea typeface="メイリオ" panose="020B0604030504040204" pitchFamily="50" charset="-128"/>
              </a:rPr>
              <a:t>全国</a:t>
            </a:r>
          </a:p>
          <a:p>
            <a:pPr>
              <a:buFontTx/>
              <a:buNone/>
            </a:pPr>
            <a:r>
              <a:rPr lang="ja-JP" altLang="en-US" dirty="0">
                <a:solidFill>
                  <a:schemeClr val="bg1"/>
                </a:solidFill>
                <a:latin typeface="メイリオ" panose="020B0604030504040204" pitchFamily="50" charset="-128"/>
                <a:ea typeface="メイリオ" panose="020B0604030504040204" pitchFamily="50" charset="-128"/>
              </a:rPr>
              <a:t>　　８２９例　</a:t>
            </a:r>
            <a:r>
              <a:rPr lang="ja-JP" altLang="en-US" sz="2400" dirty="0">
                <a:solidFill>
                  <a:schemeClr val="bg1"/>
                </a:solidFill>
                <a:latin typeface="メイリオ" panose="020B0604030504040204" pitchFamily="50" charset="-128"/>
                <a:ea typeface="メイリオ" panose="020B0604030504040204" pitchFamily="50" charset="-128"/>
              </a:rPr>
              <a:t>（厚生労働省調べ　平成２４年度）</a:t>
            </a:r>
            <a:endParaRPr lang="ja-JP" altLang="en-US" dirty="0">
              <a:solidFill>
                <a:schemeClr val="bg1"/>
              </a:solidFill>
              <a:latin typeface="メイリオ" panose="020B0604030504040204" pitchFamily="50" charset="-128"/>
              <a:ea typeface="メイリオ" panose="020B0604030504040204" pitchFamily="50" charset="-128"/>
            </a:endParaRPr>
          </a:p>
          <a:p>
            <a:endParaRPr lang="ja-JP" altLang="en-US" dirty="0">
              <a:solidFill>
                <a:schemeClr val="bg1"/>
              </a:solidFill>
              <a:latin typeface="メイリオ" panose="020B0604030504040204" pitchFamily="50" charset="-128"/>
              <a:ea typeface="メイリオ" panose="020B0604030504040204" pitchFamily="50" charset="-128"/>
            </a:endParaRPr>
          </a:p>
          <a:p>
            <a:r>
              <a:rPr lang="ja-JP" altLang="en-US" u="sng" dirty="0">
                <a:solidFill>
                  <a:schemeClr val="bg1"/>
                </a:solidFill>
                <a:latin typeface="メイリオ" panose="020B0604030504040204" pitchFamily="50" charset="-128"/>
                <a:ea typeface="メイリオ" panose="020B0604030504040204" pitchFamily="50" charset="-128"/>
              </a:rPr>
              <a:t>和歌山県</a:t>
            </a:r>
          </a:p>
          <a:p>
            <a:pPr>
              <a:buFontTx/>
              <a:buNone/>
            </a:pPr>
            <a:r>
              <a:rPr lang="ja-JP" altLang="en-US" dirty="0">
                <a:solidFill>
                  <a:schemeClr val="bg1"/>
                </a:solidFill>
                <a:latin typeface="メイリオ" panose="020B0604030504040204" pitchFamily="50" charset="-128"/>
                <a:ea typeface="メイリオ" panose="020B0604030504040204" pitchFamily="50" charset="-128"/>
              </a:rPr>
              <a:t>　　平成２３年度　：　　８例</a:t>
            </a:r>
          </a:p>
          <a:p>
            <a:pPr>
              <a:buFontTx/>
              <a:buNone/>
            </a:pPr>
            <a:r>
              <a:rPr lang="ja-JP" altLang="en-US" dirty="0">
                <a:solidFill>
                  <a:schemeClr val="bg1"/>
                </a:solidFill>
                <a:latin typeface="メイリオ" panose="020B0604030504040204" pitchFamily="50" charset="-128"/>
                <a:ea typeface="メイリオ" panose="020B0604030504040204" pitchFamily="50" charset="-128"/>
              </a:rPr>
              <a:t>　　平成２４年度　：　</a:t>
            </a:r>
            <a:r>
              <a:rPr lang="ja-JP" altLang="en-US" dirty="0" smtClean="0">
                <a:solidFill>
                  <a:schemeClr val="bg1"/>
                </a:solidFill>
                <a:latin typeface="メイリオ" panose="020B0604030504040204" pitchFamily="50" charset="-128"/>
                <a:ea typeface="メイリオ" panose="020B0604030504040204" pitchFamily="50" charset="-128"/>
              </a:rPr>
              <a:t>１１例</a:t>
            </a:r>
            <a:r>
              <a:rPr lang="ja-JP" altLang="en-US" sz="2000" dirty="0" smtClean="0">
                <a:solidFill>
                  <a:schemeClr val="bg1"/>
                </a:solidFill>
                <a:latin typeface="メイリオ" panose="020B0604030504040204" pitchFamily="50" charset="-128"/>
                <a:ea typeface="メイリオ" panose="020B0604030504040204" pitchFamily="50" charset="-128"/>
              </a:rPr>
              <a:t>（</a:t>
            </a:r>
            <a:r>
              <a:rPr lang="ja-JP" altLang="en-US" sz="2000" dirty="0">
                <a:solidFill>
                  <a:schemeClr val="bg1"/>
                </a:solidFill>
                <a:latin typeface="メイリオ" panose="020B0604030504040204" pitchFamily="50" charset="-128"/>
                <a:ea typeface="メイリオ" panose="020B0604030504040204" pitchFamily="50" charset="-128"/>
              </a:rPr>
              <a:t>和歌山県警察本部調べ）</a:t>
            </a:r>
          </a:p>
        </p:txBody>
      </p:sp>
    </p:spTree>
    <p:extLst>
      <p:ext uri="{BB962C8B-B14F-4D97-AF65-F5344CB8AC3E}">
        <p14:creationId xmlns:p14="http://schemas.microsoft.com/office/powerpoint/2010/main" val="113024354"/>
      </p:ext>
    </p:extLst>
  </p:cSld>
  <p:clrMapOvr>
    <a:masterClrMapping/>
  </p:clrMapOvr>
  <p:transition spd="med">
    <p:fade thruBlk="1"/>
  </p:transition>
  <p:timing>
    <p:tnLst>
      <p:par>
        <p:cTn id="1" dur="indefinite" restart="never" nodeType="tmRoot"/>
      </p:par>
    </p:tnLst>
  </p:timing>
</p:sld>
</file>

<file path=ppt/slides/slide138.xml><?xml version="1.0" encoding="utf-8"?>
<p:sld xmlns:a="http://schemas.openxmlformats.org/drawingml/2006/main" xmlns:r="http://schemas.openxmlformats.org/officeDocument/2006/relationships" xmlns:p="http://schemas.openxmlformats.org/presentationml/2006/main">
  <p:cSld>
    <p:bg>
      <p:bgPr>
        <a:solidFill>
          <a:srgbClr val="000099"/>
        </a:solidFill>
        <a:effectLst/>
      </p:bgPr>
    </p:bg>
    <p:spTree>
      <p:nvGrpSpPr>
        <p:cNvPr id="1" name=""/>
        <p:cNvGrpSpPr/>
        <p:nvPr/>
      </p:nvGrpSpPr>
      <p:grpSpPr>
        <a:xfrm>
          <a:off x="0" y="0"/>
          <a:ext cx="0" cy="0"/>
          <a:chOff x="0" y="0"/>
          <a:chExt cx="0" cy="0"/>
        </a:xfrm>
      </p:grpSpPr>
      <p:sp>
        <p:nvSpPr>
          <p:cNvPr id="23554" name="Rectangle 2"/>
          <p:cNvSpPr>
            <a:spLocks noGrp="1" noChangeArrowheads="1"/>
          </p:cNvSpPr>
          <p:nvPr>
            <p:ph type="title"/>
          </p:nvPr>
        </p:nvSpPr>
        <p:spPr/>
        <p:txBody>
          <a:bodyPr/>
          <a:lstStyle/>
          <a:p>
            <a:endParaRPr lang="ja-JP" altLang="ja-JP">
              <a:latin typeface="メイリオ" panose="020B0604030504040204" pitchFamily="50" charset="-128"/>
              <a:ea typeface="メイリオ" panose="020B0604030504040204" pitchFamily="50" charset="-128"/>
            </a:endParaRPr>
          </a:p>
        </p:txBody>
      </p:sp>
      <p:sp>
        <p:nvSpPr>
          <p:cNvPr id="23555" name="Rectangle 3"/>
          <p:cNvSpPr>
            <a:spLocks noGrp="1" noChangeArrowheads="1"/>
          </p:cNvSpPr>
          <p:nvPr>
            <p:ph type="body" idx="1"/>
          </p:nvPr>
        </p:nvSpPr>
        <p:spPr/>
        <p:txBody>
          <a:bodyPr/>
          <a:lstStyle/>
          <a:p>
            <a:endParaRPr lang="ja-JP" altLang="ja-JP">
              <a:latin typeface="メイリオ" panose="020B0604030504040204" pitchFamily="50" charset="-128"/>
              <a:ea typeface="メイリオ" panose="020B0604030504040204" pitchFamily="50" charset="-128"/>
            </a:endParaRPr>
          </a:p>
        </p:txBody>
      </p:sp>
      <p:pic>
        <p:nvPicPr>
          <p:cNvPr id="23556" name="Picture 4"/>
          <p:cNvPicPr>
            <a:picLocks noChangeAspect="1" noChangeArrowheads="1"/>
          </p:cNvPicPr>
          <p:nvPr/>
        </p:nvPicPr>
        <p:blipFill>
          <a:blip r:embed="rId2">
            <a:extLst>
              <a:ext uri="{28A0092B-C50C-407E-A947-70E740481C1C}">
                <a14:useLocalDpi xmlns:a14="http://schemas.microsoft.com/office/drawing/2010/main" val="0"/>
              </a:ext>
            </a:extLst>
          </a:blip>
          <a:srcRect l="24341" t="18510" r="22523" b="12587"/>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719128081"/>
      </p:ext>
    </p:extLst>
  </p:cSld>
  <p:clrMapOvr>
    <a:masterClrMapping/>
  </p:clrMapOvr>
  <p:transition spd="med">
    <p:fade thruBlk="1"/>
  </p:transition>
  <p:timing>
    <p:tnLst>
      <p:par>
        <p:cTn id="1" dur="indefinite" restart="never" nodeType="tmRoot"/>
      </p:par>
    </p:tnLst>
  </p:timing>
</p:sld>
</file>

<file path=ppt/slides/slide139.xml><?xml version="1.0" encoding="utf-8"?>
<p:sld xmlns:a="http://schemas.openxmlformats.org/drawingml/2006/main" xmlns:r="http://schemas.openxmlformats.org/officeDocument/2006/relationships" xmlns:p="http://schemas.openxmlformats.org/presentationml/2006/main">
  <p:cSld>
    <p:bg>
      <p:bgPr>
        <a:solidFill>
          <a:srgbClr val="000099"/>
        </a:solidFill>
        <a:effectLst/>
      </p:bgPr>
    </p:bg>
    <p:spTree>
      <p:nvGrpSpPr>
        <p:cNvPr id="1" name=""/>
        <p:cNvGrpSpPr/>
        <p:nvPr/>
      </p:nvGrpSpPr>
      <p:grpSpPr>
        <a:xfrm>
          <a:off x="0" y="0"/>
          <a:ext cx="0" cy="0"/>
          <a:chOff x="0" y="0"/>
          <a:chExt cx="0" cy="0"/>
        </a:xfrm>
      </p:grpSpPr>
      <p:sp>
        <p:nvSpPr>
          <p:cNvPr id="107522" name="Rectangle 2"/>
          <p:cNvSpPr>
            <a:spLocks noGrp="1" noChangeArrowheads="1"/>
          </p:cNvSpPr>
          <p:nvPr>
            <p:ph type="title"/>
          </p:nvPr>
        </p:nvSpPr>
        <p:spPr>
          <a:xfrm>
            <a:off x="0" y="0"/>
            <a:ext cx="9143999" cy="1143000"/>
          </a:xfrm>
        </p:spPr>
        <p:txBody>
          <a:bodyPr/>
          <a:lstStyle/>
          <a:p>
            <a:r>
              <a:rPr lang="ja-JP" altLang="en-US" dirty="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脱法ドラッグ販売店の状況</a:t>
            </a:r>
          </a:p>
        </p:txBody>
      </p:sp>
      <p:sp>
        <p:nvSpPr>
          <p:cNvPr id="107523" name="Rectangle 3"/>
          <p:cNvSpPr>
            <a:spLocks noGrp="1" noChangeArrowheads="1"/>
          </p:cNvSpPr>
          <p:nvPr>
            <p:ph type="body" idx="1"/>
          </p:nvPr>
        </p:nvSpPr>
        <p:spPr>
          <a:xfrm>
            <a:off x="251520" y="908720"/>
            <a:ext cx="9755807" cy="4525962"/>
          </a:xfrm>
        </p:spPr>
        <p:txBody>
          <a:bodyPr/>
          <a:lstStyle/>
          <a:p>
            <a:pPr>
              <a:lnSpc>
                <a:spcPct val="150000"/>
              </a:lnSpc>
              <a:buFontTx/>
              <a:buNone/>
            </a:pPr>
            <a:r>
              <a:rPr lang="en-US" altLang="ja-JP" sz="28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a:t>
            </a:r>
            <a:r>
              <a:rPr lang="ja-JP" altLang="en-US" sz="28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和歌山県</a:t>
            </a:r>
            <a:r>
              <a:rPr lang="en-US" altLang="ja-JP" sz="2800" dirty="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a:t>
            </a:r>
          </a:p>
          <a:p>
            <a:pPr>
              <a:lnSpc>
                <a:spcPct val="150000"/>
              </a:lnSpc>
              <a:buFontTx/>
              <a:buNone/>
            </a:pPr>
            <a:r>
              <a:rPr lang="ja-JP" altLang="en-US" sz="24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脱法</a:t>
            </a:r>
            <a:r>
              <a:rPr lang="ja-JP" altLang="en-US" sz="2400" dirty="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ドラッグ販売店舗数：２店舗（平成２５年６月現在）</a:t>
            </a:r>
          </a:p>
          <a:p>
            <a:pPr>
              <a:lnSpc>
                <a:spcPct val="150000"/>
              </a:lnSpc>
              <a:buFontTx/>
              <a:buNone/>
            </a:pPr>
            <a:r>
              <a:rPr lang="ja-JP" altLang="en-US" sz="24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うち</a:t>
            </a:r>
            <a:r>
              <a:rPr lang="ja-JP" altLang="en-US" sz="2400" dirty="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　脱法ハーブ専門店 ： </a:t>
            </a:r>
            <a:r>
              <a:rPr lang="ja-JP" altLang="en-US" sz="2400" dirty="0">
                <a:solidFill>
                  <a:srgbClr val="FFC000"/>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１店舗</a:t>
            </a:r>
          </a:p>
          <a:p>
            <a:pPr>
              <a:lnSpc>
                <a:spcPct val="150000"/>
              </a:lnSpc>
              <a:buFontTx/>
              <a:buNone/>
            </a:pPr>
            <a:r>
              <a:rPr lang="en-US" altLang="ja-JP" sz="24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a:t>
            </a:r>
            <a:r>
              <a:rPr lang="ja-JP" altLang="en-US" sz="2400" dirty="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脱法ハーブ専門店は他に２店舗あったが、</a:t>
            </a:r>
          </a:p>
          <a:p>
            <a:pPr>
              <a:lnSpc>
                <a:spcPct val="150000"/>
              </a:lnSpc>
              <a:buFontTx/>
              <a:buNone/>
            </a:pPr>
            <a:r>
              <a:rPr lang="ja-JP" altLang="en-US" sz="24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そのうち１</a:t>
            </a:r>
            <a:r>
              <a:rPr lang="ja-JP" altLang="en-US" sz="2400" dirty="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店舗は薬事法違反で摘発を受け平成２４年９月</a:t>
            </a:r>
            <a:r>
              <a:rPr lang="ja-JP" altLang="en-US" sz="24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閉店</a:t>
            </a:r>
            <a:endParaRPr lang="en-US" altLang="ja-JP" sz="24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endParaRPr>
          </a:p>
          <a:p>
            <a:pPr>
              <a:lnSpc>
                <a:spcPct val="150000"/>
              </a:lnSpc>
              <a:buFontTx/>
              <a:buNone/>
            </a:pPr>
            <a:r>
              <a:rPr lang="ja-JP" altLang="en-US" sz="24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残る</a:t>
            </a:r>
            <a:r>
              <a:rPr lang="ja-JP" altLang="en-US" sz="2400" dirty="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１店舗も立入調査、指導により平成２５年２月に</a:t>
            </a:r>
            <a:r>
              <a:rPr lang="ja-JP" altLang="en-US" sz="24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閉店</a:t>
            </a:r>
            <a:endParaRPr lang="en-US" altLang="ja-JP" sz="24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endParaRPr>
          </a:p>
          <a:p>
            <a:pPr>
              <a:lnSpc>
                <a:spcPct val="150000"/>
              </a:lnSpc>
              <a:buFontTx/>
              <a:buNone/>
            </a:pPr>
            <a:r>
              <a:rPr lang="en-US" altLang="ja-JP" sz="28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a:t>
            </a:r>
            <a:r>
              <a:rPr lang="ja-JP" altLang="en-US" sz="28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全　国</a:t>
            </a:r>
            <a:r>
              <a:rPr lang="en-US" altLang="ja-JP" sz="2800" dirty="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a:t>
            </a:r>
            <a:r>
              <a:rPr lang="ja-JP" altLang="en-US" sz="2800" dirty="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　</a:t>
            </a:r>
            <a:r>
              <a:rPr lang="ja-JP" altLang="en-US" sz="2400" dirty="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　　</a:t>
            </a:r>
          </a:p>
          <a:p>
            <a:pPr>
              <a:lnSpc>
                <a:spcPct val="150000"/>
              </a:lnSpc>
              <a:buFontTx/>
              <a:buNone/>
            </a:pPr>
            <a:r>
              <a:rPr lang="ja-JP" altLang="en-US" sz="2400" dirty="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 </a:t>
            </a:r>
            <a:r>
              <a:rPr lang="ja-JP" altLang="en-US" sz="24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脱法</a:t>
            </a:r>
            <a:r>
              <a:rPr lang="ja-JP" altLang="en-US" sz="2400" dirty="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ドラッグ販売店舗数（ネット販売含む）</a:t>
            </a:r>
            <a:r>
              <a:rPr lang="ja-JP" altLang="en-US" sz="24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a:t>
            </a:r>
            <a:endParaRPr lang="en-US" altLang="ja-JP" sz="2400" dirty="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endParaRPr>
          </a:p>
          <a:p>
            <a:pPr>
              <a:lnSpc>
                <a:spcPct val="150000"/>
              </a:lnSpc>
              <a:buFontTx/>
              <a:buNone/>
            </a:pPr>
            <a:r>
              <a:rPr lang="ja-JP" altLang="en-US" sz="24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２６９店舗平成</a:t>
            </a:r>
            <a:r>
              <a:rPr lang="ja-JP" altLang="en-US" sz="2400" dirty="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２５年３月末現在</a:t>
            </a:r>
            <a:r>
              <a:rPr lang="ja-JP" altLang="en-US" sz="24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a:t>
            </a:r>
            <a:r>
              <a:rPr lang="ja-JP" altLang="en-US" sz="2400" dirty="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厚生労働省調べ）</a:t>
            </a:r>
          </a:p>
        </p:txBody>
      </p:sp>
    </p:spTree>
    <p:extLst>
      <p:ext uri="{BB962C8B-B14F-4D97-AF65-F5344CB8AC3E}">
        <p14:creationId xmlns:p14="http://schemas.microsoft.com/office/powerpoint/2010/main" val="2540272612"/>
      </p:ext>
    </p:extLst>
  </p:cSld>
  <p:clrMapOvr>
    <a:masterClrMapping/>
  </p:clrMapOvr>
  <p:transition spd="med">
    <p:fade thruBlk="1"/>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000099"/>
        </a:solidFill>
        <a:effectLst/>
      </p:bgPr>
    </p:bg>
    <p:spTree>
      <p:nvGrpSpPr>
        <p:cNvPr id="1" name=""/>
        <p:cNvGrpSpPr/>
        <p:nvPr/>
      </p:nvGrpSpPr>
      <p:grpSpPr>
        <a:xfrm>
          <a:off x="0" y="0"/>
          <a:ext cx="0" cy="0"/>
          <a:chOff x="0" y="0"/>
          <a:chExt cx="0" cy="0"/>
        </a:xfrm>
      </p:grpSpPr>
      <p:sp>
        <p:nvSpPr>
          <p:cNvPr id="6" name="Text Box 27"/>
          <p:cNvSpPr txBox="1">
            <a:spLocks noChangeArrowheads="1"/>
          </p:cNvSpPr>
          <p:nvPr/>
        </p:nvSpPr>
        <p:spPr bwMode="auto">
          <a:xfrm>
            <a:off x="0" y="537455"/>
            <a:ext cx="9144000" cy="646331"/>
          </a:xfrm>
          <a:prstGeom prst="rect">
            <a:avLst/>
          </a:prstGeom>
          <a:noFill/>
          <a:ln w="9525">
            <a:noFill/>
            <a:miter lim="800000"/>
            <a:headEnd/>
            <a:tailEnd/>
          </a:ln>
          <a:effectLst/>
        </p:spPr>
        <p:txBody>
          <a:bodyPr wrap="square">
            <a:spAutoFit/>
          </a:bodyPr>
          <a:lstStyle/>
          <a:p>
            <a:pPr algn="ctr" fontAlgn="base">
              <a:spcBef>
                <a:spcPct val="50000"/>
              </a:spcBef>
              <a:spcAft>
                <a:spcPct val="0"/>
              </a:spcAft>
              <a:defRPr/>
            </a:pPr>
            <a:r>
              <a:rPr lang="ja-JP" altLang="en-US" sz="3200" dirty="0" smtClean="0">
                <a:solidFill>
                  <a:srgbClr val="FF0066"/>
                </a:solidFill>
                <a:effectLst>
                  <a:outerShdw blurRad="38100" dist="38100" dir="2700000" algn="tl">
                    <a:srgbClr val="000000">
                      <a:alpha val="43137"/>
                    </a:srgbClr>
                  </a:outerShdw>
                </a:effectLst>
                <a:latin typeface="Arial" charset="0"/>
              </a:rPr>
              <a:t>●</a:t>
            </a:r>
            <a:r>
              <a:rPr lang="ja-JP" altLang="en-US" sz="3600" dirty="0" smtClean="0">
                <a:solidFill>
                  <a:srgbClr val="FFFFFF"/>
                </a:solidFill>
                <a:effectLst>
                  <a:outerShdw blurRad="38100" dist="38100" dir="2700000" algn="tl">
                    <a:srgbClr val="000000">
                      <a:alpha val="43137"/>
                    </a:srgbClr>
                  </a:outerShdw>
                </a:effectLst>
                <a:latin typeface="Arial" charset="0"/>
              </a:rPr>
              <a:t>定期検査 </a:t>
            </a:r>
            <a:endParaRPr lang="ja-JP" altLang="en-US" sz="3600" dirty="0">
              <a:solidFill>
                <a:srgbClr val="FFFFFF"/>
              </a:solidFill>
              <a:effectLst>
                <a:outerShdw blurRad="38100" dist="38100" dir="2700000" algn="tl">
                  <a:srgbClr val="000000">
                    <a:alpha val="43137"/>
                  </a:srgbClr>
                </a:outerShdw>
              </a:effectLst>
              <a:latin typeface="Arial" charset="0"/>
            </a:endParaRPr>
          </a:p>
        </p:txBody>
      </p:sp>
      <p:sp>
        <p:nvSpPr>
          <p:cNvPr id="7" name="Text Box 16"/>
          <p:cNvSpPr txBox="1">
            <a:spLocks noChangeArrowheads="1"/>
          </p:cNvSpPr>
          <p:nvPr/>
        </p:nvSpPr>
        <p:spPr bwMode="auto">
          <a:xfrm>
            <a:off x="755576" y="1484784"/>
            <a:ext cx="7861600" cy="954107"/>
          </a:xfrm>
          <a:prstGeom prst="rect">
            <a:avLst/>
          </a:prstGeom>
          <a:noFill/>
          <a:ln w="9525">
            <a:noFill/>
            <a:miter lim="800000"/>
            <a:headEnd/>
            <a:tailEnd/>
          </a:ln>
          <a:effectLst/>
        </p:spPr>
        <p:txBody>
          <a:bodyPr wrap="square">
            <a:spAutoFit/>
          </a:bodyPr>
          <a:lstStyle/>
          <a:p>
            <a:pPr fontAlgn="base">
              <a:spcBef>
                <a:spcPct val="50000"/>
              </a:spcBef>
              <a:spcAft>
                <a:spcPct val="0"/>
              </a:spcAft>
            </a:pPr>
            <a:r>
              <a:rPr lang="ja-JP" altLang="en-US" sz="2800" dirty="0" smtClean="0">
                <a:solidFill>
                  <a:srgbClr val="FFFFFF"/>
                </a:solidFill>
                <a:effectLst>
                  <a:outerShdw blurRad="38100" dist="38100" dir="2700000" algn="tl">
                    <a:srgbClr val="000000">
                      <a:alpha val="43137"/>
                    </a:srgbClr>
                  </a:outerShdw>
                </a:effectLst>
                <a:latin typeface="Arial" charset="0"/>
              </a:rPr>
              <a:t>毎学年定期に、法第６条に規定する学校環境衛生基準に基づき行なわなければならない。  </a:t>
            </a:r>
            <a:endParaRPr lang="en-US" altLang="ja-JP" sz="2800" dirty="0" smtClean="0">
              <a:solidFill>
                <a:srgbClr val="FFFFFF"/>
              </a:solidFill>
              <a:effectLst>
                <a:outerShdw blurRad="38100" dist="38100" dir="2700000" algn="tl">
                  <a:srgbClr val="000000">
                    <a:alpha val="43137"/>
                  </a:srgbClr>
                </a:outerShdw>
              </a:effectLst>
              <a:latin typeface="Arial" charset="0"/>
            </a:endParaRPr>
          </a:p>
        </p:txBody>
      </p:sp>
      <p:sp>
        <p:nvSpPr>
          <p:cNvPr id="8" name="Text Box 16"/>
          <p:cNvSpPr txBox="1">
            <a:spLocks noChangeArrowheads="1"/>
          </p:cNvSpPr>
          <p:nvPr/>
        </p:nvSpPr>
        <p:spPr bwMode="auto">
          <a:xfrm>
            <a:off x="755576" y="4149080"/>
            <a:ext cx="7861600" cy="1815882"/>
          </a:xfrm>
          <a:prstGeom prst="rect">
            <a:avLst/>
          </a:prstGeom>
          <a:noFill/>
          <a:ln w="9525">
            <a:noFill/>
            <a:miter lim="800000"/>
            <a:headEnd/>
            <a:tailEnd/>
          </a:ln>
          <a:effectLst/>
        </p:spPr>
        <p:txBody>
          <a:bodyPr wrap="square">
            <a:spAutoFit/>
          </a:bodyPr>
          <a:lstStyle/>
          <a:p>
            <a:pPr fontAlgn="base">
              <a:spcBef>
                <a:spcPct val="50000"/>
              </a:spcBef>
              <a:spcAft>
                <a:spcPct val="0"/>
              </a:spcAft>
            </a:pPr>
            <a:r>
              <a:rPr lang="ja-JP" altLang="en-US" sz="2800" dirty="0" smtClean="0">
                <a:solidFill>
                  <a:srgbClr val="FFFFFF"/>
                </a:solidFill>
                <a:effectLst>
                  <a:outerShdw blurRad="38100" dist="38100" dir="2700000" algn="tl">
                    <a:srgbClr val="000000">
                      <a:alpha val="43137"/>
                    </a:srgbClr>
                  </a:outerShdw>
                </a:effectLst>
                <a:latin typeface="Arial" charset="0"/>
              </a:rPr>
              <a:t>時期を定めて、学校環境の実態を把握し、その結果、基準に適合しないようであれば、必要に応じて適切な改善を行うなど、事後措置を講じるためのもの。</a:t>
            </a:r>
            <a:endParaRPr lang="en-US" altLang="ja-JP" sz="2800" dirty="0" smtClean="0">
              <a:solidFill>
                <a:srgbClr val="FFFFFF"/>
              </a:solidFill>
              <a:effectLst>
                <a:outerShdw blurRad="38100" dist="38100" dir="2700000" algn="tl">
                  <a:srgbClr val="000000">
                    <a:alpha val="43137"/>
                  </a:srgbClr>
                </a:outerShdw>
              </a:effectLst>
              <a:latin typeface="Arial" charset="0"/>
            </a:endParaRPr>
          </a:p>
        </p:txBody>
      </p:sp>
      <p:sp>
        <p:nvSpPr>
          <p:cNvPr id="9" name="下矢印 8"/>
          <p:cNvSpPr/>
          <p:nvPr/>
        </p:nvSpPr>
        <p:spPr>
          <a:xfrm>
            <a:off x="3779912" y="3068960"/>
            <a:ext cx="1152128" cy="720080"/>
          </a:xfrm>
          <a:prstGeom prst="downArrow">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50000"/>
              </a:spcBef>
              <a:spcAft>
                <a:spcPct val="0"/>
              </a:spcAft>
            </a:pPr>
            <a:endParaRPr lang="ja-JP" altLang="en-US" b="1" dirty="0">
              <a:solidFill>
                <a:srgbClr val="FFFFFF"/>
              </a:solidFill>
            </a:endParaRPr>
          </a:p>
        </p:txBody>
      </p:sp>
    </p:spTree>
    <p:extLst>
      <p:ext uri="{BB962C8B-B14F-4D97-AF65-F5344CB8AC3E}">
        <p14:creationId xmlns:p14="http://schemas.microsoft.com/office/powerpoint/2010/main" val="233840543"/>
      </p:ext>
    </p:extLst>
  </p:cSld>
  <p:clrMapOvr>
    <a:masterClrMapping/>
  </p:clrMapOvr>
  <p:transition spd="med"/>
  <p:timing>
    <p:tnLst>
      <p:par>
        <p:cTn id="1" dur="indefinite" restart="never" nodeType="tmRoot"/>
      </p:par>
    </p:tnLst>
  </p:timing>
</p:sld>
</file>

<file path=ppt/slides/slide140.xml><?xml version="1.0" encoding="utf-8"?>
<p:sld xmlns:a="http://schemas.openxmlformats.org/drawingml/2006/main" xmlns:r="http://schemas.openxmlformats.org/officeDocument/2006/relationships" xmlns:p="http://schemas.openxmlformats.org/presentationml/2006/main">
  <p:cSld>
    <p:bg>
      <p:bgPr>
        <a:solidFill>
          <a:srgbClr val="000099"/>
        </a:solidFill>
        <a:effectLst/>
      </p:bgPr>
    </p:bg>
    <p:spTree>
      <p:nvGrpSpPr>
        <p:cNvPr id="1" name=""/>
        <p:cNvGrpSpPr/>
        <p:nvPr/>
      </p:nvGrpSpPr>
      <p:grpSpPr>
        <a:xfrm>
          <a:off x="0" y="0"/>
          <a:ext cx="0" cy="0"/>
          <a:chOff x="0" y="0"/>
          <a:chExt cx="0" cy="0"/>
        </a:xfrm>
      </p:grpSpPr>
      <p:pic>
        <p:nvPicPr>
          <p:cNvPr id="4" name="図 3"/>
          <p:cNvPicPr>
            <a:picLocks noChangeAspect="1"/>
          </p:cNvPicPr>
          <p:nvPr/>
        </p:nvPicPr>
        <p:blipFill>
          <a:blip r:embed="rId2"/>
          <a:stretch>
            <a:fillRect/>
          </a:stretch>
        </p:blipFill>
        <p:spPr>
          <a:xfrm>
            <a:off x="1331640" y="332656"/>
            <a:ext cx="6768752" cy="6253251"/>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1725083991"/>
      </p:ext>
    </p:extLst>
  </p:cSld>
  <p:clrMapOvr>
    <a:masterClrMapping/>
  </p:clrMapOvr>
  <p:transition spd="med">
    <p:fade thruBlk="1"/>
  </p:transition>
  <p:timing>
    <p:tnLst>
      <p:par>
        <p:cTn id="1" dur="indefinite" restart="never" nodeType="tmRoot"/>
      </p:par>
    </p:tnLst>
  </p:timing>
</p:sld>
</file>

<file path=ppt/slides/slide141.xml><?xml version="1.0" encoding="utf-8"?>
<p:sld xmlns:a="http://schemas.openxmlformats.org/drawingml/2006/main" xmlns:r="http://schemas.openxmlformats.org/officeDocument/2006/relationships" xmlns:p="http://schemas.openxmlformats.org/presentationml/2006/main">
  <p:cSld>
    <p:bg>
      <p:bgPr>
        <a:solidFill>
          <a:srgbClr val="000099"/>
        </a:solidFill>
        <a:effectLst/>
      </p:bgPr>
    </p:bg>
    <p:spTree>
      <p:nvGrpSpPr>
        <p:cNvPr id="1" name=""/>
        <p:cNvGrpSpPr/>
        <p:nvPr/>
      </p:nvGrpSpPr>
      <p:grpSpPr>
        <a:xfrm>
          <a:off x="0" y="0"/>
          <a:ext cx="0" cy="0"/>
          <a:chOff x="0" y="0"/>
          <a:chExt cx="0" cy="0"/>
        </a:xfrm>
      </p:grpSpPr>
      <p:pic>
        <p:nvPicPr>
          <p:cNvPr id="116738" name="Picture 2" descr="IMG_0448"/>
          <p:cNvPicPr>
            <a:picLocks noChangeAspect="1" noChangeArrowheads="1"/>
          </p:cNvPicPr>
          <p:nvPr/>
        </p:nvPicPr>
        <p:blipFill>
          <a:blip r:embed="rId2" cstate="print">
            <a:extLst>
              <a:ext uri="{28A0092B-C50C-407E-A947-70E740481C1C}">
                <a14:useLocalDpi xmlns:a14="http://schemas.microsoft.com/office/drawing/2010/main" val="0"/>
              </a:ext>
            </a:extLst>
          </a:blip>
          <a:srcRect l="20988" t="30232" r="17731" b="36180"/>
          <a:stretch>
            <a:fillRect/>
          </a:stretch>
        </p:blipFill>
        <p:spPr bwMode="auto">
          <a:xfrm>
            <a:off x="250825" y="981074"/>
            <a:ext cx="6129030" cy="2519363"/>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116739" name="Picture 3" descr="DSC_0149"/>
          <p:cNvPicPr>
            <a:picLocks noGrp="1" noChangeAspect="1" noChangeArrowheads="1"/>
          </p:cNvPicPr>
          <p:nvPr>
            <p:ph type="body" idx="1"/>
          </p:nvPr>
        </p:nvPicPr>
        <p:blipFill>
          <a:blip r:embed="rId3">
            <a:lum bright="28000"/>
            <a:extLst>
              <a:ext uri="{28A0092B-C50C-407E-A947-70E740481C1C}">
                <a14:useLocalDpi xmlns:a14="http://schemas.microsoft.com/office/drawing/2010/main" val="0"/>
              </a:ext>
            </a:extLst>
          </a:blip>
          <a:srcRect l="31351" t="47464" b="34460"/>
          <a:stretch>
            <a:fillRect/>
          </a:stretch>
        </p:blipFill>
        <p:spPr>
          <a:xfrm>
            <a:off x="5364163" y="2781300"/>
            <a:ext cx="3600450" cy="2309813"/>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6740" name="Picture 4" descr="DSC_0149"/>
          <p:cNvPicPr>
            <a:picLocks noChangeAspect="1" noChangeArrowheads="1"/>
          </p:cNvPicPr>
          <p:nvPr/>
        </p:nvPicPr>
        <p:blipFill>
          <a:blip r:embed="rId3">
            <a:lum bright="18000"/>
            <a:extLst>
              <a:ext uri="{28A0092B-C50C-407E-A947-70E740481C1C}">
                <a14:useLocalDpi xmlns:a14="http://schemas.microsoft.com/office/drawing/2010/main" val="0"/>
              </a:ext>
            </a:extLst>
          </a:blip>
          <a:srcRect l="22032" t="7062" r="22867" b="77629"/>
          <a:stretch>
            <a:fillRect/>
          </a:stretch>
        </p:blipFill>
        <p:spPr bwMode="auto">
          <a:xfrm>
            <a:off x="179388" y="4935538"/>
            <a:ext cx="7632700" cy="1590675"/>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
        <p:nvSpPr>
          <p:cNvPr id="116743" name="Rectangle 7"/>
          <p:cNvSpPr>
            <a:spLocks noGrp="1" noChangeArrowheads="1"/>
          </p:cNvSpPr>
          <p:nvPr>
            <p:ph type="title"/>
          </p:nvPr>
        </p:nvSpPr>
        <p:spPr>
          <a:xfrm>
            <a:off x="179388" y="188913"/>
            <a:ext cx="8713787" cy="706437"/>
          </a:xfrm>
          <a:noFill/>
          <a:ln/>
        </p:spPr>
        <p:txBody>
          <a:bodyPr/>
          <a:lstStyle/>
          <a:p>
            <a:r>
              <a:rPr lang="ja-JP" altLang="en-US" dirty="0">
                <a:solidFill>
                  <a:schemeClr val="bg1"/>
                </a:solidFill>
                <a:latin typeface="メイリオ" panose="020B0604030504040204" pitchFamily="50" charset="-128"/>
                <a:ea typeface="メイリオ" panose="020B0604030504040204" pitchFamily="50" charset="-128"/>
              </a:rPr>
              <a:t>店内の掲示</a:t>
            </a:r>
          </a:p>
        </p:txBody>
      </p:sp>
    </p:spTree>
    <p:extLst>
      <p:ext uri="{BB962C8B-B14F-4D97-AF65-F5344CB8AC3E}">
        <p14:creationId xmlns:p14="http://schemas.microsoft.com/office/powerpoint/2010/main" val="2180740976"/>
      </p:ext>
    </p:extLst>
  </p:cSld>
  <p:clrMapOvr>
    <a:masterClrMapping/>
  </p:clrMapOvr>
  <p:transition spd="med">
    <p:fade thruBlk="1"/>
  </p:transition>
  <p:timing>
    <p:tnLst>
      <p:par>
        <p:cTn id="1" dur="indefinite" restart="never" nodeType="tmRoot"/>
      </p:par>
    </p:tnLst>
  </p:timing>
</p:sld>
</file>

<file path=ppt/slides/slide142.xml><?xml version="1.0" encoding="utf-8"?>
<p:sld xmlns:a="http://schemas.openxmlformats.org/drawingml/2006/main" xmlns:r="http://schemas.openxmlformats.org/officeDocument/2006/relationships" xmlns:p="http://schemas.openxmlformats.org/presentationml/2006/main">
  <p:cSld>
    <p:bg>
      <p:bgPr>
        <a:solidFill>
          <a:srgbClr val="000099"/>
        </a:solidFill>
        <a:effectLst/>
      </p:bgPr>
    </p:bg>
    <p:spTree>
      <p:nvGrpSpPr>
        <p:cNvPr id="1" name=""/>
        <p:cNvGrpSpPr/>
        <p:nvPr/>
      </p:nvGrpSpPr>
      <p:grpSpPr>
        <a:xfrm>
          <a:off x="0" y="0"/>
          <a:ext cx="0" cy="0"/>
          <a:chOff x="0" y="0"/>
          <a:chExt cx="0" cy="0"/>
        </a:xfrm>
      </p:grpSpPr>
      <p:pic>
        <p:nvPicPr>
          <p:cNvPr id="117762" name="Picture 2" descr="IMG_1870"/>
          <p:cNvPicPr>
            <a:picLocks noChangeAspect="1" noChangeArrowheads="1"/>
          </p:cNvPicPr>
          <p:nvPr/>
        </p:nvPicPr>
        <p:blipFill>
          <a:blip r:embed="rId2">
            <a:extLst>
              <a:ext uri="{28A0092B-C50C-407E-A947-70E740481C1C}">
                <a14:useLocalDpi xmlns:a14="http://schemas.microsoft.com/office/drawing/2010/main" val="0"/>
              </a:ext>
            </a:extLst>
          </a:blip>
          <a:srcRect l="16821" t="32477" r="31085" b="19733"/>
          <a:stretch>
            <a:fillRect/>
          </a:stretch>
        </p:blipFill>
        <p:spPr bwMode="auto">
          <a:xfrm>
            <a:off x="1187624" y="764704"/>
            <a:ext cx="6624637" cy="455930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
        <p:nvSpPr>
          <p:cNvPr id="117764" name="Oval 4"/>
          <p:cNvSpPr>
            <a:spLocks noChangeArrowheads="1"/>
          </p:cNvSpPr>
          <p:nvPr/>
        </p:nvSpPr>
        <p:spPr bwMode="auto">
          <a:xfrm>
            <a:off x="3348211" y="764704"/>
            <a:ext cx="3384550" cy="1223962"/>
          </a:xfrm>
          <a:prstGeom prst="ellipse">
            <a:avLst/>
          </a:prstGeom>
          <a:noFill/>
          <a:ln w="63500">
            <a:solidFill>
              <a:srgbClr val="FF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50000"/>
              </a:spcBef>
              <a:spcAft>
                <a:spcPct val="0"/>
              </a:spcAft>
            </a:pPr>
            <a:endParaRPr lang="ja-JP" altLang="en-US" b="1">
              <a:solidFill>
                <a:srgbClr val="FFFFFF"/>
              </a:solidFill>
              <a:latin typeface="メイリオ" panose="020B0604030504040204" pitchFamily="50" charset="-128"/>
              <a:ea typeface="メイリオ" panose="020B0604030504040204" pitchFamily="50" charset="-128"/>
            </a:endParaRPr>
          </a:p>
        </p:txBody>
      </p:sp>
      <p:sp>
        <p:nvSpPr>
          <p:cNvPr id="117766" name="Line 6"/>
          <p:cNvSpPr>
            <a:spLocks noChangeShapeType="1"/>
          </p:cNvSpPr>
          <p:nvPr/>
        </p:nvSpPr>
        <p:spPr bwMode="auto">
          <a:xfrm flipH="1" flipV="1">
            <a:off x="5940599" y="1917229"/>
            <a:ext cx="503237" cy="3960812"/>
          </a:xfrm>
          <a:prstGeom prst="line">
            <a:avLst/>
          </a:prstGeom>
          <a:noFill/>
          <a:ln w="50800">
            <a:solidFill>
              <a:srgbClr val="FF0000"/>
            </a:solidFill>
            <a:round/>
            <a:headEnd/>
            <a:tailEnd type="triangle" w="lg"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50000"/>
              </a:spcBef>
              <a:spcAft>
                <a:spcPct val="0"/>
              </a:spcAft>
            </a:pPr>
            <a:endParaRPr lang="ja-JP" altLang="en-US" b="1">
              <a:solidFill>
                <a:srgbClr val="FFFFFF"/>
              </a:solidFill>
              <a:latin typeface="メイリオ" panose="020B0604030504040204" pitchFamily="50" charset="-128"/>
              <a:ea typeface="メイリオ" panose="020B0604030504040204" pitchFamily="50" charset="-128"/>
            </a:endParaRPr>
          </a:p>
        </p:txBody>
      </p:sp>
      <p:sp>
        <p:nvSpPr>
          <p:cNvPr id="117767" name="Text Box 7"/>
          <p:cNvSpPr txBox="1">
            <a:spLocks noChangeArrowheads="1"/>
          </p:cNvSpPr>
          <p:nvPr/>
        </p:nvSpPr>
        <p:spPr bwMode="auto">
          <a:xfrm>
            <a:off x="4572174" y="5878041"/>
            <a:ext cx="4176712"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50000"/>
              </a:spcBef>
              <a:spcAft>
                <a:spcPct val="0"/>
              </a:spcAft>
            </a:pPr>
            <a:r>
              <a:rPr lang="ja-JP" altLang="en-US" sz="3200" b="1" dirty="0" smtClean="0">
                <a:solidFill>
                  <a:srgbClr val="FFFFFF"/>
                </a:solidFill>
                <a:latin typeface="メイリオ" panose="020B0604030504040204" pitchFamily="50" charset="-128"/>
                <a:ea typeface="メイリオ" panose="020B0604030504040204" pitchFamily="50" charset="-128"/>
              </a:rPr>
              <a:t>　　脱法</a:t>
            </a:r>
            <a:r>
              <a:rPr lang="ja-JP" altLang="en-US" sz="3200" b="1" dirty="0">
                <a:solidFill>
                  <a:srgbClr val="FFFFFF"/>
                </a:solidFill>
                <a:latin typeface="メイリオ" panose="020B0604030504040204" pitchFamily="50" charset="-128"/>
                <a:ea typeface="メイリオ" panose="020B0604030504040204" pitchFamily="50" charset="-128"/>
              </a:rPr>
              <a:t>ハーブ</a:t>
            </a:r>
          </a:p>
        </p:txBody>
      </p:sp>
    </p:spTree>
    <p:extLst>
      <p:ext uri="{BB962C8B-B14F-4D97-AF65-F5344CB8AC3E}">
        <p14:creationId xmlns:p14="http://schemas.microsoft.com/office/powerpoint/2010/main" val="1426861324"/>
      </p:ext>
    </p:extLst>
  </p:cSld>
  <p:clrMapOvr>
    <a:masterClrMapping/>
  </p:clrMapOvr>
  <p:transition spd="med">
    <p:fade thruBlk="1"/>
  </p:transition>
  <p:timing>
    <p:tnLst>
      <p:par>
        <p:cTn id="1" dur="indefinite" restart="never" nodeType="tmRoot"/>
      </p:par>
    </p:tnLst>
  </p:timing>
</p:sld>
</file>

<file path=ppt/slides/slide143.xml><?xml version="1.0" encoding="utf-8"?>
<p:sld xmlns:a="http://schemas.openxmlformats.org/drawingml/2006/main" xmlns:r="http://schemas.openxmlformats.org/officeDocument/2006/relationships" xmlns:p="http://schemas.openxmlformats.org/presentationml/2006/main">
  <p:cSld>
    <p:bg>
      <p:bgPr>
        <a:solidFill>
          <a:srgbClr val="000099"/>
        </a:solidFill>
        <a:effectLst/>
      </p:bgPr>
    </p:bg>
    <p:spTree>
      <p:nvGrpSpPr>
        <p:cNvPr id="1" name=""/>
        <p:cNvGrpSpPr/>
        <p:nvPr/>
      </p:nvGrpSpPr>
      <p:grpSpPr>
        <a:xfrm>
          <a:off x="0" y="0"/>
          <a:ext cx="0" cy="0"/>
          <a:chOff x="0" y="0"/>
          <a:chExt cx="0" cy="0"/>
        </a:xfrm>
      </p:grpSpPr>
      <p:sp>
        <p:nvSpPr>
          <p:cNvPr id="14338" name="タイトル 1"/>
          <p:cNvSpPr>
            <a:spLocks noGrp="1"/>
          </p:cNvSpPr>
          <p:nvPr>
            <p:ph type="title"/>
          </p:nvPr>
        </p:nvSpPr>
        <p:spPr>
          <a:xfrm>
            <a:off x="-17141" y="478215"/>
            <a:ext cx="9144000" cy="1143000"/>
          </a:xfrm>
        </p:spPr>
        <p:txBody>
          <a:bodyPr/>
          <a:lstStyle/>
          <a:p>
            <a:pPr algn="ctr"/>
            <a:r>
              <a:rPr lang="ja-JP" altLang="en-US"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違法ドラッグ＝脱法ドラッグ</a:t>
            </a:r>
          </a:p>
        </p:txBody>
      </p:sp>
      <p:sp>
        <p:nvSpPr>
          <p:cNvPr id="5" name="1 つの角を丸めた四角形 4"/>
          <p:cNvSpPr/>
          <p:nvPr/>
        </p:nvSpPr>
        <p:spPr>
          <a:xfrm>
            <a:off x="611560" y="1628800"/>
            <a:ext cx="10261648" cy="4428617"/>
          </a:xfrm>
          <a:prstGeom prst="snipRoundRect">
            <a:avLst>
              <a:gd name="adj1" fmla="val 0"/>
              <a:gd name="adj2" fmla="val 289"/>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ja-JP" altLang="en-US" sz="3000" b="1" dirty="0" smtClean="0">
                <a:solidFill>
                  <a:prstClr val="white"/>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・法の規制の間をすり抜けた薬物</a:t>
            </a:r>
            <a:endParaRPr lang="en-US" altLang="ja-JP" sz="3000" b="1" dirty="0" smtClean="0">
              <a:solidFill>
                <a:prstClr val="white"/>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endParaRPr>
          </a:p>
          <a:p>
            <a:pPr>
              <a:defRPr/>
            </a:pPr>
            <a:endParaRPr lang="en-US" altLang="ja-JP" sz="3000" b="1" dirty="0" smtClean="0">
              <a:solidFill>
                <a:prstClr val="white"/>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endParaRPr>
          </a:p>
          <a:p>
            <a:pPr>
              <a:defRPr/>
            </a:pPr>
            <a:r>
              <a:rPr lang="ja-JP" altLang="en-US" sz="3000" b="1" dirty="0" smtClean="0">
                <a:solidFill>
                  <a:prstClr val="white"/>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・麻薬や覚せい剤と同様な多幸感や快楽感</a:t>
            </a:r>
            <a:endParaRPr lang="en-US" altLang="ja-JP" sz="3000" b="1" dirty="0" smtClean="0">
              <a:solidFill>
                <a:prstClr val="white"/>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endParaRPr>
          </a:p>
          <a:p>
            <a:pPr>
              <a:defRPr/>
            </a:pPr>
            <a:endParaRPr lang="en-US" altLang="ja-JP" sz="3000" b="1" dirty="0" smtClean="0">
              <a:solidFill>
                <a:prstClr val="white"/>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endParaRPr>
          </a:p>
          <a:p>
            <a:pPr>
              <a:defRPr/>
            </a:pPr>
            <a:r>
              <a:rPr lang="ja-JP" altLang="en-US" sz="3000" b="1" dirty="0" smtClean="0">
                <a:solidFill>
                  <a:prstClr val="white"/>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・若者を中心に乱用が広がっています</a:t>
            </a:r>
            <a:endParaRPr lang="en-US" altLang="ja-JP" sz="3000" b="1" dirty="0" smtClean="0">
              <a:solidFill>
                <a:prstClr val="white"/>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endParaRPr>
          </a:p>
          <a:p>
            <a:pPr>
              <a:defRPr/>
            </a:pPr>
            <a:endParaRPr lang="en-US" altLang="ja-JP" sz="3000" b="1" dirty="0" smtClean="0">
              <a:solidFill>
                <a:prstClr val="white"/>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endParaRPr>
          </a:p>
          <a:p>
            <a:pPr>
              <a:defRPr/>
            </a:pPr>
            <a:r>
              <a:rPr lang="ja-JP" altLang="en-US" sz="3000" b="1" dirty="0" smtClean="0">
                <a:solidFill>
                  <a:prstClr val="white"/>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・錠剤、粉末、液体、カプセルのさまざまな形</a:t>
            </a:r>
            <a:endParaRPr lang="ja-JP" altLang="en-US" sz="3000" b="1" dirty="0">
              <a:solidFill>
                <a:prstClr val="white"/>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2970717647"/>
      </p:ext>
    </p:extLst>
  </p:cSld>
  <p:clrMapOvr>
    <a:masterClrMapping/>
  </p:clrMapOvr>
  <p:transition spd="med">
    <p:fade thruBlk="1"/>
  </p:transition>
  <p:timing>
    <p:tnLst>
      <p:par>
        <p:cTn id="1" dur="indefinite" restart="never" nodeType="tmRoot"/>
      </p:par>
    </p:tnLst>
  </p:timing>
</p:sld>
</file>

<file path=ppt/slides/slide144.xml><?xml version="1.0" encoding="utf-8"?>
<p:sld xmlns:a="http://schemas.openxmlformats.org/drawingml/2006/main" xmlns:r="http://schemas.openxmlformats.org/officeDocument/2006/relationships" xmlns:p="http://schemas.openxmlformats.org/presentationml/2006/main">
  <p:cSld>
    <p:bg>
      <p:bgPr>
        <a:solidFill>
          <a:srgbClr val="000099"/>
        </a:solidFill>
        <a:effectLst/>
      </p:bgPr>
    </p:bg>
    <p:spTree>
      <p:nvGrpSpPr>
        <p:cNvPr id="1" name=""/>
        <p:cNvGrpSpPr/>
        <p:nvPr/>
      </p:nvGrpSpPr>
      <p:grpSpPr>
        <a:xfrm>
          <a:off x="0" y="0"/>
          <a:ext cx="0" cy="0"/>
          <a:chOff x="0" y="0"/>
          <a:chExt cx="0" cy="0"/>
        </a:xfrm>
      </p:grpSpPr>
      <p:sp>
        <p:nvSpPr>
          <p:cNvPr id="14338" name="タイトル 1"/>
          <p:cNvSpPr>
            <a:spLocks noGrp="1"/>
          </p:cNvSpPr>
          <p:nvPr>
            <p:ph type="title"/>
          </p:nvPr>
        </p:nvSpPr>
        <p:spPr>
          <a:xfrm>
            <a:off x="0" y="274638"/>
            <a:ext cx="9144000" cy="1143000"/>
          </a:xfrm>
        </p:spPr>
        <p:txBody>
          <a:bodyPr/>
          <a:lstStyle/>
          <a:p>
            <a:pPr algn="ctr"/>
            <a:r>
              <a:rPr lang="ja-JP" altLang="en-US"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違法ドラッグの乱用意識</a:t>
            </a:r>
          </a:p>
        </p:txBody>
      </p:sp>
      <p:sp>
        <p:nvSpPr>
          <p:cNvPr id="5" name="1 つの角を丸めた四角形 4"/>
          <p:cNvSpPr/>
          <p:nvPr/>
        </p:nvSpPr>
        <p:spPr>
          <a:xfrm>
            <a:off x="859886" y="1628800"/>
            <a:ext cx="8280920" cy="4428617"/>
          </a:xfrm>
          <a:prstGeom prst="snipRoundRect">
            <a:avLst>
              <a:gd name="adj1" fmla="val 0"/>
              <a:gd name="adj2" fmla="val 289"/>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ja-JP" altLang="en-US" sz="3000" b="1" dirty="0" smtClean="0">
                <a:solidFill>
                  <a:prstClr val="white"/>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・容器のデザインがファッション感覚</a:t>
            </a:r>
            <a:endParaRPr lang="en-US" altLang="ja-JP" sz="3000" b="1" dirty="0" smtClean="0">
              <a:solidFill>
                <a:prstClr val="white"/>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endParaRPr>
          </a:p>
          <a:p>
            <a:pPr>
              <a:defRPr/>
            </a:pPr>
            <a:r>
              <a:rPr lang="ja-JP" altLang="en-US" sz="3000" b="1" dirty="0" smtClean="0">
                <a:solidFill>
                  <a:prstClr val="white"/>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　　　→</a:t>
            </a:r>
            <a:r>
              <a:rPr lang="ja-JP" altLang="en-US" sz="3000" b="1" dirty="0" smtClean="0">
                <a:solidFill>
                  <a:srgbClr val="FFC000"/>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安易に乱用開始</a:t>
            </a:r>
            <a:endParaRPr lang="en-US" altLang="ja-JP" sz="3000" b="1" dirty="0" smtClean="0">
              <a:solidFill>
                <a:srgbClr val="FFC000"/>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endParaRPr>
          </a:p>
          <a:p>
            <a:pPr>
              <a:defRPr/>
            </a:pPr>
            <a:endParaRPr lang="en-US" altLang="ja-JP" sz="3000" b="1" dirty="0" smtClean="0">
              <a:solidFill>
                <a:prstClr val="white"/>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endParaRPr>
          </a:p>
          <a:p>
            <a:pPr>
              <a:defRPr/>
            </a:pPr>
            <a:r>
              <a:rPr lang="ja-JP" altLang="en-US" sz="3000" b="1" dirty="0" smtClean="0">
                <a:solidFill>
                  <a:prstClr val="white"/>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・使用方法が経口や鼻くう吸引</a:t>
            </a:r>
            <a:endParaRPr lang="en-US" altLang="ja-JP" sz="3000" b="1" dirty="0" smtClean="0">
              <a:solidFill>
                <a:prstClr val="white"/>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endParaRPr>
          </a:p>
          <a:p>
            <a:pPr>
              <a:defRPr/>
            </a:pPr>
            <a:r>
              <a:rPr lang="ja-JP" altLang="en-US" sz="3000" b="1" dirty="0" smtClean="0">
                <a:solidFill>
                  <a:prstClr val="white"/>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　　　→</a:t>
            </a:r>
            <a:r>
              <a:rPr lang="ja-JP" altLang="en-US" sz="3000" b="1" dirty="0" smtClean="0">
                <a:solidFill>
                  <a:srgbClr val="FFC000"/>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注射に比べ罪悪感が薄い</a:t>
            </a:r>
            <a:endParaRPr lang="en-US" altLang="ja-JP" sz="3000" b="1" dirty="0" smtClean="0">
              <a:solidFill>
                <a:srgbClr val="FFC000"/>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endParaRPr>
          </a:p>
          <a:p>
            <a:pPr>
              <a:defRPr/>
            </a:pPr>
            <a:endParaRPr lang="en-US" altLang="ja-JP" sz="3000" b="1" dirty="0" smtClean="0">
              <a:solidFill>
                <a:prstClr val="white"/>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endParaRPr>
          </a:p>
          <a:p>
            <a:pPr>
              <a:defRPr/>
            </a:pPr>
            <a:r>
              <a:rPr lang="ja-JP" altLang="en-US" sz="3000" b="1" dirty="0" smtClean="0">
                <a:solidFill>
                  <a:prstClr val="white"/>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a:t>
            </a:r>
            <a:r>
              <a:rPr lang="ja-JP" altLang="en-US" sz="3000" b="1" dirty="0" smtClean="0">
                <a:solidFill>
                  <a:srgbClr val="FFC000"/>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合法などと信用させ</a:t>
            </a:r>
            <a:r>
              <a:rPr lang="ja-JP" altLang="en-US" sz="3000" b="1" dirty="0" smtClean="0">
                <a:solidFill>
                  <a:prstClr val="white"/>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人に勧めたり誘う</a:t>
            </a:r>
            <a:endParaRPr lang="ja-JP" altLang="en-US" sz="3000" b="1" dirty="0">
              <a:solidFill>
                <a:prstClr val="white"/>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1099153331"/>
      </p:ext>
    </p:extLst>
  </p:cSld>
  <p:clrMapOvr>
    <a:masterClrMapping/>
  </p:clrMapOvr>
  <p:transition spd="med">
    <p:fade thruBlk="1"/>
  </p:transition>
  <p:timing>
    <p:tnLst>
      <p:par>
        <p:cTn id="1" dur="indefinite" restart="never" nodeType="tmRoot"/>
      </p:par>
    </p:tnLst>
  </p:timing>
</p:sld>
</file>

<file path=ppt/slides/slide145.xml><?xml version="1.0" encoding="utf-8"?>
<p:sld xmlns:a="http://schemas.openxmlformats.org/drawingml/2006/main" xmlns:r="http://schemas.openxmlformats.org/officeDocument/2006/relationships" xmlns:p="http://schemas.openxmlformats.org/presentationml/2006/main">
  <p:cSld>
    <p:bg>
      <p:bgPr>
        <a:solidFill>
          <a:srgbClr val="000099"/>
        </a:solidFill>
        <a:effectLst/>
      </p:bgPr>
    </p:bg>
    <p:spTree>
      <p:nvGrpSpPr>
        <p:cNvPr id="1" name=""/>
        <p:cNvGrpSpPr/>
        <p:nvPr/>
      </p:nvGrpSpPr>
      <p:grpSpPr>
        <a:xfrm>
          <a:off x="0" y="0"/>
          <a:ext cx="0" cy="0"/>
          <a:chOff x="0" y="0"/>
          <a:chExt cx="0" cy="0"/>
        </a:xfrm>
      </p:grpSpPr>
      <p:sp>
        <p:nvSpPr>
          <p:cNvPr id="14338" name="タイトル 1"/>
          <p:cNvSpPr>
            <a:spLocks noGrp="1"/>
          </p:cNvSpPr>
          <p:nvPr>
            <p:ph type="title"/>
          </p:nvPr>
        </p:nvSpPr>
        <p:spPr>
          <a:xfrm>
            <a:off x="0" y="274638"/>
            <a:ext cx="9144000" cy="1143000"/>
          </a:xfrm>
        </p:spPr>
        <p:txBody>
          <a:bodyPr/>
          <a:lstStyle/>
          <a:p>
            <a:pPr algn="ctr"/>
            <a:r>
              <a:rPr lang="ja-JP" altLang="en-US"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違法ドラッグ（脱法ドラッグ）</a:t>
            </a:r>
          </a:p>
        </p:txBody>
      </p:sp>
      <p:sp>
        <p:nvSpPr>
          <p:cNvPr id="5" name="1 つの角を丸めた四角形 4"/>
          <p:cNvSpPr/>
          <p:nvPr/>
        </p:nvSpPr>
        <p:spPr>
          <a:xfrm>
            <a:off x="539552" y="1628800"/>
            <a:ext cx="8280920" cy="4428617"/>
          </a:xfrm>
          <a:prstGeom prst="snipRoundRect">
            <a:avLst>
              <a:gd name="adj1" fmla="val 0"/>
              <a:gd name="adj2" fmla="val 289"/>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ja-JP" altLang="en-US" sz="4000" b="1" dirty="0" smtClean="0">
                <a:solidFill>
                  <a:srgbClr val="FFFFFF"/>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規制</a:t>
            </a:r>
            <a:endParaRPr lang="en-US" altLang="ja-JP" sz="4000" b="1" dirty="0" smtClean="0">
              <a:solidFill>
                <a:srgbClr val="FFFFFF"/>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endParaRPr>
          </a:p>
          <a:p>
            <a:pPr>
              <a:defRPr/>
            </a:pPr>
            <a:r>
              <a:rPr lang="ja-JP" altLang="en-US" sz="3000" b="1" dirty="0" smtClean="0">
                <a:solidFill>
                  <a:srgbClr val="FFFFFF"/>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・平成１９年４月から３２種類が指定薬物と</a:t>
            </a:r>
            <a:endParaRPr lang="en-US" altLang="ja-JP" sz="3000" b="1" dirty="0" smtClean="0">
              <a:solidFill>
                <a:srgbClr val="FFFFFF"/>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endParaRPr>
          </a:p>
          <a:p>
            <a:pPr>
              <a:defRPr/>
            </a:pPr>
            <a:r>
              <a:rPr lang="ja-JP" altLang="en-US" sz="3000" b="1" dirty="0" smtClean="0">
                <a:solidFill>
                  <a:srgbClr val="FFFFFF"/>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　して薬事法で規制、現在９８物質を規制</a:t>
            </a:r>
            <a:endParaRPr lang="en-US" altLang="ja-JP" sz="3000" b="1" dirty="0" smtClean="0">
              <a:solidFill>
                <a:srgbClr val="FFFFFF"/>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endParaRPr>
          </a:p>
          <a:p>
            <a:pPr>
              <a:defRPr/>
            </a:pPr>
            <a:endParaRPr lang="en-US" altLang="ja-JP" sz="3000" b="1" dirty="0" smtClean="0">
              <a:solidFill>
                <a:srgbClr val="FFFFFF"/>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endParaRPr>
          </a:p>
          <a:p>
            <a:pPr>
              <a:defRPr/>
            </a:pPr>
            <a:r>
              <a:rPr lang="ja-JP" altLang="en-US" sz="4000" b="1" dirty="0" smtClean="0">
                <a:solidFill>
                  <a:srgbClr val="FFFFFF"/>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問題点</a:t>
            </a:r>
            <a:endParaRPr lang="en-US" altLang="ja-JP" sz="4000" b="1" dirty="0" smtClean="0">
              <a:solidFill>
                <a:srgbClr val="FFFFFF"/>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endParaRPr>
          </a:p>
          <a:p>
            <a:pPr>
              <a:defRPr/>
            </a:pPr>
            <a:r>
              <a:rPr lang="ja-JP" altLang="en-US" sz="3000" b="1" dirty="0" smtClean="0">
                <a:solidFill>
                  <a:srgbClr val="FFFFFF"/>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　・成分が類似した新種が次々に流通</a:t>
            </a:r>
            <a:endParaRPr lang="en-US" altLang="ja-JP" sz="3000" b="1" dirty="0" smtClean="0">
              <a:solidFill>
                <a:srgbClr val="FFFFFF"/>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endParaRPr>
          </a:p>
          <a:p>
            <a:pPr>
              <a:defRPr/>
            </a:pPr>
            <a:r>
              <a:rPr lang="ja-JP" altLang="en-US" sz="3000" b="1" dirty="0" smtClean="0">
                <a:solidFill>
                  <a:srgbClr val="FFFFFF"/>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　・規制してもイタチごっこの状態</a:t>
            </a:r>
            <a:endParaRPr lang="en-US" altLang="ja-JP" sz="3000" b="1" dirty="0" smtClean="0">
              <a:solidFill>
                <a:srgbClr val="FFFFFF"/>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2802501807"/>
      </p:ext>
    </p:extLst>
  </p:cSld>
  <p:clrMapOvr>
    <a:masterClrMapping/>
  </p:clrMapOvr>
  <p:transition spd="med">
    <p:fade thruBlk="1"/>
  </p:transition>
  <p:timing>
    <p:tnLst>
      <p:par>
        <p:cTn id="1" dur="indefinite" restart="never" nodeType="tmRoot"/>
      </p:par>
    </p:tnLst>
  </p:timing>
</p:sld>
</file>

<file path=ppt/slides/slide146.xml><?xml version="1.0" encoding="utf-8"?>
<p:sld xmlns:a="http://schemas.openxmlformats.org/drawingml/2006/main" xmlns:r="http://schemas.openxmlformats.org/officeDocument/2006/relationships" xmlns:p="http://schemas.openxmlformats.org/presentationml/2006/main">
  <p:cSld>
    <p:bg>
      <p:bgPr>
        <a:solidFill>
          <a:srgbClr val="000099"/>
        </a:solidFill>
        <a:effectLst/>
      </p:bgPr>
    </p:bg>
    <p:spTree>
      <p:nvGrpSpPr>
        <p:cNvPr id="1" name=""/>
        <p:cNvGrpSpPr/>
        <p:nvPr/>
      </p:nvGrpSpPr>
      <p:grpSpPr>
        <a:xfrm>
          <a:off x="0" y="0"/>
          <a:ext cx="0" cy="0"/>
          <a:chOff x="0" y="0"/>
          <a:chExt cx="0" cy="0"/>
        </a:xfrm>
      </p:grpSpPr>
      <p:sp>
        <p:nvSpPr>
          <p:cNvPr id="31748" name="AutoShape 4"/>
          <p:cNvSpPr>
            <a:spLocks noChangeArrowheads="1"/>
          </p:cNvSpPr>
          <p:nvPr/>
        </p:nvSpPr>
        <p:spPr bwMode="auto">
          <a:xfrm>
            <a:off x="5077197" y="1960562"/>
            <a:ext cx="287338" cy="3134519"/>
          </a:xfrm>
          <a:prstGeom prst="upDownArrow">
            <a:avLst>
              <a:gd name="adj1" fmla="val 40333"/>
              <a:gd name="adj2" fmla="val 114783"/>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pPr fontAlgn="base">
              <a:spcBef>
                <a:spcPct val="50000"/>
              </a:spcBef>
              <a:spcAft>
                <a:spcPct val="0"/>
              </a:spcAft>
            </a:pPr>
            <a:endParaRPr lang="ja-JP" altLang="en-US" b="1">
              <a:solidFill>
                <a:srgbClr val="FFFFFF"/>
              </a:solidFill>
              <a:latin typeface="メイリオ" panose="020B0604030504040204" pitchFamily="50" charset="-128"/>
              <a:ea typeface="メイリオ" panose="020B0604030504040204" pitchFamily="50" charset="-128"/>
            </a:endParaRPr>
          </a:p>
        </p:txBody>
      </p:sp>
      <p:sp>
        <p:nvSpPr>
          <p:cNvPr id="31746" name="Rectangle 2"/>
          <p:cNvSpPr>
            <a:spLocks noGrp="1" noChangeArrowheads="1"/>
          </p:cNvSpPr>
          <p:nvPr>
            <p:ph type="title"/>
          </p:nvPr>
        </p:nvSpPr>
        <p:spPr>
          <a:xfrm>
            <a:off x="427499" y="369094"/>
            <a:ext cx="8229600" cy="908050"/>
          </a:xfrm>
        </p:spPr>
        <p:txBody>
          <a:bodyPr/>
          <a:lstStyle/>
          <a:p>
            <a:r>
              <a:rPr lang="ja-JP" altLang="en-US">
                <a:solidFill>
                  <a:schemeClr val="bg1"/>
                </a:solidFill>
                <a:latin typeface="メイリオ" panose="020B0604030504040204" pitchFamily="50" charset="-128"/>
                <a:ea typeface="メイリオ" panose="020B0604030504040204" pitchFamily="50" charset="-128"/>
              </a:rPr>
              <a:t>薬事法指定薬物の規制の問題点</a:t>
            </a:r>
          </a:p>
        </p:txBody>
      </p:sp>
      <p:sp>
        <p:nvSpPr>
          <p:cNvPr id="31747" name="Rectangle 3"/>
          <p:cNvSpPr>
            <a:spLocks noGrp="1" noChangeArrowheads="1"/>
          </p:cNvSpPr>
          <p:nvPr>
            <p:ph type="body" idx="1"/>
          </p:nvPr>
        </p:nvSpPr>
        <p:spPr>
          <a:xfrm>
            <a:off x="401264" y="1457325"/>
            <a:ext cx="8229600" cy="4033838"/>
          </a:xfrm>
        </p:spPr>
        <p:txBody>
          <a:bodyPr/>
          <a:lstStyle/>
          <a:p>
            <a:pPr>
              <a:buFontTx/>
              <a:buNone/>
            </a:pPr>
            <a:r>
              <a:rPr lang="ja-JP" altLang="en-US" u="sng" dirty="0">
                <a:solidFill>
                  <a:schemeClr val="bg1"/>
                </a:solidFill>
                <a:latin typeface="メイリオ" panose="020B0604030504040204" pitchFamily="50" charset="-128"/>
                <a:ea typeface="メイリオ" panose="020B0604030504040204" pitchFamily="50" charset="-128"/>
              </a:rPr>
              <a:t>指定薬物に指定されるまで</a:t>
            </a:r>
          </a:p>
          <a:p>
            <a:pPr marL="0" indent="0">
              <a:buNone/>
            </a:pPr>
            <a:r>
              <a:rPr lang="ja-JP" altLang="en-US" dirty="0" smtClean="0">
                <a:solidFill>
                  <a:schemeClr val="bg1"/>
                </a:solidFill>
                <a:latin typeface="メイリオ" panose="020B0604030504040204" pitchFamily="50" charset="-128"/>
                <a:ea typeface="メイリオ" panose="020B0604030504040204" pitchFamily="50" charset="-128"/>
              </a:rPr>
              <a:t>● 流通</a:t>
            </a:r>
            <a:r>
              <a:rPr lang="ja-JP" altLang="en-US" dirty="0">
                <a:solidFill>
                  <a:schemeClr val="bg1"/>
                </a:solidFill>
                <a:latin typeface="メイリオ" panose="020B0604030504040204" pitchFamily="50" charset="-128"/>
                <a:ea typeface="メイリオ" panose="020B0604030504040204" pitchFamily="50" charset="-128"/>
              </a:rPr>
              <a:t>（国内未流通含む）</a:t>
            </a:r>
          </a:p>
          <a:p>
            <a:pPr>
              <a:buFontTx/>
              <a:buNone/>
            </a:pPr>
            <a:r>
              <a:rPr lang="ja-JP" altLang="en-US" sz="2800" dirty="0">
                <a:solidFill>
                  <a:schemeClr val="bg1"/>
                </a:solidFill>
                <a:latin typeface="メイリオ" panose="020B0604030504040204" pitchFamily="50" charset="-128"/>
                <a:ea typeface="メイリオ" panose="020B0604030504040204" pitchFamily="50" charset="-128"/>
              </a:rPr>
              <a:t>　</a:t>
            </a:r>
            <a:r>
              <a:rPr lang="ja-JP" altLang="en-US" sz="2800" dirty="0" smtClean="0">
                <a:solidFill>
                  <a:schemeClr val="bg1"/>
                </a:solidFill>
                <a:latin typeface="メイリオ" panose="020B0604030504040204" pitchFamily="50" charset="-128"/>
                <a:ea typeface="メイリオ" panose="020B0604030504040204" pitchFamily="50" charset="-128"/>
              </a:rPr>
              <a:t>○ 乱用</a:t>
            </a:r>
            <a:r>
              <a:rPr lang="ja-JP" altLang="en-US" sz="2800" dirty="0">
                <a:solidFill>
                  <a:schemeClr val="bg1"/>
                </a:solidFill>
                <a:latin typeface="メイリオ" panose="020B0604030504040204" pitchFamily="50" charset="-128"/>
                <a:ea typeface="メイリオ" panose="020B0604030504040204" pitchFamily="50" charset="-128"/>
              </a:rPr>
              <a:t>実態の把握</a:t>
            </a:r>
          </a:p>
          <a:p>
            <a:pPr>
              <a:buFontTx/>
              <a:buNone/>
            </a:pPr>
            <a:r>
              <a:rPr lang="ja-JP" altLang="en-US" sz="2800" dirty="0">
                <a:solidFill>
                  <a:schemeClr val="bg1"/>
                </a:solidFill>
                <a:latin typeface="メイリオ" panose="020B0604030504040204" pitchFamily="50" charset="-128"/>
                <a:ea typeface="メイリオ" panose="020B0604030504040204" pitchFamily="50" charset="-128"/>
              </a:rPr>
              <a:t>　</a:t>
            </a:r>
            <a:r>
              <a:rPr lang="ja-JP" altLang="en-US" sz="2800" dirty="0" smtClean="0">
                <a:solidFill>
                  <a:schemeClr val="bg1"/>
                </a:solidFill>
                <a:latin typeface="メイリオ" panose="020B0604030504040204" pitchFamily="50" charset="-128"/>
                <a:ea typeface="メイリオ" panose="020B0604030504040204" pitchFamily="50" charset="-128"/>
              </a:rPr>
              <a:t>○ 麻薬</a:t>
            </a:r>
            <a:r>
              <a:rPr lang="ja-JP" altLang="en-US" sz="2800" dirty="0">
                <a:solidFill>
                  <a:schemeClr val="bg1"/>
                </a:solidFill>
                <a:latin typeface="メイリオ" panose="020B0604030504040204" pitchFamily="50" charset="-128"/>
                <a:ea typeface="メイリオ" panose="020B0604030504040204" pitchFamily="50" charset="-128"/>
              </a:rPr>
              <a:t>等類似成分確定</a:t>
            </a:r>
          </a:p>
          <a:p>
            <a:pPr>
              <a:buFontTx/>
              <a:buNone/>
            </a:pPr>
            <a:r>
              <a:rPr lang="ja-JP" altLang="en-US" sz="2800" dirty="0">
                <a:solidFill>
                  <a:schemeClr val="bg1"/>
                </a:solidFill>
                <a:latin typeface="メイリオ" panose="020B0604030504040204" pitchFamily="50" charset="-128"/>
                <a:ea typeface="メイリオ" panose="020B0604030504040204" pitchFamily="50" charset="-128"/>
              </a:rPr>
              <a:t>　</a:t>
            </a:r>
            <a:r>
              <a:rPr lang="ja-JP" altLang="en-US" sz="2800" dirty="0" smtClean="0">
                <a:solidFill>
                  <a:schemeClr val="bg1"/>
                </a:solidFill>
                <a:latin typeface="メイリオ" panose="020B0604030504040204" pitchFamily="50" charset="-128"/>
                <a:ea typeface="メイリオ" panose="020B0604030504040204" pitchFamily="50" charset="-128"/>
              </a:rPr>
              <a:t>○ 保健</a:t>
            </a:r>
            <a:r>
              <a:rPr lang="ja-JP" altLang="en-US" sz="2800" dirty="0">
                <a:solidFill>
                  <a:schemeClr val="bg1"/>
                </a:solidFill>
                <a:latin typeface="メイリオ" panose="020B0604030504040204" pitchFamily="50" charset="-128"/>
                <a:ea typeface="メイリオ" panose="020B0604030504040204" pitchFamily="50" charset="-128"/>
              </a:rPr>
              <a:t>衛生上の危害発生のおそれの確定</a:t>
            </a:r>
          </a:p>
          <a:p>
            <a:pPr>
              <a:buFontTx/>
              <a:buNone/>
            </a:pPr>
            <a:r>
              <a:rPr lang="ja-JP" altLang="en-US" sz="2800" dirty="0">
                <a:solidFill>
                  <a:schemeClr val="bg1"/>
                </a:solidFill>
                <a:latin typeface="メイリオ" panose="020B0604030504040204" pitchFamily="50" charset="-128"/>
                <a:ea typeface="メイリオ" panose="020B0604030504040204" pitchFamily="50" charset="-128"/>
              </a:rPr>
              <a:t>　</a:t>
            </a:r>
            <a:r>
              <a:rPr lang="ja-JP" altLang="en-US" sz="2800" dirty="0" smtClean="0">
                <a:solidFill>
                  <a:schemeClr val="bg1"/>
                </a:solidFill>
                <a:latin typeface="メイリオ" panose="020B0604030504040204" pitchFamily="50" charset="-128"/>
                <a:ea typeface="メイリオ" panose="020B0604030504040204" pitchFamily="50" charset="-128"/>
              </a:rPr>
              <a:t>○ 審</a:t>
            </a:r>
            <a:r>
              <a:rPr lang="ja-JP" altLang="en-US" sz="2800" dirty="0">
                <a:solidFill>
                  <a:schemeClr val="bg1"/>
                </a:solidFill>
                <a:latin typeface="メイリオ" panose="020B0604030504040204" pitchFamily="50" charset="-128"/>
                <a:ea typeface="メイリオ" panose="020B0604030504040204" pitchFamily="50" charset="-128"/>
              </a:rPr>
              <a:t>議会開催</a:t>
            </a:r>
          </a:p>
          <a:p>
            <a:pPr marL="0" indent="0">
              <a:buNone/>
            </a:pPr>
            <a:r>
              <a:rPr lang="ja-JP" altLang="en-US" dirty="0" smtClean="0">
                <a:solidFill>
                  <a:schemeClr val="bg1"/>
                </a:solidFill>
                <a:latin typeface="メイリオ" panose="020B0604030504040204" pitchFamily="50" charset="-128"/>
                <a:ea typeface="メイリオ" panose="020B0604030504040204" pitchFamily="50" charset="-128"/>
              </a:rPr>
              <a:t>● 指定</a:t>
            </a:r>
            <a:r>
              <a:rPr lang="ja-JP" altLang="en-US" dirty="0">
                <a:solidFill>
                  <a:schemeClr val="bg1"/>
                </a:solidFill>
                <a:latin typeface="メイリオ" panose="020B0604030504040204" pitchFamily="50" charset="-128"/>
                <a:ea typeface="メイリオ" panose="020B0604030504040204" pitchFamily="50" charset="-128"/>
              </a:rPr>
              <a:t>薬物指定</a:t>
            </a:r>
          </a:p>
        </p:txBody>
      </p:sp>
      <p:sp>
        <p:nvSpPr>
          <p:cNvPr id="31749" name="AutoShape 5"/>
          <p:cNvSpPr>
            <a:spLocks noChangeArrowheads="1"/>
          </p:cNvSpPr>
          <p:nvPr/>
        </p:nvSpPr>
        <p:spPr bwMode="auto">
          <a:xfrm>
            <a:off x="7011599" y="1457325"/>
            <a:ext cx="1908175" cy="2087563"/>
          </a:xfrm>
          <a:prstGeom prst="star24">
            <a:avLst>
              <a:gd name="adj" fmla="val 37500"/>
            </a:avLst>
          </a:prstGeom>
          <a:solidFill>
            <a:srgbClr val="FFFF99"/>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50000"/>
              </a:spcBef>
              <a:spcAft>
                <a:spcPct val="0"/>
              </a:spcAft>
            </a:pPr>
            <a:r>
              <a:rPr lang="en-US" altLang="ja-JP" b="1">
                <a:solidFill>
                  <a:srgbClr val="2D2D8A">
                    <a:lumMod val="75000"/>
                  </a:srgbClr>
                </a:solidFill>
                <a:latin typeface="メイリオ" panose="020B0604030504040204" pitchFamily="50" charset="-128"/>
                <a:ea typeface="メイリオ" panose="020B0604030504040204" pitchFamily="50" charset="-128"/>
              </a:rPr>
              <a:t>1</a:t>
            </a:r>
            <a:r>
              <a:rPr lang="ja-JP" altLang="en-US" b="1">
                <a:solidFill>
                  <a:srgbClr val="2D2D8A">
                    <a:lumMod val="75000"/>
                  </a:srgbClr>
                </a:solidFill>
                <a:latin typeface="メイリオ" panose="020B0604030504040204" pitchFamily="50" charset="-128"/>
                <a:ea typeface="メイリオ" panose="020B0604030504040204" pitchFamily="50" charset="-128"/>
              </a:rPr>
              <a:t>年以上</a:t>
            </a:r>
          </a:p>
          <a:p>
            <a:pPr fontAlgn="base">
              <a:spcBef>
                <a:spcPct val="50000"/>
              </a:spcBef>
              <a:spcAft>
                <a:spcPct val="0"/>
              </a:spcAft>
            </a:pPr>
            <a:r>
              <a:rPr lang="ja-JP" altLang="en-US" b="1">
                <a:solidFill>
                  <a:srgbClr val="2D2D8A">
                    <a:lumMod val="75000"/>
                  </a:srgbClr>
                </a:solidFill>
                <a:latin typeface="メイリオ" panose="020B0604030504040204" pitchFamily="50" charset="-128"/>
                <a:ea typeface="メイリオ" panose="020B0604030504040204" pitchFamily="50" charset="-128"/>
              </a:rPr>
              <a:t>かかる</a:t>
            </a:r>
          </a:p>
        </p:txBody>
      </p:sp>
      <p:sp>
        <p:nvSpPr>
          <p:cNvPr id="31750" name="AutoShape 6"/>
          <p:cNvSpPr>
            <a:spLocks noChangeArrowheads="1"/>
          </p:cNvSpPr>
          <p:nvPr/>
        </p:nvSpPr>
        <p:spPr bwMode="auto">
          <a:xfrm>
            <a:off x="4137445" y="5095082"/>
            <a:ext cx="4752975" cy="576262"/>
          </a:xfrm>
          <a:prstGeom prst="wedgeRoundRectCallout">
            <a:avLst>
              <a:gd name="adj1" fmla="val 30462"/>
              <a:gd name="adj2" fmla="val -312884"/>
              <a:gd name="adj3" fmla="val 16667"/>
            </a:avLst>
          </a:prstGeom>
          <a:solidFill>
            <a:srgbClr val="FF99CC"/>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fontAlgn="base">
              <a:spcBef>
                <a:spcPct val="50000"/>
              </a:spcBef>
              <a:spcAft>
                <a:spcPct val="0"/>
              </a:spcAft>
            </a:pPr>
            <a:r>
              <a:rPr lang="ja-JP" altLang="en-US" sz="2400" b="1">
                <a:solidFill>
                  <a:srgbClr val="FFFFFF"/>
                </a:solidFill>
                <a:latin typeface="メイリオ" panose="020B0604030504040204" pitchFamily="50" charset="-128"/>
                <a:ea typeface="メイリオ" panose="020B0604030504040204" pitchFamily="50" charset="-128"/>
              </a:rPr>
              <a:t>合法と称し、脱法ドラッグ販売</a:t>
            </a:r>
            <a:r>
              <a:rPr lang="en-US" altLang="ja-JP" sz="2400" b="1">
                <a:solidFill>
                  <a:srgbClr val="FFFFFF"/>
                </a:solidFill>
                <a:latin typeface="メイリオ" panose="020B0604030504040204" pitchFamily="50" charset="-128"/>
                <a:ea typeface="メイリオ" panose="020B0604030504040204" pitchFamily="50" charset="-128"/>
              </a:rPr>
              <a:t>!!</a:t>
            </a:r>
          </a:p>
        </p:txBody>
      </p:sp>
      <p:sp>
        <p:nvSpPr>
          <p:cNvPr id="31751" name="AutoShape 7"/>
          <p:cNvSpPr>
            <a:spLocks noChangeArrowheads="1"/>
          </p:cNvSpPr>
          <p:nvPr/>
        </p:nvSpPr>
        <p:spPr bwMode="auto">
          <a:xfrm>
            <a:off x="611560" y="5742782"/>
            <a:ext cx="4752975" cy="792162"/>
          </a:xfrm>
          <a:prstGeom prst="wedgeRoundRectCallout">
            <a:avLst>
              <a:gd name="adj1" fmla="val -13988"/>
              <a:gd name="adj2" fmla="val -124932"/>
              <a:gd name="adj3" fmla="val 16667"/>
            </a:avLst>
          </a:prstGeom>
          <a:solidFill>
            <a:srgbClr val="FF99CC"/>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fontAlgn="base">
              <a:spcBef>
                <a:spcPct val="50000"/>
              </a:spcBef>
              <a:spcAft>
                <a:spcPct val="0"/>
              </a:spcAft>
            </a:pPr>
            <a:r>
              <a:rPr lang="ja-JP" altLang="en-US" sz="2400" b="1" dirty="0">
                <a:solidFill>
                  <a:srgbClr val="FFFFFF"/>
                </a:solidFill>
                <a:latin typeface="メイリオ" panose="020B0604030504040204" pitchFamily="50" charset="-128"/>
                <a:ea typeface="メイリオ" panose="020B0604030504040204" pitchFamily="50" charset="-128"/>
              </a:rPr>
              <a:t>新たな類似成分含有し</a:t>
            </a:r>
          </a:p>
          <a:p>
            <a:pPr fontAlgn="base">
              <a:spcBef>
                <a:spcPct val="50000"/>
              </a:spcBef>
              <a:spcAft>
                <a:spcPct val="0"/>
              </a:spcAft>
            </a:pPr>
            <a:r>
              <a:rPr lang="ja-JP" altLang="en-US" sz="2400" b="1" dirty="0">
                <a:solidFill>
                  <a:srgbClr val="FFFFFF"/>
                </a:solidFill>
                <a:latin typeface="メイリオ" panose="020B0604030504040204" pitchFamily="50" charset="-128"/>
                <a:ea typeface="メイリオ" panose="020B0604030504040204" pitchFamily="50" charset="-128"/>
              </a:rPr>
              <a:t>新たな脱法ドラッグ販売</a:t>
            </a:r>
            <a:r>
              <a:rPr lang="en-US" altLang="ja-JP" sz="2400" b="1" dirty="0">
                <a:solidFill>
                  <a:srgbClr val="FFFFFF"/>
                </a:solidFill>
                <a:latin typeface="メイリオ" panose="020B0604030504040204" pitchFamily="50" charset="-128"/>
                <a:ea typeface="メイリオ" panose="020B0604030504040204" pitchFamily="50" charset="-128"/>
              </a:rPr>
              <a:t>!!</a:t>
            </a:r>
          </a:p>
        </p:txBody>
      </p:sp>
    </p:spTree>
    <p:extLst>
      <p:ext uri="{BB962C8B-B14F-4D97-AF65-F5344CB8AC3E}">
        <p14:creationId xmlns:p14="http://schemas.microsoft.com/office/powerpoint/2010/main" val="356435303"/>
      </p:ext>
    </p:extLst>
  </p:cSld>
  <p:clrMapOvr>
    <a:masterClrMapping/>
  </p:clrMapOvr>
  <p:transition spd="med">
    <p:fade thruBlk="1"/>
  </p:transition>
  <p:timing>
    <p:tnLst>
      <p:par>
        <p:cTn id="1" dur="indefinite" restart="never" nodeType="tmRoot"/>
      </p:par>
    </p:tnLst>
  </p:timing>
</p:sld>
</file>

<file path=ppt/slides/slide14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70658" name="Picture 2" descr="http://upload.wikimedia.org/wikipedia/commons/thumb/2/21/MDMA_%28simple%29.svg/256px-MDMA_%28simple%29.svg.png">
            <a:hlinkClick r:id="rId3"/>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28625" y="3965575"/>
            <a:ext cx="2438400" cy="1076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0666" name="Picture 10" descr="メタンフェタミンの構造式">
            <a:hlinkClick r:id="rId5" tooltip="Methamphetamine-2D-skeletal-.svg"/>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998538" y="2058988"/>
            <a:ext cx="1868487" cy="985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0668" name="Picture 12" descr="http://upload.wikimedia.org/wikipedia/commons/thumb/d/d8/Ephedrine.png/150px-Ephedrine.png">
            <a:hlinkClick r:id="rId7"/>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968375" y="93663"/>
            <a:ext cx="2266950" cy="127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サブタイトル 2"/>
          <p:cNvSpPr>
            <a:spLocks noGrp="1"/>
          </p:cNvSpPr>
          <p:nvPr>
            <p:ph type="subTitle" idx="1"/>
          </p:nvPr>
        </p:nvSpPr>
        <p:spPr>
          <a:xfrm>
            <a:off x="3568700" y="4075113"/>
            <a:ext cx="5751513" cy="527050"/>
          </a:xfrm>
        </p:spPr>
        <p:txBody>
          <a:bodyPr>
            <a:normAutofit/>
          </a:bodyPr>
          <a:lstStyle/>
          <a:p>
            <a:pPr algn="l">
              <a:defRPr/>
            </a:pPr>
            <a:r>
              <a:rPr lang="en-US" altLang="ja-JP" sz="2400" dirty="0" smtClean="0">
                <a:solidFill>
                  <a:schemeClr val="tx1"/>
                </a:solidFill>
                <a:effectLst>
                  <a:outerShdw blurRad="38100" dist="38100" dir="2700000" algn="tl">
                    <a:srgbClr val="000000">
                      <a:alpha val="43137"/>
                    </a:srgbClr>
                  </a:outerShdw>
                </a:effectLst>
                <a:latin typeface="+mn-ea"/>
              </a:rPr>
              <a:t>MDMA</a:t>
            </a:r>
            <a:r>
              <a:rPr lang="ja-JP" altLang="en-US" sz="2400" dirty="0" smtClean="0">
                <a:solidFill>
                  <a:schemeClr val="tx1"/>
                </a:solidFill>
                <a:effectLst>
                  <a:outerShdw blurRad="38100" dist="38100" dir="2700000" algn="tl">
                    <a:srgbClr val="000000">
                      <a:alpha val="43137"/>
                    </a:srgbClr>
                  </a:outerShdw>
                </a:effectLst>
                <a:latin typeface="+mn-ea"/>
              </a:rPr>
              <a:t>（メチレンジオキシメタンフェタミン）</a:t>
            </a:r>
          </a:p>
        </p:txBody>
      </p:sp>
      <p:sp>
        <p:nvSpPr>
          <p:cNvPr id="14" name="サブタイトル 2"/>
          <p:cNvSpPr txBox="1">
            <a:spLocks/>
          </p:cNvSpPr>
          <p:nvPr/>
        </p:nvSpPr>
        <p:spPr>
          <a:xfrm>
            <a:off x="3235325" y="465138"/>
            <a:ext cx="5364163" cy="527050"/>
          </a:xfrm>
          <a:prstGeom prst="rect">
            <a:avLst/>
          </a:prstGeom>
        </p:spPr>
        <p:txBody>
          <a:bodyPr>
            <a:normAutofit/>
          </a:bodyPr>
          <a:lstStyle>
            <a:lvl1pPr marL="0" indent="0" algn="ctr" defTabSz="914400" rtl="0" eaLnBrk="1" latinLnBrk="0" hangingPunct="1">
              <a:spcBef>
                <a:spcPct val="20000"/>
              </a:spcBef>
              <a:buFont typeface="Arial" pitchFamily="34" charset="0"/>
              <a:buNone/>
              <a:defRPr kumimoji="1"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kumimoji="1"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kumimoji="1"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9pPr>
          </a:lstStyle>
          <a:p>
            <a:pPr algn="l" fontAlgn="base">
              <a:spcAft>
                <a:spcPct val="0"/>
              </a:spcAft>
              <a:defRPr/>
            </a:pPr>
            <a:r>
              <a:rPr lang="ja-JP" altLang="en-US" sz="2400" dirty="0" smtClean="0">
                <a:solidFill>
                  <a:prstClr val="black"/>
                </a:solidFill>
                <a:effectLst>
                  <a:outerShdw blurRad="38100" dist="38100" dir="2700000" algn="tl">
                    <a:srgbClr val="000000">
                      <a:alpha val="43137"/>
                    </a:srgbClr>
                  </a:outerShdw>
                </a:effectLst>
                <a:latin typeface="ＭＳ Ｐゴシック" panose="020B0600070205080204" pitchFamily="50" charset="-128"/>
              </a:rPr>
              <a:t>　エフェドリン（気管支拡張剤）</a:t>
            </a:r>
          </a:p>
        </p:txBody>
      </p:sp>
      <p:sp>
        <p:nvSpPr>
          <p:cNvPr id="15" name="サブタイトル 2"/>
          <p:cNvSpPr txBox="1">
            <a:spLocks/>
          </p:cNvSpPr>
          <p:nvPr/>
        </p:nvSpPr>
        <p:spPr>
          <a:xfrm>
            <a:off x="3194050" y="2287588"/>
            <a:ext cx="5364163" cy="527050"/>
          </a:xfrm>
          <a:prstGeom prst="rect">
            <a:avLst/>
          </a:prstGeom>
        </p:spPr>
        <p:txBody>
          <a:bodyPr>
            <a:normAutofit/>
          </a:bodyPr>
          <a:lstStyle>
            <a:lvl1pPr marL="0" indent="0" algn="ctr" defTabSz="914400" rtl="0" eaLnBrk="1" latinLnBrk="0" hangingPunct="1">
              <a:spcBef>
                <a:spcPct val="20000"/>
              </a:spcBef>
              <a:buFont typeface="Arial" pitchFamily="34" charset="0"/>
              <a:buNone/>
              <a:defRPr kumimoji="1"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kumimoji="1"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kumimoji="1"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9pPr>
          </a:lstStyle>
          <a:p>
            <a:pPr algn="l" fontAlgn="base">
              <a:spcAft>
                <a:spcPct val="0"/>
              </a:spcAft>
              <a:defRPr/>
            </a:pPr>
            <a:r>
              <a:rPr lang="ja-JP" altLang="en-US" sz="2400" dirty="0" smtClean="0">
                <a:solidFill>
                  <a:prstClr val="black"/>
                </a:solidFill>
                <a:effectLst>
                  <a:outerShdw blurRad="38100" dist="38100" dir="2700000" algn="tl">
                    <a:srgbClr val="000000">
                      <a:alpha val="43137"/>
                    </a:srgbClr>
                  </a:outerShdw>
                </a:effectLst>
                <a:latin typeface="ＭＳ Ｐゴシック" panose="020B0600070205080204" pitchFamily="50" charset="-128"/>
              </a:rPr>
              <a:t>　覚せい剤（メタンフェタミン）</a:t>
            </a:r>
          </a:p>
        </p:txBody>
      </p:sp>
      <p:sp>
        <p:nvSpPr>
          <p:cNvPr id="6" name="正方形/長方形 5"/>
          <p:cNvSpPr/>
          <p:nvPr/>
        </p:nvSpPr>
        <p:spPr>
          <a:xfrm>
            <a:off x="998538" y="2060575"/>
            <a:ext cx="2019300" cy="987425"/>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50000"/>
              </a:spcBef>
              <a:spcAft>
                <a:spcPct val="0"/>
              </a:spcAft>
              <a:defRPr/>
            </a:pPr>
            <a:endParaRPr lang="ja-JP" altLang="en-US">
              <a:solidFill>
                <a:prstClr val="white"/>
              </a:solidFill>
              <a:latin typeface="ＭＳ Ｐゴシック" panose="020B0600070205080204" pitchFamily="50" charset="-128"/>
            </a:endParaRPr>
          </a:p>
        </p:txBody>
      </p:sp>
      <p:sp>
        <p:nvSpPr>
          <p:cNvPr id="20" name="正方形/長方形 19"/>
          <p:cNvSpPr/>
          <p:nvPr/>
        </p:nvSpPr>
        <p:spPr>
          <a:xfrm>
            <a:off x="968375" y="3836988"/>
            <a:ext cx="1979613" cy="1209675"/>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50000"/>
              </a:spcBef>
              <a:spcAft>
                <a:spcPct val="0"/>
              </a:spcAft>
              <a:defRPr/>
            </a:pPr>
            <a:endParaRPr lang="ja-JP" altLang="en-US">
              <a:solidFill>
                <a:prstClr val="white"/>
              </a:solidFill>
              <a:latin typeface="ＭＳ Ｐゴシック" panose="020B0600070205080204" pitchFamily="50" charset="-128"/>
            </a:endParaRPr>
          </a:p>
        </p:txBody>
      </p:sp>
      <p:sp>
        <p:nvSpPr>
          <p:cNvPr id="7" name="円/楕円 6"/>
          <p:cNvSpPr/>
          <p:nvPr/>
        </p:nvSpPr>
        <p:spPr>
          <a:xfrm>
            <a:off x="388938" y="4146550"/>
            <a:ext cx="569912" cy="909638"/>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50000"/>
              </a:spcBef>
              <a:spcAft>
                <a:spcPct val="0"/>
              </a:spcAft>
              <a:defRPr/>
            </a:pPr>
            <a:endParaRPr lang="ja-JP" altLang="en-US">
              <a:solidFill>
                <a:prstClr val="white"/>
              </a:solidFill>
              <a:latin typeface="ＭＳ Ｐゴシック" panose="020B0600070205080204" pitchFamily="50" charset="-128"/>
            </a:endParaRPr>
          </a:p>
        </p:txBody>
      </p:sp>
      <p:sp>
        <p:nvSpPr>
          <p:cNvPr id="16" name="サブタイトル 2"/>
          <p:cNvSpPr txBox="1">
            <a:spLocks/>
          </p:cNvSpPr>
          <p:nvPr/>
        </p:nvSpPr>
        <p:spPr>
          <a:xfrm>
            <a:off x="6300788" y="5373688"/>
            <a:ext cx="1131887" cy="844550"/>
          </a:xfrm>
          <a:prstGeom prst="rect">
            <a:avLst/>
          </a:prstGeom>
        </p:spPr>
        <p:txBody>
          <a:bodyPr>
            <a:normAutofit/>
          </a:bodyPr>
          <a:lstStyle>
            <a:lvl1pPr marL="0" indent="0" algn="ctr" defTabSz="914400" rtl="0" eaLnBrk="1" latinLnBrk="0" hangingPunct="1">
              <a:spcBef>
                <a:spcPct val="20000"/>
              </a:spcBef>
              <a:buFont typeface="Arial" pitchFamily="34" charset="0"/>
              <a:buNone/>
              <a:defRPr kumimoji="1"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kumimoji="1"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kumimoji="1"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9pPr>
          </a:lstStyle>
          <a:p>
            <a:pPr algn="l" fontAlgn="base">
              <a:spcAft>
                <a:spcPct val="0"/>
              </a:spcAft>
              <a:defRPr/>
            </a:pPr>
            <a:r>
              <a:rPr lang="en-US" altLang="ja-JP" sz="2000" dirty="0" smtClean="0">
                <a:solidFill>
                  <a:srgbClr val="FF0000"/>
                </a:solidFill>
                <a:effectLst>
                  <a:outerShdw blurRad="38100" dist="38100" dir="2700000" algn="tl">
                    <a:srgbClr val="000000">
                      <a:alpha val="43137"/>
                    </a:srgbClr>
                  </a:outerShdw>
                </a:effectLst>
                <a:latin typeface="ＭＳ Ｐゴシック" panose="020B0600070205080204" pitchFamily="50" charset="-128"/>
              </a:rPr>
              <a:t>―NH</a:t>
            </a:r>
            <a:r>
              <a:rPr lang="en-US" altLang="ja-JP" sz="2000" baseline="-25000" dirty="0" smtClean="0">
                <a:solidFill>
                  <a:srgbClr val="FF0000"/>
                </a:solidFill>
                <a:effectLst>
                  <a:outerShdw blurRad="38100" dist="38100" dir="2700000" algn="tl">
                    <a:srgbClr val="000000">
                      <a:alpha val="43137"/>
                    </a:srgbClr>
                  </a:outerShdw>
                </a:effectLst>
                <a:latin typeface="ＭＳ Ｐゴシック" panose="020B0600070205080204" pitchFamily="50" charset="-128"/>
              </a:rPr>
              <a:t>2</a:t>
            </a:r>
            <a:endParaRPr lang="ja-JP" altLang="en-US" sz="2000" baseline="-25000" dirty="0" smtClean="0">
              <a:solidFill>
                <a:srgbClr val="FF0000"/>
              </a:solidFill>
              <a:effectLst>
                <a:outerShdw blurRad="38100" dist="38100" dir="2700000" algn="tl">
                  <a:srgbClr val="000000">
                    <a:alpha val="43137"/>
                  </a:srgbClr>
                </a:outerShdw>
              </a:effectLst>
              <a:latin typeface="ＭＳ Ｐゴシック" panose="020B0600070205080204" pitchFamily="50" charset="-128"/>
            </a:endParaRPr>
          </a:p>
        </p:txBody>
      </p:sp>
      <p:sp>
        <p:nvSpPr>
          <p:cNvPr id="18" name="サブタイトル 2"/>
          <p:cNvSpPr txBox="1">
            <a:spLocks/>
          </p:cNvSpPr>
          <p:nvPr/>
        </p:nvSpPr>
        <p:spPr>
          <a:xfrm>
            <a:off x="4499992" y="4768850"/>
            <a:ext cx="1133475" cy="779463"/>
          </a:xfrm>
          <a:prstGeom prst="rect">
            <a:avLst/>
          </a:prstGeom>
        </p:spPr>
        <p:txBody>
          <a:bodyPr>
            <a:normAutofit/>
          </a:bodyPr>
          <a:lstStyle>
            <a:lvl1pPr marL="0" indent="0" algn="ctr" defTabSz="914400" rtl="0" eaLnBrk="1" latinLnBrk="0" hangingPunct="1">
              <a:spcBef>
                <a:spcPct val="20000"/>
              </a:spcBef>
              <a:buFont typeface="Arial" pitchFamily="34" charset="0"/>
              <a:buNone/>
              <a:defRPr kumimoji="1"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kumimoji="1"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kumimoji="1"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9pPr>
          </a:lstStyle>
          <a:p>
            <a:pPr algn="l" fontAlgn="base">
              <a:spcAft>
                <a:spcPct val="0"/>
              </a:spcAft>
              <a:defRPr/>
            </a:pPr>
            <a:r>
              <a:rPr lang="en-US" altLang="ja-JP" sz="2000" dirty="0" smtClean="0">
                <a:solidFill>
                  <a:srgbClr val="FF0000"/>
                </a:solidFill>
                <a:effectLst>
                  <a:outerShdw blurRad="38100" dist="38100" dir="2700000" algn="tl">
                    <a:srgbClr val="000000">
                      <a:alpha val="43137"/>
                    </a:srgbClr>
                  </a:outerShdw>
                </a:effectLst>
                <a:latin typeface="ＭＳ Ｐゴシック" panose="020B0600070205080204" pitchFamily="50" charset="-128"/>
              </a:rPr>
              <a:t>COOH</a:t>
            </a:r>
          </a:p>
          <a:p>
            <a:pPr algn="l" fontAlgn="base">
              <a:spcAft>
                <a:spcPct val="0"/>
              </a:spcAft>
              <a:defRPr/>
            </a:pPr>
            <a:r>
              <a:rPr lang="ja-JP" altLang="en-US" sz="2000" dirty="0" smtClean="0">
                <a:solidFill>
                  <a:srgbClr val="FF0000"/>
                </a:solidFill>
                <a:effectLst>
                  <a:outerShdw blurRad="38100" dist="38100" dir="2700000" algn="tl">
                    <a:srgbClr val="000000">
                      <a:alpha val="43137"/>
                    </a:srgbClr>
                  </a:outerShdw>
                </a:effectLst>
                <a:latin typeface="ＭＳ Ｐゴシック" panose="020B0600070205080204" pitchFamily="50" charset="-128"/>
              </a:rPr>
              <a:t> ｜</a:t>
            </a:r>
          </a:p>
        </p:txBody>
      </p:sp>
      <p:pic>
        <p:nvPicPr>
          <p:cNvPr id="19" name="Picture 2" descr="http://upload.wikimedia.org/wikipedia/commons/thumb/2/21/MDMA_%28simple%29.svg/256px-MDMA_%28simple%29.svg.png">
            <a:hlinkClick r:id="rId3"/>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879850" y="5145088"/>
            <a:ext cx="2563813" cy="1076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 name="サブタイトル 2"/>
          <p:cNvSpPr txBox="1">
            <a:spLocks/>
          </p:cNvSpPr>
          <p:nvPr/>
        </p:nvSpPr>
        <p:spPr>
          <a:xfrm>
            <a:off x="4595813" y="6093296"/>
            <a:ext cx="1131887" cy="779462"/>
          </a:xfrm>
          <a:prstGeom prst="rect">
            <a:avLst/>
          </a:prstGeom>
        </p:spPr>
        <p:txBody>
          <a:bodyPr>
            <a:normAutofit/>
          </a:bodyPr>
          <a:lstStyle>
            <a:lvl1pPr marL="0" indent="0" algn="ctr" defTabSz="914400" rtl="0" eaLnBrk="1" latinLnBrk="0" hangingPunct="1">
              <a:spcBef>
                <a:spcPct val="20000"/>
              </a:spcBef>
              <a:buFont typeface="Arial" pitchFamily="34" charset="0"/>
              <a:buNone/>
              <a:defRPr kumimoji="1"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kumimoji="1"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kumimoji="1"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9pPr>
          </a:lstStyle>
          <a:p>
            <a:pPr algn="l" fontAlgn="base">
              <a:spcAft>
                <a:spcPct val="0"/>
              </a:spcAft>
              <a:defRPr/>
            </a:pPr>
            <a:r>
              <a:rPr lang="ja-JP" altLang="en-US" sz="2000" dirty="0" smtClean="0">
                <a:solidFill>
                  <a:srgbClr val="FF0000"/>
                </a:solidFill>
                <a:effectLst>
                  <a:outerShdw blurRad="38100" dist="38100" dir="2700000" algn="tl">
                    <a:srgbClr val="000000">
                      <a:alpha val="43137"/>
                    </a:srgbClr>
                  </a:outerShdw>
                </a:effectLst>
                <a:latin typeface="ＭＳ Ｐゴシック" panose="020B0600070205080204" pitchFamily="50" charset="-128"/>
              </a:rPr>
              <a:t>｜</a:t>
            </a:r>
            <a:endParaRPr lang="en-US" altLang="ja-JP" sz="2000" dirty="0" smtClean="0">
              <a:solidFill>
                <a:srgbClr val="FF0000"/>
              </a:solidFill>
              <a:effectLst>
                <a:outerShdw blurRad="38100" dist="38100" dir="2700000" algn="tl">
                  <a:srgbClr val="000000">
                    <a:alpha val="43137"/>
                  </a:srgbClr>
                </a:outerShdw>
              </a:effectLst>
              <a:latin typeface="ＭＳ Ｐゴシック" panose="020B0600070205080204" pitchFamily="50" charset="-128"/>
            </a:endParaRPr>
          </a:p>
          <a:p>
            <a:pPr algn="l" fontAlgn="base">
              <a:spcAft>
                <a:spcPct val="0"/>
              </a:spcAft>
              <a:defRPr/>
            </a:pPr>
            <a:r>
              <a:rPr lang="en-US" altLang="ja-JP" sz="2000" dirty="0" smtClean="0">
                <a:solidFill>
                  <a:srgbClr val="FF0000"/>
                </a:solidFill>
                <a:effectLst>
                  <a:outerShdw blurRad="38100" dist="38100" dir="2700000" algn="tl">
                    <a:srgbClr val="000000">
                      <a:alpha val="43137"/>
                    </a:srgbClr>
                  </a:outerShdw>
                </a:effectLst>
                <a:latin typeface="ＭＳ Ｐゴシック" panose="020B0600070205080204" pitchFamily="50" charset="-128"/>
              </a:rPr>
              <a:t>OH</a:t>
            </a:r>
            <a:endParaRPr lang="en-US" altLang="ja-JP" sz="2000" dirty="0">
              <a:solidFill>
                <a:srgbClr val="FF0000"/>
              </a:solidFill>
              <a:effectLst>
                <a:outerShdw blurRad="38100" dist="38100" dir="2700000" algn="tl">
                  <a:srgbClr val="000000">
                    <a:alpha val="43137"/>
                  </a:srgbClr>
                </a:outerShdw>
              </a:effectLst>
              <a:latin typeface="ＭＳ Ｐゴシック" panose="020B0600070205080204" pitchFamily="50" charset="-128"/>
            </a:endParaRPr>
          </a:p>
          <a:p>
            <a:pPr algn="l" fontAlgn="base">
              <a:spcAft>
                <a:spcPct val="0"/>
              </a:spcAft>
              <a:defRPr/>
            </a:pPr>
            <a:endParaRPr lang="ja-JP" altLang="en-US" sz="2000" dirty="0" smtClean="0">
              <a:solidFill>
                <a:srgbClr val="FF0000"/>
              </a:solidFill>
              <a:effectLst>
                <a:outerShdw blurRad="38100" dist="38100" dir="2700000" algn="tl">
                  <a:srgbClr val="000000">
                    <a:alpha val="43137"/>
                  </a:srgbClr>
                </a:outerShdw>
              </a:effectLst>
              <a:latin typeface="ＭＳ Ｐゴシック" panose="020B0600070205080204" pitchFamily="50" charset="-128"/>
            </a:endParaRPr>
          </a:p>
        </p:txBody>
      </p:sp>
      <p:sp>
        <p:nvSpPr>
          <p:cNvPr id="22" name="サブタイトル 2"/>
          <p:cNvSpPr txBox="1">
            <a:spLocks/>
          </p:cNvSpPr>
          <p:nvPr/>
        </p:nvSpPr>
        <p:spPr>
          <a:xfrm>
            <a:off x="5162550" y="6218238"/>
            <a:ext cx="3973513" cy="525462"/>
          </a:xfrm>
          <a:prstGeom prst="rect">
            <a:avLst/>
          </a:prstGeom>
        </p:spPr>
        <p:txBody>
          <a:bodyPr>
            <a:normAutofit/>
          </a:bodyPr>
          <a:lstStyle>
            <a:lvl1pPr marL="0" indent="0" algn="ctr" defTabSz="914400" rtl="0" eaLnBrk="1" latinLnBrk="0" hangingPunct="1">
              <a:spcBef>
                <a:spcPct val="20000"/>
              </a:spcBef>
              <a:buFont typeface="Arial" pitchFamily="34" charset="0"/>
              <a:buNone/>
              <a:defRPr kumimoji="1"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kumimoji="1"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kumimoji="1"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9pPr>
          </a:lstStyle>
          <a:p>
            <a:pPr algn="l" fontAlgn="base">
              <a:spcAft>
                <a:spcPct val="0"/>
              </a:spcAft>
              <a:defRPr/>
            </a:pPr>
            <a:r>
              <a:rPr lang="ja-JP" altLang="en-US" sz="2400" dirty="0" smtClean="0">
                <a:solidFill>
                  <a:srgbClr val="FF0000"/>
                </a:solidFill>
                <a:effectLst>
                  <a:outerShdw blurRad="38100" dist="38100" dir="2700000" algn="tl">
                    <a:srgbClr val="000000">
                      <a:alpha val="43137"/>
                    </a:srgbClr>
                  </a:outerShdw>
                </a:effectLst>
                <a:latin typeface="ＭＳ Ｐゴシック" panose="020B0600070205080204" pitchFamily="50" charset="-128"/>
              </a:rPr>
              <a:t>未知化合物（取締対象外）</a:t>
            </a:r>
          </a:p>
        </p:txBody>
      </p:sp>
      <p:sp>
        <p:nvSpPr>
          <p:cNvPr id="3" name="下矢印 2"/>
          <p:cNvSpPr/>
          <p:nvPr/>
        </p:nvSpPr>
        <p:spPr>
          <a:xfrm flipH="1">
            <a:off x="2008188" y="1363663"/>
            <a:ext cx="409575" cy="652462"/>
          </a:xfrm>
          <a:prstGeom prst="downArrow">
            <a:avLst/>
          </a:prstGeom>
          <a:solidFill>
            <a:srgbClr val="FFC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50000"/>
              </a:spcBef>
              <a:spcAft>
                <a:spcPct val="0"/>
              </a:spcAft>
              <a:defRPr/>
            </a:pPr>
            <a:endParaRPr lang="ja-JP" altLang="en-US">
              <a:solidFill>
                <a:srgbClr val="000000"/>
              </a:solidFill>
              <a:latin typeface="ＭＳ Ｐゴシック" panose="020B0600070205080204" pitchFamily="50" charset="-128"/>
            </a:endParaRPr>
          </a:p>
        </p:txBody>
      </p:sp>
      <p:sp>
        <p:nvSpPr>
          <p:cNvPr id="23" name="下矢印 22"/>
          <p:cNvSpPr/>
          <p:nvPr/>
        </p:nvSpPr>
        <p:spPr>
          <a:xfrm flipH="1">
            <a:off x="2008188" y="3144838"/>
            <a:ext cx="409575" cy="652462"/>
          </a:xfrm>
          <a:prstGeom prst="downArrow">
            <a:avLst/>
          </a:prstGeom>
          <a:solidFill>
            <a:srgbClr val="FFC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50000"/>
              </a:spcBef>
              <a:spcAft>
                <a:spcPct val="0"/>
              </a:spcAft>
              <a:defRPr/>
            </a:pPr>
            <a:endParaRPr lang="ja-JP" altLang="en-US">
              <a:solidFill>
                <a:prstClr val="white"/>
              </a:solidFill>
              <a:latin typeface="ＭＳ Ｐゴシック" panose="020B0600070205080204" pitchFamily="50" charset="-128"/>
            </a:endParaRPr>
          </a:p>
        </p:txBody>
      </p:sp>
      <p:sp>
        <p:nvSpPr>
          <p:cNvPr id="24" name="下矢印 23"/>
          <p:cNvSpPr/>
          <p:nvPr/>
        </p:nvSpPr>
        <p:spPr>
          <a:xfrm rot="18453892" flipH="1">
            <a:off x="3274219" y="4945857"/>
            <a:ext cx="363537" cy="825500"/>
          </a:xfrm>
          <a:prstGeom prst="downArrow">
            <a:avLst/>
          </a:prstGeom>
          <a:solidFill>
            <a:srgbClr val="FFC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50000"/>
              </a:spcBef>
              <a:spcAft>
                <a:spcPct val="0"/>
              </a:spcAft>
              <a:defRPr/>
            </a:pPr>
            <a:endParaRPr lang="ja-JP" altLang="en-US">
              <a:solidFill>
                <a:prstClr val="white"/>
              </a:solidFill>
              <a:latin typeface="ＭＳ Ｐゴシック" panose="020B0600070205080204" pitchFamily="50" charset="-128"/>
            </a:endParaRPr>
          </a:p>
        </p:txBody>
      </p:sp>
    </p:spTree>
    <p:extLst>
      <p:ext uri="{BB962C8B-B14F-4D97-AF65-F5344CB8AC3E}">
        <p14:creationId xmlns:p14="http://schemas.microsoft.com/office/powerpoint/2010/main" val="2475735442"/>
      </p:ext>
    </p:extLst>
  </p:cSld>
  <p:clrMapOvr>
    <a:masterClrMapping/>
  </p:clrMapOvr>
  <p:transition spd="med">
    <p:fade thruBlk="1"/>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nodeType="clickEffect">
                                  <p:stCondLst>
                                    <p:cond delay="0"/>
                                  </p:stCondLst>
                                  <p:childTnLst>
                                    <p:set>
                                      <p:cBhvr>
                                        <p:cTn id="6" dur="1" fill="hold">
                                          <p:stCondLst>
                                            <p:cond delay="0"/>
                                          </p:stCondLst>
                                        </p:cTn>
                                        <p:tgtEl>
                                          <p:spTgt spid="70668"/>
                                        </p:tgtEl>
                                        <p:attrNameLst>
                                          <p:attrName>style.visibility</p:attrName>
                                        </p:attrNameLst>
                                      </p:cBhvr>
                                      <p:to>
                                        <p:strVal val="visible"/>
                                      </p:to>
                                    </p:set>
                                    <p:animEffect transition="in" filter="fade">
                                      <p:cBhvr>
                                        <p:cTn id="7" dur="500"/>
                                        <p:tgtEl>
                                          <p:spTgt spid="70668"/>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500"/>
                                        <p:tgtEl>
                                          <p:spTgt spid="14"/>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fade">
                                      <p:cBhvr>
                                        <p:cTn id="17" dur="500"/>
                                        <p:tgtEl>
                                          <p:spTgt spid="3"/>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10" presetClass="entr" presetSubtype="0" fill="hold" nodeType="clickEffect">
                                  <p:stCondLst>
                                    <p:cond delay="0"/>
                                  </p:stCondLst>
                                  <p:childTnLst>
                                    <p:set>
                                      <p:cBhvr>
                                        <p:cTn id="21" dur="1" fill="hold">
                                          <p:stCondLst>
                                            <p:cond delay="0"/>
                                          </p:stCondLst>
                                        </p:cTn>
                                        <p:tgtEl>
                                          <p:spTgt spid="70666"/>
                                        </p:tgtEl>
                                        <p:attrNameLst>
                                          <p:attrName>style.visibility</p:attrName>
                                        </p:attrNameLst>
                                      </p:cBhvr>
                                      <p:to>
                                        <p:strVal val="visible"/>
                                      </p:to>
                                    </p:set>
                                    <p:animEffect transition="in" filter="fade">
                                      <p:cBhvr>
                                        <p:cTn id="22" dur="500"/>
                                        <p:tgtEl>
                                          <p:spTgt spid="70666"/>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fade">
                                      <p:cBhvr>
                                        <p:cTn id="27" dur="500"/>
                                        <p:tgtEl>
                                          <p:spTgt spid="15"/>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23"/>
                                        </p:tgtEl>
                                        <p:attrNameLst>
                                          <p:attrName>style.visibility</p:attrName>
                                        </p:attrNameLst>
                                      </p:cBhvr>
                                      <p:to>
                                        <p:strVal val="visible"/>
                                      </p:to>
                                    </p:set>
                                    <p:animEffect transition="in" filter="fade">
                                      <p:cBhvr>
                                        <p:cTn id="32" dur="500"/>
                                        <p:tgtEl>
                                          <p:spTgt spid="23"/>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10" presetClass="entr" presetSubtype="0" fill="hold" nodeType="clickEffect">
                                  <p:stCondLst>
                                    <p:cond delay="0"/>
                                  </p:stCondLst>
                                  <p:childTnLst>
                                    <p:set>
                                      <p:cBhvr>
                                        <p:cTn id="36" dur="1" fill="hold">
                                          <p:stCondLst>
                                            <p:cond delay="0"/>
                                          </p:stCondLst>
                                        </p:cTn>
                                        <p:tgtEl>
                                          <p:spTgt spid="70658"/>
                                        </p:tgtEl>
                                        <p:attrNameLst>
                                          <p:attrName>style.visibility</p:attrName>
                                        </p:attrNameLst>
                                      </p:cBhvr>
                                      <p:to>
                                        <p:strVal val="visible"/>
                                      </p:to>
                                    </p:set>
                                    <p:animEffect transition="in" filter="fade">
                                      <p:cBhvr>
                                        <p:cTn id="37" dur="500"/>
                                        <p:tgtEl>
                                          <p:spTgt spid="70658"/>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6"/>
                                        </p:tgtEl>
                                        <p:attrNameLst>
                                          <p:attrName>style.visibility</p:attrName>
                                        </p:attrNameLst>
                                      </p:cBhvr>
                                      <p:to>
                                        <p:strVal val="visible"/>
                                      </p:to>
                                    </p:set>
                                    <p:animEffect transition="in" filter="fade">
                                      <p:cBhvr>
                                        <p:cTn id="42" dur="500"/>
                                        <p:tgtEl>
                                          <p:spTgt spid="6"/>
                                        </p:tgtEl>
                                      </p:cBhvr>
                                    </p:animEffect>
                                  </p:childTnLst>
                                </p:cTn>
                              </p:par>
                            </p:childTnLst>
                          </p:cTn>
                        </p:par>
                      </p:childTnLst>
                    </p:cTn>
                  </p:par>
                  <p:par>
                    <p:cTn id="43" fill="hold" nodeType="clickPar">
                      <p:stCondLst>
                        <p:cond delay="indefinite"/>
                      </p:stCondLst>
                      <p:childTnLst>
                        <p:par>
                          <p:cTn id="44" fill="hold" nodeType="withGroup">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20"/>
                                        </p:tgtEl>
                                        <p:attrNameLst>
                                          <p:attrName>style.visibility</p:attrName>
                                        </p:attrNameLst>
                                      </p:cBhvr>
                                      <p:to>
                                        <p:strVal val="visible"/>
                                      </p:to>
                                    </p:set>
                                    <p:animEffect transition="in" filter="fade">
                                      <p:cBhvr>
                                        <p:cTn id="47" dur="500"/>
                                        <p:tgtEl>
                                          <p:spTgt spid="20"/>
                                        </p:tgtEl>
                                      </p:cBhvr>
                                    </p:animEffect>
                                  </p:childTnLst>
                                </p:cTn>
                              </p:par>
                            </p:childTnLst>
                          </p:cTn>
                        </p:par>
                      </p:childTnLst>
                    </p:cTn>
                  </p:par>
                  <p:par>
                    <p:cTn id="48" fill="hold" nodeType="clickPar">
                      <p:stCondLst>
                        <p:cond delay="indefinite"/>
                      </p:stCondLst>
                      <p:childTnLst>
                        <p:par>
                          <p:cTn id="49" fill="hold" nodeType="withGroup">
                            <p:stCondLst>
                              <p:cond delay="0"/>
                            </p:stCondLst>
                            <p:childTnLst>
                              <p:par>
                                <p:cTn id="50" presetID="10" presetClass="entr" presetSubtype="0" fill="hold" grpId="0" nodeType="clickEffect">
                                  <p:stCondLst>
                                    <p:cond delay="0"/>
                                  </p:stCondLst>
                                  <p:childTnLst>
                                    <p:set>
                                      <p:cBhvr>
                                        <p:cTn id="51" dur="1" fill="hold">
                                          <p:stCondLst>
                                            <p:cond delay="0"/>
                                          </p:stCondLst>
                                        </p:cTn>
                                        <p:tgtEl>
                                          <p:spTgt spid="7"/>
                                        </p:tgtEl>
                                        <p:attrNameLst>
                                          <p:attrName>style.visibility</p:attrName>
                                        </p:attrNameLst>
                                      </p:cBhvr>
                                      <p:to>
                                        <p:strVal val="visible"/>
                                      </p:to>
                                    </p:set>
                                    <p:animEffect transition="in" filter="fade">
                                      <p:cBhvr>
                                        <p:cTn id="52" dur="500"/>
                                        <p:tgtEl>
                                          <p:spTgt spid="7"/>
                                        </p:tgtEl>
                                      </p:cBhvr>
                                    </p:animEffect>
                                  </p:childTnLst>
                                </p:cTn>
                              </p:par>
                            </p:childTnLst>
                          </p:cTn>
                        </p:par>
                      </p:childTnLst>
                    </p:cTn>
                  </p:par>
                  <p:par>
                    <p:cTn id="53" fill="hold" nodeType="clickPar">
                      <p:stCondLst>
                        <p:cond delay="indefinite"/>
                      </p:stCondLst>
                      <p:childTnLst>
                        <p:par>
                          <p:cTn id="54" fill="hold" nodeType="withGroup">
                            <p:stCondLst>
                              <p:cond delay="0"/>
                            </p:stCondLst>
                            <p:childTnLst>
                              <p:par>
                                <p:cTn id="55" presetID="10" presetClass="entr" presetSubtype="0" fill="hold" grpId="0" nodeType="clickEffect">
                                  <p:stCondLst>
                                    <p:cond delay="0"/>
                                  </p:stCondLst>
                                  <p:childTnLst>
                                    <p:set>
                                      <p:cBhvr>
                                        <p:cTn id="56" dur="1" fill="hold">
                                          <p:stCondLst>
                                            <p:cond delay="0"/>
                                          </p:stCondLst>
                                        </p:cTn>
                                        <p:tgtEl>
                                          <p:spTgt spid="13">
                                            <p:txEl>
                                              <p:pRg st="0" end="0"/>
                                            </p:txEl>
                                          </p:spTgt>
                                        </p:tgtEl>
                                        <p:attrNameLst>
                                          <p:attrName>style.visibility</p:attrName>
                                        </p:attrNameLst>
                                      </p:cBhvr>
                                      <p:to>
                                        <p:strVal val="visible"/>
                                      </p:to>
                                    </p:set>
                                    <p:animEffect transition="in" filter="fade">
                                      <p:cBhvr>
                                        <p:cTn id="57" dur="500"/>
                                        <p:tgtEl>
                                          <p:spTgt spid="13">
                                            <p:txEl>
                                              <p:pRg st="0" end="0"/>
                                            </p:txEl>
                                          </p:spTgt>
                                        </p:tgtEl>
                                      </p:cBhvr>
                                    </p:animEffect>
                                  </p:childTnLst>
                                </p:cTn>
                              </p:par>
                            </p:childTnLst>
                          </p:cTn>
                        </p:par>
                      </p:childTnLst>
                    </p:cTn>
                  </p:par>
                  <p:par>
                    <p:cTn id="58" fill="hold" nodeType="clickPar">
                      <p:stCondLst>
                        <p:cond delay="indefinite"/>
                      </p:stCondLst>
                      <p:childTnLst>
                        <p:par>
                          <p:cTn id="59" fill="hold" nodeType="withGroup">
                            <p:stCondLst>
                              <p:cond delay="0"/>
                            </p:stCondLst>
                            <p:childTnLst>
                              <p:par>
                                <p:cTn id="60" presetID="10" presetClass="entr" presetSubtype="0" fill="hold" grpId="0" nodeType="clickEffect">
                                  <p:stCondLst>
                                    <p:cond delay="0"/>
                                  </p:stCondLst>
                                  <p:childTnLst>
                                    <p:set>
                                      <p:cBhvr>
                                        <p:cTn id="61" dur="1" fill="hold">
                                          <p:stCondLst>
                                            <p:cond delay="0"/>
                                          </p:stCondLst>
                                        </p:cTn>
                                        <p:tgtEl>
                                          <p:spTgt spid="24"/>
                                        </p:tgtEl>
                                        <p:attrNameLst>
                                          <p:attrName>style.visibility</p:attrName>
                                        </p:attrNameLst>
                                      </p:cBhvr>
                                      <p:to>
                                        <p:strVal val="visible"/>
                                      </p:to>
                                    </p:set>
                                    <p:animEffect transition="in" filter="fade">
                                      <p:cBhvr>
                                        <p:cTn id="62" dur="500"/>
                                        <p:tgtEl>
                                          <p:spTgt spid="24"/>
                                        </p:tgtEl>
                                      </p:cBhvr>
                                    </p:animEffect>
                                  </p:childTnLst>
                                </p:cTn>
                              </p:par>
                            </p:childTnLst>
                          </p:cTn>
                        </p:par>
                      </p:childTnLst>
                    </p:cTn>
                  </p:par>
                  <p:par>
                    <p:cTn id="63" fill="hold" nodeType="clickPar">
                      <p:stCondLst>
                        <p:cond delay="indefinite"/>
                      </p:stCondLst>
                      <p:childTnLst>
                        <p:par>
                          <p:cTn id="64" fill="hold" nodeType="withGroup">
                            <p:stCondLst>
                              <p:cond delay="0"/>
                            </p:stCondLst>
                            <p:childTnLst>
                              <p:par>
                                <p:cTn id="65" presetID="10" presetClass="entr" presetSubtype="0" fill="hold" nodeType="clickEffect">
                                  <p:stCondLst>
                                    <p:cond delay="0"/>
                                  </p:stCondLst>
                                  <p:childTnLst>
                                    <p:set>
                                      <p:cBhvr>
                                        <p:cTn id="66" dur="1" fill="hold">
                                          <p:stCondLst>
                                            <p:cond delay="0"/>
                                          </p:stCondLst>
                                        </p:cTn>
                                        <p:tgtEl>
                                          <p:spTgt spid="19"/>
                                        </p:tgtEl>
                                        <p:attrNameLst>
                                          <p:attrName>style.visibility</p:attrName>
                                        </p:attrNameLst>
                                      </p:cBhvr>
                                      <p:to>
                                        <p:strVal val="visible"/>
                                      </p:to>
                                    </p:set>
                                    <p:animEffect transition="in" filter="fade">
                                      <p:cBhvr>
                                        <p:cTn id="67" dur="500"/>
                                        <p:tgtEl>
                                          <p:spTgt spid="19"/>
                                        </p:tgtEl>
                                      </p:cBhvr>
                                    </p:animEffect>
                                  </p:childTnLst>
                                </p:cTn>
                              </p:par>
                            </p:childTnLst>
                          </p:cTn>
                        </p:par>
                      </p:childTnLst>
                    </p:cTn>
                  </p:par>
                  <p:par>
                    <p:cTn id="68" fill="hold" nodeType="clickPar">
                      <p:stCondLst>
                        <p:cond delay="indefinite"/>
                      </p:stCondLst>
                      <p:childTnLst>
                        <p:par>
                          <p:cTn id="69" fill="hold" nodeType="withGroup">
                            <p:stCondLst>
                              <p:cond delay="0"/>
                            </p:stCondLst>
                            <p:childTnLst>
                              <p:par>
                                <p:cTn id="70" presetID="10" presetClass="entr" presetSubtype="0" fill="hold" grpId="0" nodeType="clickEffect">
                                  <p:stCondLst>
                                    <p:cond delay="0"/>
                                  </p:stCondLst>
                                  <p:childTnLst>
                                    <p:set>
                                      <p:cBhvr>
                                        <p:cTn id="71" dur="1" fill="hold">
                                          <p:stCondLst>
                                            <p:cond delay="0"/>
                                          </p:stCondLst>
                                        </p:cTn>
                                        <p:tgtEl>
                                          <p:spTgt spid="18"/>
                                        </p:tgtEl>
                                        <p:attrNameLst>
                                          <p:attrName>style.visibility</p:attrName>
                                        </p:attrNameLst>
                                      </p:cBhvr>
                                      <p:to>
                                        <p:strVal val="visible"/>
                                      </p:to>
                                    </p:set>
                                    <p:animEffect transition="in" filter="fade">
                                      <p:cBhvr>
                                        <p:cTn id="72" dur="500"/>
                                        <p:tgtEl>
                                          <p:spTgt spid="18"/>
                                        </p:tgtEl>
                                      </p:cBhvr>
                                    </p:animEffect>
                                  </p:childTnLst>
                                </p:cTn>
                              </p:par>
                            </p:childTnLst>
                          </p:cTn>
                        </p:par>
                      </p:childTnLst>
                    </p:cTn>
                  </p:par>
                  <p:par>
                    <p:cTn id="73" fill="hold" nodeType="clickPar">
                      <p:stCondLst>
                        <p:cond delay="indefinite"/>
                      </p:stCondLst>
                      <p:childTnLst>
                        <p:par>
                          <p:cTn id="74" fill="hold" nodeType="withGroup">
                            <p:stCondLst>
                              <p:cond delay="0"/>
                            </p:stCondLst>
                            <p:childTnLst>
                              <p:par>
                                <p:cTn id="75" presetID="10" presetClass="entr" presetSubtype="0" fill="hold" grpId="0" nodeType="clickEffect">
                                  <p:stCondLst>
                                    <p:cond delay="0"/>
                                  </p:stCondLst>
                                  <p:childTnLst>
                                    <p:set>
                                      <p:cBhvr>
                                        <p:cTn id="76" dur="1" fill="hold">
                                          <p:stCondLst>
                                            <p:cond delay="0"/>
                                          </p:stCondLst>
                                        </p:cTn>
                                        <p:tgtEl>
                                          <p:spTgt spid="16"/>
                                        </p:tgtEl>
                                        <p:attrNameLst>
                                          <p:attrName>style.visibility</p:attrName>
                                        </p:attrNameLst>
                                      </p:cBhvr>
                                      <p:to>
                                        <p:strVal val="visible"/>
                                      </p:to>
                                    </p:set>
                                    <p:animEffect transition="in" filter="fade">
                                      <p:cBhvr>
                                        <p:cTn id="77" dur="500"/>
                                        <p:tgtEl>
                                          <p:spTgt spid="16"/>
                                        </p:tgtEl>
                                      </p:cBhvr>
                                    </p:animEffect>
                                  </p:childTnLst>
                                </p:cTn>
                              </p:par>
                            </p:childTnLst>
                          </p:cTn>
                        </p:par>
                      </p:childTnLst>
                    </p:cTn>
                  </p:par>
                  <p:par>
                    <p:cTn id="78" fill="hold" nodeType="clickPar">
                      <p:stCondLst>
                        <p:cond delay="indefinite"/>
                      </p:stCondLst>
                      <p:childTnLst>
                        <p:par>
                          <p:cTn id="79" fill="hold" nodeType="withGroup">
                            <p:stCondLst>
                              <p:cond delay="0"/>
                            </p:stCondLst>
                            <p:childTnLst>
                              <p:par>
                                <p:cTn id="80" presetID="10" presetClass="entr" presetSubtype="0" fill="hold" grpId="0" nodeType="clickEffect">
                                  <p:stCondLst>
                                    <p:cond delay="0"/>
                                  </p:stCondLst>
                                  <p:childTnLst>
                                    <p:set>
                                      <p:cBhvr>
                                        <p:cTn id="81" dur="1" fill="hold">
                                          <p:stCondLst>
                                            <p:cond delay="0"/>
                                          </p:stCondLst>
                                        </p:cTn>
                                        <p:tgtEl>
                                          <p:spTgt spid="21"/>
                                        </p:tgtEl>
                                        <p:attrNameLst>
                                          <p:attrName>style.visibility</p:attrName>
                                        </p:attrNameLst>
                                      </p:cBhvr>
                                      <p:to>
                                        <p:strVal val="visible"/>
                                      </p:to>
                                    </p:set>
                                    <p:animEffect transition="in" filter="fade">
                                      <p:cBhvr>
                                        <p:cTn id="82" dur="500"/>
                                        <p:tgtEl>
                                          <p:spTgt spid="21"/>
                                        </p:tgtEl>
                                      </p:cBhvr>
                                    </p:animEffect>
                                  </p:childTnLst>
                                </p:cTn>
                              </p:par>
                            </p:childTnLst>
                          </p:cTn>
                        </p:par>
                      </p:childTnLst>
                    </p:cTn>
                  </p:par>
                  <p:par>
                    <p:cTn id="83" fill="hold" nodeType="clickPar">
                      <p:stCondLst>
                        <p:cond delay="indefinite"/>
                      </p:stCondLst>
                      <p:childTnLst>
                        <p:par>
                          <p:cTn id="84" fill="hold" nodeType="withGroup">
                            <p:stCondLst>
                              <p:cond delay="0"/>
                            </p:stCondLst>
                            <p:childTnLst>
                              <p:par>
                                <p:cTn id="85" presetID="10" presetClass="entr" presetSubtype="0" fill="hold" grpId="0" nodeType="clickEffect">
                                  <p:stCondLst>
                                    <p:cond delay="0"/>
                                  </p:stCondLst>
                                  <p:childTnLst>
                                    <p:set>
                                      <p:cBhvr>
                                        <p:cTn id="86" dur="1" fill="hold">
                                          <p:stCondLst>
                                            <p:cond delay="0"/>
                                          </p:stCondLst>
                                        </p:cTn>
                                        <p:tgtEl>
                                          <p:spTgt spid="22">
                                            <p:txEl>
                                              <p:pRg st="0" end="0"/>
                                            </p:txEl>
                                          </p:spTgt>
                                        </p:tgtEl>
                                        <p:attrNameLst>
                                          <p:attrName>style.visibility</p:attrName>
                                        </p:attrNameLst>
                                      </p:cBhvr>
                                      <p:to>
                                        <p:strVal val="visible"/>
                                      </p:to>
                                    </p:set>
                                    <p:animEffect transition="in" filter="fade">
                                      <p:cBhvr>
                                        <p:cTn id="87" dur="500"/>
                                        <p:tgtEl>
                                          <p:spTgt spid="2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uild="p"/>
      <p:bldP spid="14" grpId="0"/>
      <p:bldP spid="15" grpId="0"/>
      <p:bldP spid="6" grpId="0" animBg="1"/>
      <p:bldP spid="20" grpId="0" animBg="1"/>
      <p:bldP spid="7" grpId="0" animBg="1"/>
      <p:bldP spid="16" grpId="0"/>
      <p:bldP spid="18" grpId="0"/>
      <p:bldP spid="21" grpId="0"/>
      <p:bldP spid="22" grpId="0" build="p"/>
      <p:bldP spid="3" grpId="0" animBg="1"/>
      <p:bldP spid="23" grpId="0" animBg="1"/>
      <p:bldP spid="24" grpId="0" animBg="1"/>
    </p:bldLst>
  </p:timing>
</p:sld>
</file>

<file path=ppt/slides/slide148.xml><?xml version="1.0" encoding="utf-8"?>
<p:sld xmlns:a="http://schemas.openxmlformats.org/drawingml/2006/main" xmlns:r="http://schemas.openxmlformats.org/officeDocument/2006/relationships" xmlns:p="http://schemas.openxmlformats.org/presentationml/2006/main">
  <p:cSld>
    <p:bg>
      <p:bgPr>
        <a:solidFill>
          <a:srgbClr val="000099"/>
        </a:solidFill>
        <a:effectLst/>
      </p:bgPr>
    </p:bg>
    <p:spTree>
      <p:nvGrpSpPr>
        <p:cNvPr id="1" name=""/>
        <p:cNvGrpSpPr/>
        <p:nvPr/>
      </p:nvGrpSpPr>
      <p:grpSpPr>
        <a:xfrm>
          <a:off x="0" y="0"/>
          <a:ext cx="0" cy="0"/>
          <a:chOff x="0" y="0"/>
          <a:chExt cx="0" cy="0"/>
        </a:xfrm>
      </p:grpSpPr>
      <p:sp>
        <p:nvSpPr>
          <p:cNvPr id="2" name="タイトル 1"/>
          <p:cNvSpPr>
            <a:spLocks noGrp="1"/>
          </p:cNvSpPr>
          <p:nvPr>
            <p:ph type="title"/>
          </p:nvPr>
        </p:nvSpPr>
        <p:spPr>
          <a:xfrm>
            <a:off x="179513" y="625252"/>
            <a:ext cx="8856983" cy="1143000"/>
          </a:xfrm>
        </p:spPr>
        <p:txBody>
          <a:bodyPr>
            <a:normAutofit fontScale="90000"/>
          </a:bodyPr>
          <a:lstStyle/>
          <a:p>
            <a:pPr fontAlgn="auto">
              <a:spcAft>
                <a:spcPts val="0"/>
              </a:spcAft>
              <a:defRPr/>
            </a:pPr>
            <a:r>
              <a:rPr lang="ja-JP" altLang="en-US"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どのようなものが含まれているのか</a:t>
            </a:r>
            <a:endParaRPr lang="ja-JP" altLang="en-US" dirty="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endParaRPr>
          </a:p>
        </p:txBody>
      </p:sp>
      <p:sp>
        <p:nvSpPr>
          <p:cNvPr id="6" name="タイトル 1"/>
          <p:cNvSpPr txBox="1">
            <a:spLocks/>
          </p:cNvSpPr>
          <p:nvPr/>
        </p:nvSpPr>
        <p:spPr bwMode="auto">
          <a:xfrm>
            <a:off x="827584" y="1196752"/>
            <a:ext cx="8496944" cy="4752528"/>
          </a:xfrm>
          <a:prstGeom prst="rect">
            <a:avLst/>
          </a:prstGeom>
          <a:noFill/>
          <a:ln w="9525">
            <a:noFill/>
            <a:miter lim="800000"/>
            <a:headEnd/>
            <a:tailEnd/>
          </a:ln>
        </p:spPr>
        <p:txBody>
          <a:bodyPr vert="horz" wrap="square" lIns="45720" tIns="45720" rIns="45720" bIns="45720" numCol="1" anchor="ctr" anchorCtr="0" compatLnSpc="1">
            <a:prstTxWarp prst="textNoShape">
              <a:avLst/>
            </a:prstTxWarp>
            <a:normAutofit/>
          </a:bodyPr>
          <a:lstStyle>
            <a:lvl1pPr algn="l" rtl="0" fontAlgn="base">
              <a:spcBef>
                <a:spcPct val="0"/>
              </a:spcBef>
              <a:spcAft>
                <a:spcPct val="0"/>
              </a:spcAft>
              <a:defRPr kumimoji="1" sz="4600" kern="1200">
                <a:solidFill>
                  <a:schemeClr val="tx1"/>
                </a:solidFill>
                <a:latin typeface="+mj-lt"/>
                <a:ea typeface="+mj-ea"/>
                <a:cs typeface="+mj-cs"/>
              </a:defRPr>
            </a:lvl1pPr>
            <a:lvl2pPr algn="l" rtl="0" fontAlgn="base">
              <a:spcBef>
                <a:spcPct val="0"/>
              </a:spcBef>
              <a:spcAft>
                <a:spcPct val="0"/>
              </a:spcAft>
              <a:defRPr kumimoji="1" sz="4600">
                <a:solidFill>
                  <a:schemeClr val="tx1"/>
                </a:solidFill>
                <a:latin typeface="Franklin Gothic Book"/>
                <a:ea typeface="ＭＳ Ｐゴシック" charset="-128"/>
              </a:defRPr>
            </a:lvl2pPr>
            <a:lvl3pPr algn="l" rtl="0" fontAlgn="base">
              <a:spcBef>
                <a:spcPct val="0"/>
              </a:spcBef>
              <a:spcAft>
                <a:spcPct val="0"/>
              </a:spcAft>
              <a:defRPr kumimoji="1" sz="4600">
                <a:solidFill>
                  <a:schemeClr val="tx1"/>
                </a:solidFill>
                <a:latin typeface="Franklin Gothic Book"/>
                <a:ea typeface="ＭＳ Ｐゴシック" charset="-128"/>
              </a:defRPr>
            </a:lvl3pPr>
            <a:lvl4pPr algn="l" rtl="0" fontAlgn="base">
              <a:spcBef>
                <a:spcPct val="0"/>
              </a:spcBef>
              <a:spcAft>
                <a:spcPct val="0"/>
              </a:spcAft>
              <a:defRPr kumimoji="1" sz="4600">
                <a:solidFill>
                  <a:schemeClr val="tx1"/>
                </a:solidFill>
                <a:latin typeface="Franklin Gothic Book"/>
                <a:ea typeface="ＭＳ Ｐゴシック" charset="-128"/>
              </a:defRPr>
            </a:lvl4pPr>
            <a:lvl5pPr algn="l" rtl="0" fontAlgn="base">
              <a:spcBef>
                <a:spcPct val="0"/>
              </a:spcBef>
              <a:spcAft>
                <a:spcPct val="0"/>
              </a:spcAft>
              <a:defRPr kumimoji="1" sz="4600">
                <a:solidFill>
                  <a:schemeClr val="tx1"/>
                </a:solidFill>
                <a:latin typeface="Franklin Gothic Book"/>
                <a:ea typeface="ＭＳ Ｐゴシック" charset="-128"/>
              </a:defRPr>
            </a:lvl5pPr>
            <a:lvl6pPr marL="457200" algn="l" rtl="0" fontAlgn="base">
              <a:spcBef>
                <a:spcPct val="0"/>
              </a:spcBef>
              <a:spcAft>
                <a:spcPct val="0"/>
              </a:spcAft>
              <a:defRPr kumimoji="1" sz="4600">
                <a:solidFill>
                  <a:schemeClr val="tx1"/>
                </a:solidFill>
                <a:latin typeface="Franklin Gothic Book"/>
                <a:ea typeface="ＭＳ Ｐゴシック" charset="-128"/>
              </a:defRPr>
            </a:lvl6pPr>
            <a:lvl7pPr marL="914400" algn="l" rtl="0" fontAlgn="base">
              <a:spcBef>
                <a:spcPct val="0"/>
              </a:spcBef>
              <a:spcAft>
                <a:spcPct val="0"/>
              </a:spcAft>
              <a:defRPr kumimoji="1" sz="4600">
                <a:solidFill>
                  <a:schemeClr val="tx1"/>
                </a:solidFill>
                <a:latin typeface="Franklin Gothic Book"/>
                <a:ea typeface="ＭＳ Ｐゴシック" charset="-128"/>
              </a:defRPr>
            </a:lvl7pPr>
            <a:lvl8pPr marL="1371600" algn="l" rtl="0" fontAlgn="base">
              <a:spcBef>
                <a:spcPct val="0"/>
              </a:spcBef>
              <a:spcAft>
                <a:spcPct val="0"/>
              </a:spcAft>
              <a:defRPr kumimoji="1" sz="4600">
                <a:solidFill>
                  <a:schemeClr val="tx1"/>
                </a:solidFill>
                <a:latin typeface="Franklin Gothic Book"/>
                <a:ea typeface="ＭＳ Ｐゴシック" charset="-128"/>
              </a:defRPr>
            </a:lvl8pPr>
            <a:lvl9pPr marL="1828800" algn="l" rtl="0" fontAlgn="base">
              <a:spcBef>
                <a:spcPct val="0"/>
              </a:spcBef>
              <a:spcAft>
                <a:spcPct val="0"/>
              </a:spcAft>
              <a:defRPr kumimoji="1" sz="4600">
                <a:solidFill>
                  <a:schemeClr val="tx1"/>
                </a:solidFill>
                <a:latin typeface="Franklin Gothic Book"/>
                <a:ea typeface="ＭＳ Ｐゴシック" charset="-128"/>
              </a:defRPr>
            </a:lvl9pPr>
          </a:lstStyle>
          <a:p>
            <a:pPr fontAlgn="auto">
              <a:spcAft>
                <a:spcPts val="0"/>
              </a:spcAft>
              <a:defRPr/>
            </a:pPr>
            <a:r>
              <a:rPr lang="ja-JP" altLang="en-US" b="1" dirty="0" smtClean="0">
                <a:solidFill>
                  <a:srgbClr val="FFFFFF"/>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麻薬</a:t>
            </a:r>
            <a:r>
              <a:rPr lang="ja-JP" altLang="en-US" sz="3200" b="1" dirty="0" smtClean="0">
                <a:solidFill>
                  <a:srgbClr val="FFFFFF"/>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・・・麻薬及び向精神薬取締法で規制</a:t>
            </a:r>
            <a:endParaRPr lang="en-US" altLang="ja-JP" b="1" dirty="0">
              <a:solidFill>
                <a:srgbClr val="FFFFFF"/>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endParaRPr>
          </a:p>
          <a:p>
            <a:pPr fontAlgn="auto">
              <a:spcAft>
                <a:spcPts val="0"/>
              </a:spcAft>
              <a:defRPr/>
            </a:pPr>
            <a:r>
              <a:rPr lang="ja-JP" altLang="en-US" b="1" dirty="0" smtClean="0">
                <a:solidFill>
                  <a:srgbClr val="FFFFFF"/>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指定薬物</a:t>
            </a:r>
            <a:r>
              <a:rPr lang="ja-JP" altLang="en-US" sz="3200" b="1" dirty="0" smtClean="0">
                <a:solidFill>
                  <a:srgbClr val="FFFFFF"/>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・・・薬事法で規制</a:t>
            </a:r>
            <a:endParaRPr lang="en-US" altLang="ja-JP" b="1" dirty="0">
              <a:solidFill>
                <a:srgbClr val="FFFFFF"/>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endParaRPr>
          </a:p>
          <a:p>
            <a:pPr fontAlgn="auto">
              <a:spcAft>
                <a:spcPts val="0"/>
              </a:spcAft>
              <a:defRPr/>
            </a:pPr>
            <a:r>
              <a:rPr lang="ja-JP" altLang="en-US" b="1" dirty="0" smtClean="0">
                <a:solidFill>
                  <a:srgbClr val="FFFFFF"/>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その他</a:t>
            </a:r>
            <a:r>
              <a:rPr lang="ja-JP" altLang="en-US" sz="3200" b="1" dirty="0" smtClean="0">
                <a:solidFill>
                  <a:srgbClr val="FFFFFF"/>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・・・覚せい剤、大麻</a:t>
            </a:r>
            <a:endParaRPr lang="ja-JP" altLang="en-US" sz="3200" b="1" dirty="0">
              <a:solidFill>
                <a:srgbClr val="FFFFFF"/>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endParaRPr>
          </a:p>
        </p:txBody>
      </p:sp>
      <p:sp>
        <p:nvSpPr>
          <p:cNvPr id="7" name="正方形/長方形 6"/>
          <p:cNvSpPr/>
          <p:nvPr/>
        </p:nvSpPr>
        <p:spPr>
          <a:xfrm>
            <a:off x="179513" y="5445224"/>
            <a:ext cx="8568952" cy="646331"/>
          </a:xfrm>
          <a:prstGeom prst="rect">
            <a:avLst/>
          </a:prstGeom>
        </p:spPr>
        <p:txBody>
          <a:bodyPr wrap="square">
            <a:spAutoFit/>
          </a:bodyPr>
          <a:lstStyle/>
          <a:p>
            <a:pPr algn="ctr">
              <a:defRPr/>
            </a:pPr>
            <a:r>
              <a:rPr lang="ja-JP" altLang="en-US" sz="3600" b="1" dirty="0">
                <a:solidFill>
                  <a:srgbClr val="FFFFFF"/>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またこれらに近い成分が含まれている</a:t>
            </a:r>
          </a:p>
        </p:txBody>
      </p:sp>
    </p:spTree>
    <p:extLst>
      <p:ext uri="{BB962C8B-B14F-4D97-AF65-F5344CB8AC3E}">
        <p14:creationId xmlns:p14="http://schemas.microsoft.com/office/powerpoint/2010/main" val="2665406180"/>
      </p:ext>
    </p:extLst>
  </p:cSld>
  <p:clrMapOvr>
    <a:masterClrMapping/>
  </p:clrMapOvr>
  <p:transition spd="med">
    <p:fade thruBlk="1"/>
  </p:transition>
  <p:timing>
    <p:tnLst>
      <p:par>
        <p:cTn id="1" dur="indefinite" restart="never" nodeType="tmRoot"/>
      </p:par>
    </p:tnLst>
  </p:timing>
</p:sld>
</file>

<file path=ppt/slides/slide149.xml><?xml version="1.0" encoding="utf-8"?>
<p:sld xmlns:a="http://schemas.openxmlformats.org/drawingml/2006/main" xmlns:r="http://schemas.openxmlformats.org/officeDocument/2006/relationships" xmlns:p="http://schemas.openxmlformats.org/presentationml/2006/main">
  <p:cSld>
    <p:bg>
      <p:bgPr>
        <a:solidFill>
          <a:srgbClr val="000099"/>
        </a:solidFill>
        <a:effectLst/>
      </p:bgPr>
    </p:bg>
    <p:spTree>
      <p:nvGrpSpPr>
        <p:cNvPr id="1" name=""/>
        <p:cNvGrpSpPr/>
        <p:nvPr/>
      </p:nvGrpSpPr>
      <p:grpSpPr>
        <a:xfrm>
          <a:off x="0" y="0"/>
          <a:ext cx="0" cy="0"/>
          <a:chOff x="0" y="0"/>
          <a:chExt cx="0" cy="0"/>
        </a:xfrm>
      </p:grpSpPr>
      <p:pic>
        <p:nvPicPr>
          <p:cNvPr id="22533"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5003" y="260350"/>
            <a:ext cx="4164388" cy="5329238"/>
          </a:xfrm>
          <a:prstGeom prst="rect">
            <a:avLst/>
          </a:prstGeom>
          <a:noFill/>
          <a:extLst>
            <a:ext uri="{909E8E84-426E-40DD-AFC4-6F175D3DCCD1}">
              <a14:hiddenFill xmlns:a14="http://schemas.microsoft.com/office/drawing/2010/main">
                <a:solidFill>
                  <a:srgbClr val="FFFFFF"/>
                </a:solidFill>
              </a14:hiddenFill>
            </a:ext>
          </a:extLst>
        </p:spPr>
      </p:pic>
      <p:pic>
        <p:nvPicPr>
          <p:cNvPr id="22534" name="Picture 6"/>
          <p:cNvPicPr>
            <a:picLocks noChangeAspect="1" noChangeArrowheads="1"/>
          </p:cNvPicPr>
          <p:nvPr/>
        </p:nvPicPr>
        <p:blipFill>
          <a:blip r:embed="rId3">
            <a:extLst>
              <a:ext uri="{28A0092B-C50C-407E-A947-70E740481C1C}">
                <a14:useLocalDpi xmlns:a14="http://schemas.microsoft.com/office/drawing/2010/main" val="0"/>
              </a:ext>
            </a:extLst>
          </a:blip>
          <a:srcRect b="4109"/>
          <a:stretch>
            <a:fillRect/>
          </a:stretch>
        </p:blipFill>
        <p:spPr bwMode="auto">
          <a:xfrm>
            <a:off x="5241939" y="264947"/>
            <a:ext cx="3297561" cy="5329238"/>
          </a:xfrm>
          <a:prstGeom prst="rect">
            <a:avLst/>
          </a:prstGeom>
          <a:noFill/>
          <a:extLst>
            <a:ext uri="{909E8E84-426E-40DD-AFC4-6F175D3DCCD1}">
              <a14:hiddenFill xmlns:a14="http://schemas.microsoft.com/office/drawing/2010/main">
                <a:solidFill>
                  <a:srgbClr val="FFFFFF"/>
                </a:solidFill>
              </a14:hiddenFill>
            </a:ext>
          </a:extLst>
        </p:spPr>
      </p:pic>
      <p:sp>
        <p:nvSpPr>
          <p:cNvPr id="22535" name="AutoShape 7"/>
          <p:cNvSpPr>
            <a:spLocks noChangeArrowheads="1"/>
          </p:cNvSpPr>
          <p:nvPr/>
        </p:nvSpPr>
        <p:spPr bwMode="auto">
          <a:xfrm>
            <a:off x="2688304" y="1341438"/>
            <a:ext cx="472393" cy="1295400"/>
          </a:xfrm>
          <a:prstGeom prst="roundRect">
            <a:avLst>
              <a:gd name="adj" fmla="val 16667"/>
            </a:avLst>
          </a:prstGeom>
          <a:noFill/>
          <a:ln w="63500">
            <a:solidFill>
              <a:srgbClr val="FF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50000"/>
              </a:spcBef>
              <a:spcAft>
                <a:spcPct val="0"/>
              </a:spcAft>
            </a:pPr>
            <a:endParaRPr lang="ja-JP" altLang="en-US" b="1">
              <a:solidFill>
                <a:srgbClr val="FFFFFF"/>
              </a:solidFill>
              <a:latin typeface="メイリオ" panose="020B0604030504040204" pitchFamily="50" charset="-128"/>
              <a:ea typeface="メイリオ" panose="020B0604030504040204" pitchFamily="50" charset="-128"/>
            </a:endParaRPr>
          </a:p>
        </p:txBody>
      </p:sp>
      <p:sp>
        <p:nvSpPr>
          <p:cNvPr id="22536" name="AutoShape 8"/>
          <p:cNvSpPr>
            <a:spLocks noChangeArrowheads="1"/>
          </p:cNvSpPr>
          <p:nvPr/>
        </p:nvSpPr>
        <p:spPr bwMode="auto">
          <a:xfrm>
            <a:off x="5251411" y="1013057"/>
            <a:ext cx="2372429" cy="288925"/>
          </a:xfrm>
          <a:prstGeom prst="roundRect">
            <a:avLst>
              <a:gd name="adj" fmla="val 16667"/>
            </a:avLst>
          </a:prstGeom>
          <a:noFill/>
          <a:ln w="63500">
            <a:solidFill>
              <a:srgbClr val="FF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50000"/>
              </a:spcBef>
              <a:spcAft>
                <a:spcPct val="0"/>
              </a:spcAft>
            </a:pPr>
            <a:endParaRPr lang="ja-JP" altLang="en-US" b="1">
              <a:solidFill>
                <a:srgbClr val="FFFFFF"/>
              </a:solidFill>
              <a:latin typeface="メイリオ" panose="020B0604030504040204" pitchFamily="50" charset="-128"/>
              <a:ea typeface="メイリオ" panose="020B0604030504040204" pitchFamily="50" charset="-128"/>
            </a:endParaRPr>
          </a:p>
        </p:txBody>
      </p:sp>
      <p:sp>
        <p:nvSpPr>
          <p:cNvPr id="22537" name="AutoShape 9"/>
          <p:cNvSpPr>
            <a:spLocks noChangeArrowheads="1"/>
          </p:cNvSpPr>
          <p:nvPr/>
        </p:nvSpPr>
        <p:spPr bwMode="auto">
          <a:xfrm>
            <a:off x="7813791" y="1840323"/>
            <a:ext cx="472394" cy="2017712"/>
          </a:xfrm>
          <a:prstGeom prst="roundRect">
            <a:avLst>
              <a:gd name="adj" fmla="val 16667"/>
            </a:avLst>
          </a:prstGeom>
          <a:noFill/>
          <a:ln w="63500">
            <a:solidFill>
              <a:srgbClr val="FF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50000"/>
              </a:spcBef>
              <a:spcAft>
                <a:spcPct val="0"/>
              </a:spcAft>
            </a:pPr>
            <a:endParaRPr lang="ja-JP" altLang="en-US" b="1">
              <a:solidFill>
                <a:srgbClr val="FFFFFF"/>
              </a:solidFill>
              <a:latin typeface="メイリオ" panose="020B0604030504040204" pitchFamily="50" charset="-128"/>
              <a:ea typeface="メイリオ" panose="020B0604030504040204" pitchFamily="50" charset="-128"/>
            </a:endParaRPr>
          </a:p>
        </p:txBody>
      </p:sp>
      <p:sp>
        <p:nvSpPr>
          <p:cNvPr id="22538" name="AutoShape 10"/>
          <p:cNvSpPr>
            <a:spLocks noChangeArrowheads="1"/>
          </p:cNvSpPr>
          <p:nvPr/>
        </p:nvSpPr>
        <p:spPr bwMode="auto">
          <a:xfrm>
            <a:off x="6665285" y="2938628"/>
            <a:ext cx="472394" cy="2016125"/>
          </a:xfrm>
          <a:prstGeom prst="roundRect">
            <a:avLst>
              <a:gd name="adj" fmla="val 16667"/>
            </a:avLst>
          </a:prstGeom>
          <a:noFill/>
          <a:ln w="63500">
            <a:solidFill>
              <a:srgbClr val="FF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50000"/>
              </a:spcBef>
              <a:spcAft>
                <a:spcPct val="0"/>
              </a:spcAft>
            </a:pPr>
            <a:endParaRPr lang="ja-JP" altLang="en-US" b="1">
              <a:solidFill>
                <a:srgbClr val="FFFFFF"/>
              </a:solidFill>
              <a:latin typeface="メイリオ" panose="020B0604030504040204" pitchFamily="50" charset="-128"/>
              <a:ea typeface="メイリオ" panose="020B0604030504040204" pitchFamily="50" charset="-128"/>
            </a:endParaRPr>
          </a:p>
        </p:txBody>
      </p:sp>
      <p:sp>
        <p:nvSpPr>
          <p:cNvPr id="22531" name="Rectangle 3"/>
          <p:cNvSpPr>
            <a:spLocks noGrp="1" noChangeArrowheads="1"/>
          </p:cNvSpPr>
          <p:nvPr>
            <p:ph type="body" idx="1"/>
          </p:nvPr>
        </p:nvSpPr>
        <p:spPr>
          <a:xfrm>
            <a:off x="-252536" y="5373216"/>
            <a:ext cx="9145016" cy="1232044"/>
          </a:xfrm>
        </p:spPr>
        <p:txBody>
          <a:bodyPr/>
          <a:lstStyle/>
          <a:p>
            <a:pPr>
              <a:buFontTx/>
              <a:buNone/>
            </a:pPr>
            <a:endParaRPr lang="en-US" altLang="ja-JP" sz="2400" dirty="0" smtClean="0">
              <a:solidFill>
                <a:schemeClr val="bg1"/>
              </a:solidFill>
              <a:latin typeface="メイリオ" panose="020B0604030504040204" pitchFamily="50" charset="-128"/>
              <a:ea typeface="メイリオ" panose="020B0604030504040204" pitchFamily="50" charset="-128"/>
            </a:endParaRPr>
          </a:p>
          <a:p>
            <a:pPr>
              <a:buFontTx/>
              <a:buNone/>
            </a:pPr>
            <a:r>
              <a:rPr lang="ja-JP" altLang="en-US" sz="2400" dirty="0" smtClean="0">
                <a:solidFill>
                  <a:schemeClr val="bg1"/>
                </a:solidFill>
                <a:latin typeface="メイリオ" panose="020B0604030504040204" pitchFamily="50" charset="-128"/>
                <a:ea typeface="メイリオ" panose="020B0604030504040204" pitchFamily="50" charset="-128"/>
              </a:rPr>
              <a:t>　　濫用</a:t>
            </a:r>
            <a:r>
              <a:rPr lang="ja-JP" altLang="en-US" sz="2400" dirty="0">
                <a:solidFill>
                  <a:schemeClr val="bg1"/>
                </a:solidFill>
                <a:latin typeface="メイリオ" panose="020B0604030504040204" pitchFamily="50" charset="-128"/>
                <a:ea typeface="メイリオ" panose="020B0604030504040204" pitchFamily="50" charset="-128"/>
              </a:rPr>
              <a:t>により、</a:t>
            </a:r>
            <a:r>
              <a:rPr lang="ja-JP" altLang="en-US" sz="2400" dirty="0">
                <a:solidFill>
                  <a:srgbClr val="FFC000"/>
                </a:solidFill>
                <a:effectLst>
                  <a:outerShdw blurRad="38100" dist="38100" dir="2700000" algn="tl">
                    <a:srgbClr val="C0C0C0"/>
                  </a:outerShdw>
                </a:effectLst>
                <a:latin typeface="メイリオ" panose="020B0604030504040204" pitchFamily="50" charset="-128"/>
                <a:ea typeface="メイリオ" panose="020B0604030504040204" pitchFamily="50" charset="-128"/>
              </a:rPr>
              <a:t>健康被害</a:t>
            </a:r>
            <a:r>
              <a:rPr lang="ja-JP" altLang="en-US" sz="2400" dirty="0">
                <a:solidFill>
                  <a:srgbClr val="FFC000"/>
                </a:solidFill>
                <a:latin typeface="メイリオ" panose="020B0604030504040204" pitchFamily="50" charset="-128"/>
                <a:ea typeface="メイリオ" panose="020B0604030504040204" pitchFamily="50" charset="-128"/>
              </a:rPr>
              <a:t>が発生する</a:t>
            </a:r>
            <a:r>
              <a:rPr lang="ja-JP" altLang="en-US" sz="2400" dirty="0">
                <a:solidFill>
                  <a:schemeClr val="bg1"/>
                </a:solidFill>
                <a:latin typeface="メイリオ" panose="020B0604030504040204" pitchFamily="50" charset="-128"/>
                <a:ea typeface="メイリオ" panose="020B0604030504040204" pitchFamily="50" charset="-128"/>
              </a:rPr>
              <a:t>とともに、</a:t>
            </a:r>
            <a:r>
              <a:rPr lang="ja-JP" altLang="en-US" sz="2400" dirty="0">
                <a:solidFill>
                  <a:srgbClr val="FFC000"/>
                </a:solidFill>
                <a:effectLst>
                  <a:outerShdw blurRad="38100" dist="38100" dir="2700000" algn="tl">
                    <a:srgbClr val="C0C0C0"/>
                  </a:outerShdw>
                </a:effectLst>
                <a:latin typeface="メイリオ" panose="020B0604030504040204" pitchFamily="50" charset="-128"/>
                <a:ea typeface="メイリオ" panose="020B0604030504040204" pitchFamily="50" charset="-128"/>
              </a:rPr>
              <a:t>交通事故などに</a:t>
            </a:r>
            <a:r>
              <a:rPr lang="ja-JP" altLang="en-US" sz="2400" dirty="0" smtClean="0">
                <a:solidFill>
                  <a:srgbClr val="FFC000"/>
                </a:solidFill>
                <a:effectLst>
                  <a:outerShdw blurRad="38100" dist="38100" dir="2700000" algn="tl">
                    <a:srgbClr val="C0C0C0"/>
                  </a:outerShdw>
                </a:effectLst>
                <a:latin typeface="メイリオ" panose="020B0604030504040204" pitchFamily="50" charset="-128"/>
                <a:ea typeface="メイリオ" panose="020B0604030504040204" pitchFamily="50" charset="-128"/>
              </a:rPr>
              <a:t>よる第三者</a:t>
            </a:r>
            <a:r>
              <a:rPr lang="ja-JP" altLang="en-US" sz="2400" dirty="0">
                <a:solidFill>
                  <a:srgbClr val="FFC000"/>
                </a:solidFill>
                <a:effectLst>
                  <a:outerShdw blurRad="38100" dist="38100" dir="2700000" algn="tl">
                    <a:srgbClr val="C0C0C0"/>
                  </a:outerShdw>
                </a:effectLst>
                <a:latin typeface="メイリオ" panose="020B0604030504040204" pitchFamily="50" charset="-128"/>
                <a:ea typeface="メイリオ" panose="020B0604030504040204" pitchFamily="50" charset="-128"/>
              </a:rPr>
              <a:t>への被害</a:t>
            </a:r>
            <a:r>
              <a:rPr lang="ja-JP" altLang="en-US" sz="2400" dirty="0">
                <a:solidFill>
                  <a:srgbClr val="FFC000"/>
                </a:solidFill>
                <a:latin typeface="メイリオ" panose="020B0604030504040204" pitchFamily="50" charset="-128"/>
                <a:ea typeface="メイリオ" panose="020B0604030504040204" pitchFamily="50" charset="-128"/>
              </a:rPr>
              <a:t>も発生</a:t>
            </a:r>
            <a:r>
              <a:rPr lang="ja-JP" altLang="en-US" sz="2400" dirty="0">
                <a:solidFill>
                  <a:schemeClr val="bg1"/>
                </a:solidFill>
                <a:latin typeface="メイリオ" panose="020B0604030504040204" pitchFamily="50" charset="-128"/>
                <a:ea typeface="メイリオ" panose="020B0604030504040204" pitchFamily="50" charset="-128"/>
              </a:rPr>
              <a:t>し、</a:t>
            </a:r>
            <a:r>
              <a:rPr lang="ja-JP" altLang="en-US" sz="2400" dirty="0">
                <a:solidFill>
                  <a:srgbClr val="FFC000"/>
                </a:solidFill>
                <a:effectLst>
                  <a:outerShdw blurRad="38100" dist="38100" dir="2700000" algn="tl">
                    <a:srgbClr val="C0C0C0"/>
                  </a:outerShdw>
                </a:effectLst>
                <a:latin typeface="メイリオ" panose="020B0604030504040204" pitchFamily="50" charset="-128"/>
                <a:ea typeface="メイリオ" panose="020B0604030504040204" pitchFamily="50" charset="-128"/>
              </a:rPr>
              <a:t>深刻な社会問題</a:t>
            </a:r>
            <a:r>
              <a:rPr lang="ja-JP" altLang="en-US" sz="2400" dirty="0">
                <a:solidFill>
                  <a:schemeClr val="bg1"/>
                </a:solidFill>
                <a:latin typeface="メイリオ" panose="020B0604030504040204" pitchFamily="50" charset="-128"/>
                <a:ea typeface="メイリオ" panose="020B0604030504040204" pitchFamily="50" charset="-128"/>
              </a:rPr>
              <a:t>となっている。</a:t>
            </a:r>
          </a:p>
        </p:txBody>
      </p:sp>
    </p:spTree>
    <p:extLst>
      <p:ext uri="{BB962C8B-B14F-4D97-AF65-F5344CB8AC3E}">
        <p14:creationId xmlns:p14="http://schemas.microsoft.com/office/powerpoint/2010/main" val="3913606103"/>
      </p:ext>
    </p:extLst>
  </p:cSld>
  <p:clrMapOvr>
    <a:masterClrMapping/>
  </p:clrMapOvr>
  <p:transition spd="med">
    <p:fade thruBlk="1"/>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000099"/>
        </a:solidFill>
        <a:effectLst/>
      </p:bgPr>
    </p:bg>
    <p:spTree>
      <p:nvGrpSpPr>
        <p:cNvPr id="1" name=""/>
        <p:cNvGrpSpPr/>
        <p:nvPr/>
      </p:nvGrpSpPr>
      <p:grpSpPr>
        <a:xfrm>
          <a:off x="0" y="0"/>
          <a:ext cx="0" cy="0"/>
          <a:chOff x="0" y="0"/>
          <a:chExt cx="0" cy="0"/>
        </a:xfrm>
      </p:grpSpPr>
      <p:sp>
        <p:nvSpPr>
          <p:cNvPr id="6" name="Text Box 27"/>
          <p:cNvSpPr txBox="1">
            <a:spLocks noChangeArrowheads="1"/>
          </p:cNvSpPr>
          <p:nvPr/>
        </p:nvSpPr>
        <p:spPr bwMode="auto">
          <a:xfrm>
            <a:off x="0" y="514156"/>
            <a:ext cx="9144000" cy="646331"/>
          </a:xfrm>
          <a:prstGeom prst="rect">
            <a:avLst/>
          </a:prstGeom>
          <a:noFill/>
          <a:ln w="9525">
            <a:noFill/>
            <a:miter lim="800000"/>
            <a:headEnd/>
            <a:tailEnd/>
          </a:ln>
          <a:effectLst/>
        </p:spPr>
        <p:txBody>
          <a:bodyPr wrap="square">
            <a:spAutoFit/>
          </a:bodyPr>
          <a:lstStyle/>
          <a:p>
            <a:pPr algn="ctr" fontAlgn="base">
              <a:spcBef>
                <a:spcPct val="50000"/>
              </a:spcBef>
              <a:spcAft>
                <a:spcPct val="0"/>
              </a:spcAft>
              <a:defRPr/>
            </a:pPr>
            <a:r>
              <a:rPr lang="ja-JP" altLang="en-US" sz="3200" dirty="0" smtClean="0">
                <a:solidFill>
                  <a:srgbClr val="FF0066"/>
                </a:solidFill>
                <a:effectLst>
                  <a:outerShdw blurRad="38100" dist="38100" dir="2700000" algn="tl">
                    <a:srgbClr val="000000">
                      <a:alpha val="43137"/>
                    </a:srgbClr>
                  </a:outerShdw>
                </a:effectLst>
                <a:latin typeface="Arial" charset="0"/>
              </a:rPr>
              <a:t>●</a:t>
            </a:r>
            <a:r>
              <a:rPr lang="ja-JP" altLang="en-US" sz="3600" dirty="0" smtClean="0">
                <a:solidFill>
                  <a:srgbClr val="FFFFFF"/>
                </a:solidFill>
                <a:effectLst>
                  <a:outerShdw blurRad="38100" dist="38100" dir="2700000" algn="tl">
                    <a:srgbClr val="000000">
                      <a:alpha val="43137"/>
                    </a:srgbClr>
                  </a:outerShdw>
                </a:effectLst>
                <a:latin typeface="Arial" charset="0"/>
              </a:rPr>
              <a:t>臨時検査 </a:t>
            </a:r>
            <a:endParaRPr lang="ja-JP" altLang="en-US" sz="3600" dirty="0">
              <a:solidFill>
                <a:srgbClr val="FFFFFF"/>
              </a:solidFill>
              <a:effectLst>
                <a:outerShdw blurRad="38100" dist="38100" dir="2700000" algn="tl">
                  <a:srgbClr val="000000">
                    <a:alpha val="43137"/>
                  </a:srgbClr>
                </a:outerShdw>
              </a:effectLst>
              <a:latin typeface="Arial" charset="0"/>
            </a:endParaRPr>
          </a:p>
        </p:txBody>
      </p:sp>
      <p:sp>
        <p:nvSpPr>
          <p:cNvPr id="7" name="Text Box 16"/>
          <p:cNvSpPr txBox="1">
            <a:spLocks noChangeArrowheads="1"/>
          </p:cNvSpPr>
          <p:nvPr/>
        </p:nvSpPr>
        <p:spPr bwMode="auto">
          <a:xfrm>
            <a:off x="785845" y="4005064"/>
            <a:ext cx="7704856" cy="1815882"/>
          </a:xfrm>
          <a:prstGeom prst="rect">
            <a:avLst/>
          </a:prstGeom>
          <a:noFill/>
          <a:ln w="9525">
            <a:noFill/>
            <a:miter lim="800000"/>
            <a:headEnd/>
            <a:tailEnd/>
          </a:ln>
          <a:effectLst/>
        </p:spPr>
        <p:txBody>
          <a:bodyPr wrap="square">
            <a:spAutoFit/>
          </a:bodyPr>
          <a:lstStyle/>
          <a:p>
            <a:pPr fontAlgn="base">
              <a:spcBef>
                <a:spcPct val="50000"/>
              </a:spcBef>
              <a:spcAft>
                <a:spcPct val="0"/>
              </a:spcAft>
            </a:pPr>
            <a:r>
              <a:rPr lang="ja-JP" altLang="en-US" sz="2800" dirty="0" smtClean="0">
                <a:solidFill>
                  <a:srgbClr val="FFFFFF"/>
                </a:solidFill>
                <a:effectLst>
                  <a:outerShdw blurRad="38100" dist="38100" dir="2700000" algn="tl">
                    <a:srgbClr val="000000">
                      <a:alpha val="43137"/>
                    </a:srgbClr>
                  </a:outerShdw>
                </a:effectLst>
                <a:latin typeface="Arial" charset="0"/>
              </a:rPr>
              <a:t>伝染病や食中毒の発生時や、発生の恐れがある場合、また風水害等により環境が不潔になったり、汚染された時などに検査が必要とされる時に行うもの。</a:t>
            </a:r>
            <a:endParaRPr lang="ja-JP" altLang="ja-JP" sz="2800" dirty="0" smtClean="0">
              <a:solidFill>
                <a:srgbClr val="FFFFFF"/>
              </a:solidFill>
              <a:effectLst>
                <a:outerShdw blurRad="38100" dist="38100" dir="2700000" algn="tl">
                  <a:srgbClr val="000000">
                    <a:alpha val="43137"/>
                  </a:srgbClr>
                </a:outerShdw>
              </a:effectLst>
              <a:latin typeface="Arial" charset="0"/>
            </a:endParaRPr>
          </a:p>
        </p:txBody>
      </p:sp>
      <p:sp>
        <p:nvSpPr>
          <p:cNvPr id="9" name="Text Box 16"/>
          <p:cNvSpPr txBox="1">
            <a:spLocks noChangeArrowheads="1"/>
          </p:cNvSpPr>
          <p:nvPr/>
        </p:nvSpPr>
        <p:spPr bwMode="auto">
          <a:xfrm>
            <a:off x="719572" y="1628800"/>
            <a:ext cx="7704856" cy="954107"/>
          </a:xfrm>
          <a:prstGeom prst="rect">
            <a:avLst/>
          </a:prstGeom>
          <a:noFill/>
          <a:ln w="9525">
            <a:noFill/>
            <a:miter lim="800000"/>
            <a:headEnd/>
            <a:tailEnd/>
          </a:ln>
          <a:effectLst/>
        </p:spPr>
        <p:txBody>
          <a:bodyPr wrap="square">
            <a:spAutoFit/>
          </a:bodyPr>
          <a:lstStyle/>
          <a:p>
            <a:pPr fontAlgn="base">
              <a:spcBef>
                <a:spcPct val="50000"/>
              </a:spcBef>
              <a:spcAft>
                <a:spcPct val="0"/>
              </a:spcAft>
            </a:pPr>
            <a:r>
              <a:rPr lang="ja-JP" altLang="en-US" sz="2800" dirty="0" smtClean="0">
                <a:solidFill>
                  <a:srgbClr val="FFFFFF"/>
                </a:solidFill>
                <a:effectLst>
                  <a:outerShdw blurRad="38100" dist="38100" dir="2700000" algn="tl">
                    <a:srgbClr val="000000">
                      <a:alpha val="43137"/>
                    </a:srgbClr>
                  </a:outerShdw>
                </a:effectLst>
                <a:latin typeface="Arial" charset="0"/>
              </a:rPr>
              <a:t>学校においては、必要があるときは、臨時に、環境衛生検査を行うものとする。</a:t>
            </a:r>
            <a:endParaRPr lang="ja-JP" altLang="ja-JP" sz="2800" dirty="0" smtClean="0">
              <a:solidFill>
                <a:srgbClr val="FFFFFF"/>
              </a:solidFill>
              <a:effectLst>
                <a:outerShdw blurRad="38100" dist="38100" dir="2700000" algn="tl">
                  <a:srgbClr val="000000">
                    <a:alpha val="43137"/>
                  </a:srgbClr>
                </a:outerShdw>
              </a:effectLst>
              <a:latin typeface="Arial" charset="0"/>
            </a:endParaRPr>
          </a:p>
        </p:txBody>
      </p:sp>
      <p:sp>
        <p:nvSpPr>
          <p:cNvPr id="10" name="下矢印 9"/>
          <p:cNvSpPr/>
          <p:nvPr/>
        </p:nvSpPr>
        <p:spPr>
          <a:xfrm>
            <a:off x="3635896" y="2996952"/>
            <a:ext cx="1152128" cy="720080"/>
          </a:xfrm>
          <a:prstGeom prst="downArrow">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50000"/>
              </a:spcBef>
              <a:spcAft>
                <a:spcPct val="0"/>
              </a:spcAft>
            </a:pPr>
            <a:endParaRPr lang="ja-JP" altLang="en-US" b="1" dirty="0">
              <a:solidFill>
                <a:srgbClr val="FFFFFF"/>
              </a:solidFill>
            </a:endParaRPr>
          </a:p>
        </p:txBody>
      </p:sp>
    </p:spTree>
    <p:extLst>
      <p:ext uri="{BB962C8B-B14F-4D97-AF65-F5344CB8AC3E}">
        <p14:creationId xmlns:p14="http://schemas.microsoft.com/office/powerpoint/2010/main" val="659530986"/>
      </p:ext>
    </p:extLst>
  </p:cSld>
  <p:clrMapOvr>
    <a:masterClrMapping/>
  </p:clrMapOvr>
  <p:transition spd="med"/>
  <p:timing>
    <p:tnLst>
      <p:par>
        <p:cTn id="1" dur="indefinite" restart="never" nodeType="tmRoot"/>
      </p:par>
    </p:tnLst>
  </p:timing>
</p:sld>
</file>

<file path=ppt/slides/slide150.xml><?xml version="1.0" encoding="utf-8"?>
<p:sld xmlns:a="http://schemas.openxmlformats.org/drawingml/2006/main" xmlns:r="http://schemas.openxmlformats.org/officeDocument/2006/relationships" xmlns:p="http://schemas.openxmlformats.org/presentationml/2006/main">
  <p:cSld>
    <p:bg>
      <p:bgPr>
        <a:solidFill>
          <a:srgbClr val="000099"/>
        </a:solidFill>
        <a:effectLst/>
      </p:bgPr>
    </p:bg>
    <p:spTree>
      <p:nvGrpSpPr>
        <p:cNvPr id="1" name=""/>
        <p:cNvGrpSpPr/>
        <p:nvPr/>
      </p:nvGrpSpPr>
      <p:grpSpPr>
        <a:xfrm>
          <a:off x="0" y="0"/>
          <a:ext cx="0" cy="0"/>
          <a:chOff x="0" y="0"/>
          <a:chExt cx="0" cy="0"/>
        </a:xfrm>
      </p:grpSpPr>
      <p:sp>
        <p:nvSpPr>
          <p:cNvPr id="3" name="正方形/長方形 2"/>
          <p:cNvSpPr/>
          <p:nvPr/>
        </p:nvSpPr>
        <p:spPr>
          <a:xfrm>
            <a:off x="323528" y="332656"/>
            <a:ext cx="8568952" cy="5447645"/>
          </a:xfrm>
          <a:prstGeom prst="rect">
            <a:avLst/>
          </a:prstGeom>
        </p:spPr>
        <p:txBody>
          <a:bodyPr wrap="square">
            <a:spAutoFit/>
          </a:bodyPr>
          <a:lstStyle/>
          <a:p>
            <a:pPr fontAlgn="base">
              <a:spcBef>
                <a:spcPct val="50000"/>
              </a:spcBef>
              <a:spcAft>
                <a:spcPct val="0"/>
              </a:spcAft>
            </a:pPr>
            <a:r>
              <a:rPr lang="ja-JP" altLang="en-US" sz="3600" b="1" dirty="0">
                <a:solidFill>
                  <a:srgbClr val="FFC000"/>
                </a:solidFill>
                <a:latin typeface="ＭＳ Ｐゴシック"/>
              </a:rPr>
              <a:t>脱法ハーブか</a:t>
            </a:r>
            <a:r>
              <a:rPr lang="en-US" altLang="ja-JP" sz="3600" b="1" dirty="0">
                <a:solidFill>
                  <a:srgbClr val="FFC000"/>
                </a:solidFill>
                <a:latin typeface="ＭＳ Ｐゴシック"/>
              </a:rPr>
              <a:t>:</a:t>
            </a:r>
            <a:r>
              <a:rPr lang="ja-JP" altLang="en-US" sz="3600" b="1" dirty="0">
                <a:solidFill>
                  <a:srgbClr val="FFC000"/>
                </a:solidFill>
                <a:latin typeface="ＭＳ Ｐゴシック"/>
              </a:rPr>
              <a:t>男性が</a:t>
            </a:r>
            <a:r>
              <a:rPr lang="ja-JP" altLang="en-US" sz="3600" b="1" dirty="0" smtClean="0">
                <a:solidFill>
                  <a:srgbClr val="FFC000"/>
                </a:solidFill>
                <a:latin typeface="ＭＳ Ｐゴシック"/>
              </a:rPr>
              <a:t>植物片吸引後に死亡　　　　　　　　　　　　　　　　　　</a:t>
            </a:r>
            <a:endParaRPr lang="en-US" altLang="ja-JP" sz="2000" b="1" dirty="0" smtClean="0">
              <a:solidFill>
                <a:prstClr val="white"/>
              </a:solidFill>
              <a:effectLst>
                <a:outerShdw blurRad="38100" dist="38100" dir="2700000" algn="tl">
                  <a:srgbClr val="000000">
                    <a:alpha val="43137"/>
                  </a:srgbClr>
                </a:outerShdw>
              </a:effectLst>
              <a:latin typeface="ＭＳ Ｐゴシック"/>
            </a:endParaRPr>
          </a:p>
          <a:p>
            <a:pPr algn="r" fontAlgn="base">
              <a:spcBef>
                <a:spcPct val="50000"/>
              </a:spcBef>
              <a:spcAft>
                <a:spcPct val="0"/>
              </a:spcAft>
            </a:pPr>
            <a:r>
              <a:rPr lang="en-US" altLang="ja-JP" sz="2400" b="1" dirty="0" smtClean="0">
                <a:solidFill>
                  <a:prstClr val="white"/>
                </a:solidFill>
                <a:effectLst>
                  <a:outerShdw blurRad="38100" dist="38100" dir="2700000" algn="tl">
                    <a:srgbClr val="000000">
                      <a:alpha val="43137"/>
                    </a:srgbClr>
                  </a:outerShdw>
                </a:effectLst>
                <a:latin typeface="ＭＳ Ｐゴシック"/>
              </a:rPr>
              <a:t>2012.4.21</a:t>
            </a:r>
          </a:p>
          <a:p>
            <a:pPr algn="r" fontAlgn="base">
              <a:spcBef>
                <a:spcPct val="50000"/>
              </a:spcBef>
              <a:spcAft>
                <a:spcPct val="0"/>
              </a:spcAft>
            </a:pPr>
            <a:endParaRPr lang="en-US" altLang="ja-JP" sz="2400" b="1" dirty="0" smtClean="0">
              <a:solidFill>
                <a:prstClr val="white"/>
              </a:solidFill>
              <a:effectLst>
                <a:outerShdw blurRad="38100" dist="38100" dir="2700000" algn="tl">
                  <a:srgbClr val="000000">
                    <a:alpha val="43137"/>
                  </a:srgbClr>
                </a:outerShdw>
              </a:effectLst>
              <a:latin typeface="ＭＳ Ｐゴシック"/>
            </a:endParaRPr>
          </a:p>
          <a:p>
            <a:pPr fontAlgn="base">
              <a:spcBef>
                <a:spcPct val="50000"/>
              </a:spcBef>
              <a:spcAft>
                <a:spcPct val="0"/>
              </a:spcAft>
            </a:pPr>
            <a:r>
              <a:rPr lang="ja-JP" altLang="en-US" sz="2400" b="1" dirty="0" smtClean="0">
                <a:solidFill>
                  <a:prstClr val="white"/>
                </a:solidFill>
                <a:effectLst>
                  <a:outerShdw blurRad="38100" dist="38100" dir="2700000" algn="tl">
                    <a:srgbClr val="000000">
                      <a:alpha val="43137"/>
                    </a:srgbClr>
                  </a:outerShdw>
                </a:effectLst>
                <a:latin typeface="ＭＳ Ｐゴシック"/>
              </a:rPr>
              <a:t>神奈川</a:t>
            </a:r>
            <a:r>
              <a:rPr lang="ja-JP" altLang="en-US" sz="2400" b="1" dirty="0">
                <a:solidFill>
                  <a:prstClr val="white"/>
                </a:solidFill>
                <a:effectLst>
                  <a:outerShdw blurRad="38100" dist="38100" dir="2700000" algn="tl">
                    <a:srgbClr val="000000">
                      <a:alpha val="43137"/>
                    </a:srgbClr>
                  </a:outerShdw>
                </a:effectLst>
                <a:latin typeface="ＭＳ Ｐゴシック"/>
              </a:rPr>
              <a:t>県警は２０日、横浜市西区の無職男性（２６）が、</a:t>
            </a:r>
            <a:r>
              <a:rPr lang="ja-JP" altLang="en-US" sz="2400" b="1" dirty="0">
                <a:solidFill>
                  <a:srgbClr val="FFC000"/>
                </a:solidFill>
                <a:effectLst>
                  <a:outerShdw blurRad="38100" dist="38100" dir="2700000" algn="tl">
                    <a:srgbClr val="000000">
                      <a:alpha val="43137"/>
                    </a:srgbClr>
                  </a:outerShdw>
                </a:effectLst>
                <a:latin typeface="ＭＳ Ｐゴシック"/>
              </a:rPr>
              <a:t>幻覚作用のある「脱法ハーブ」とみられる植物片を吸引した後に死亡</a:t>
            </a:r>
            <a:r>
              <a:rPr lang="ja-JP" altLang="en-US" sz="2400" b="1" dirty="0">
                <a:solidFill>
                  <a:prstClr val="white"/>
                </a:solidFill>
                <a:effectLst>
                  <a:outerShdw blurRad="38100" dist="38100" dir="2700000" algn="tl">
                    <a:srgbClr val="000000">
                      <a:alpha val="43137"/>
                    </a:srgbClr>
                  </a:outerShdw>
                </a:effectLst>
                <a:latin typeface="ＭＳ Ｐゴシック"/>
              </a:rPr>
              <a:t>したと発表</a:t>
            </a:r>
            <a:r>
              <a:rPr lang="ja-JP" altLang="en-US" sz="2400" b="1" dirty="0" smtClean="0">
                <a:solidFill>
                  <a:prstClr val="white"/>
                </a:solidFill>
                <a:effectLst>
                  <a:outerShdw blurRad="38100" dist="38100" dir="2700000" algn="tl">
                    <a:srgbClr val="000000">
                      <a:alpha val="43137"/>
                    </a:srgbClr>
                  </a:outerShdw>
                </a:effectLst>
                <a:latin typeface="ＭＳ Ｐゴシック"/>
              </a:rPr>
              <a:t>した</a:t>
            </a:r>
            <a:endParaRPr lang="ja-JP" altLang="en-US" sz="2400" b="1" dirty="0">
              <a:solidFill>
                <a:prstClr val="white"/>
              </a:solidFill>
              <a:effectLst>
                <a:outerShdw blurRad="38100" dist="38100" dir="2700000" algn="tl">
                  <a:srgbClr val="000000">
                    <a:alpha val="43137"/>
                  </a:srgbClr>
                </a:outerShdw>
              </a:effectLst>
              <a:latin typeface="ＭＳ Ｐゴシック"/>
            </a:endParaRPr>
          </a:p>
          <a:p>
            <a:pPr fontAlgn="base">
              <a:spcBef>
                <a:spcPct val="50000"/>
              </a:spcBef>
              <a:spcAft>
                <a:spcPct val="0"/>
              </a:spcAft>
            </a:pPr>
            <a:r>
              <a:rPr lang="ja-JP" altLang="en-US" sz="2400" b="1" dirty="0" smtClean="0">
                <a:solidFill>
                  <a:prstClr val="white"/>
                </a:solidFill>
                <a:effectLst>
                  <a:outerShdw blurRad="38100" dist="38100" dir="2700000" algn="tl">
                    <a:srgbClr val="000000">
                      <a:alpha val="43137"/>
                    </a:srgbClr>
                  </a:outerShdw>
                </a:effectLst>
                <a:latin typeface="ＭＳ Ｐゴシック"/>
              </a:rPr>
              <a:t>県警</a:t>
            </a:r>
            <a:r>
              <a:rPr lang="ja-JP" altLang="en-US" sz="2400" b="1" dirty="0">
                <a:solidFill>
                  <a:prstClr val="white"/>
                </a:solidFill>
                <a:effectLst>
                  <a:outerShdw blurRad="38100" dist="38100" dir="2700000" algn="tl">
                    <a:srgbClr val="000000">
                      <a:alpha val="43137"/>
                    </a:srgbClr>
                  </a:outerShdw>
                </a:effectLst>
                <a:latin typeface="ＭＳ Ｐゴシック"/>
              </a:rPr>
              <a:t>によると、男性は同日午前１時ごろ</a:t>
            </a:r>
            <a:r>
              <a:rPr lang="ja-JP" altLang="en-US" sz="2400" b="1" dirty="0" smtClean="0">
                <a:solidFill>
                  <a:prstClr val="white"/>
                </a:solidFill>
                <a:effectLst>
                  <a:outerShdw blurRad="38100" dist="38100" dir="2700000" algn="tl">
                    <a:srgbClr val="000000">
                      <a:alpha val="43137"/>
                    </a:srgbClr>
                  </a:outerShdw>
                </a:effectLst>
                <a:latin typeface="ＭＳ Ｐゴシック"/>
              </a:rPr>
              <a:t>から友人</a:t>
            </a:r>
            <a:r>
              <a:rPr lang="ja-JP" altLang="en-US" sz="2400" b="1" dirty="0">
                <a:solidFill>
                  <a:prstClr val="white"/>
                </a:solidFill>
                <a:effectLst>
                  <a:outerShdw blurRad="38100" dist="38100" dir="2700000" algn="tl">
                    <a:srgbClr val="000000">
                      <a:alpha val="43137"/>
                    </a:srgbClr>
                  </a:outerShdw>
                </a:effectLst>
                <a:latin typeface="ＭＳ Ｐゴシック"/>
              </a:rPr>
              <a:t>男性（２６）宅で飲酒。友人と２人で午前２時ごろ、植物片をキセルを使って吸引した直後に嘔吐（おうと）し、意識を失ったという</a:t>
            </a:r>
            <a:r>
              <a:rPr lang="ja-JP" altLang="en-US" sz="2400" b="1" dirty="0" smtClean="0">
                <a:solidFill>
                  <a:prstClr val="white"/>
                </a:solidFill>
                <a:effectLst>
                  <a:outerShdw blurRad="38100" dist="38100" dir="2700000" algn="tl">
                    <a:srgbClr val="000000">
                      <a:alpha val="43137"/>
                    </a:srgbClr>
                  </a:outerShdw>
                </a:effectLst>
                <a:latin typeface="ＭＳ Ｐゴシック"/>
              </a:rPr>
              <a:t>。午後</a:t>
            </a:r>
            <a:r>
              <a:rPr lang="ja-JP" altLang="en-US" sz="2400" b="1" dirty="0">
                <a:solidFill>
                  <a:prstClr val="white"/>
                </a:solidFill>
                <a:effectLst>
                  <a:outerShdw blurRad="38100" dist="38100" dir="2700000" algn="tl">
                    <a:srgbClr val="000000">
                      <a:alpha val="43137"/>
                    </a:srgbClr>
                  </a:outerShdw>
                </a:effectLst>
                <a:latin typeface="ＭＳ Ｐゴシック"/>
              </a:rPr>
              <a:t>３時５０分に死亡が確認された。</a:t>
            </a:r>
          </a:p>
          <a:p>
            <a:pPr fontAlgn="base">
              <a:spcBef>
                <a:spcPct val="50000"/>
              </a:spcBef>
              <a:spcAft>
                <a:spcPct val="0"/>
              </a:spcAft>
            </a:pPr>
            <a:r>
              <a:rPr lang="ja-JP" altLang="en-US" sz="2400" b="1" dirty="0" smtClean="0">
                <a:solidFill>
                  <a:prstClr val="white"/>
                </a:solidFill>
                <a:effectLst>
                  <a:outerShdw blurRad="38100" dist="38100" dir="2700000" algn="tl">
                    <a:srgbClr val="000000">
                      <a:alpha val="43137"/>
                    </a:srgbClr>
                  </a:outerShdw>
                </a:effectLst>
                <a:latin typeface="ＭＳ Ｐゴシック"/>
              </a:rPr>
              <a:t>一緒</a:t>
            </a:r>
            <a:r>
              <a:rPr lang="ja-JP" altLang="en-US" sz="2400" b="1" dirty="0">
                <a:solidFill>
                  <a:prstClr val="white"/>
                </a:solidFill>
                <a:effectLst>
                  <a:outerShdw blurRad="38100" dist="38100" dir="2700000" algn="tl">
                    <a:srgbClr val="000000">
                      <a:alpha val="43137"/>
                    </a:srgbClr>
                  </a:outerShdw>
                </a:effectLst>
                <a:latin typeface="ＭＳ Ｐゴシック"/>
              </a:rPr>
              <a:t>に吸引した友人に異常はなく、「脱法ハーブと知って、数日前に横浜市西区のハーブ店で購入し、２人で吸引した」と説明しているという。県警はこの店から事情を聴くとともに、吸引した植物片の成分も調べている。</a:t>
            </a:r>
          </a:p>
        </p:txBody>
      </p:sp>
    </p:spTree>
    <p:extLst>
      <p:ext uri="{BB962C8B-B14F-4D97-AF65-F5344CB8AC3E}">
        <p14:creationId xmlns:p14="http://schemas.microsoft.com/office/powerpoint/2010/main" val="493093062"/>
      </p:ext>
    </p:extLst>
  </p:cSld>
  <p:clrMapOvr>
    <a:masterClrMapping/>
  </p:clrMapOvr>
  <p:transition spd="med">
    <p:fade thruBlk="1"/>
  </p:transition>
  <p:timing>
    <p:tnLst>
      <p:par>
        <p:cTn id="1" dur="indefinite" restart="never" nodeType="tmRoot"/>
      </p:par>
    </p:tnLst>
  </p:timing>
</p:sld>
</file>

<file path=ppt/slides/slide151.xml><?xml version="1.0" encoding="utf-8"?>
<p:sld xmlns:a="http://schemas.openxmlformats.org/drawingml/2006/main" xmlns:r="http://schemas.openxmlformats.org/officeDocument/2006/relationships" xmlns:p="http://schemas.openxmlformats.org/presentationml/2006/main">
  <p:cSld>
    <p:bg>
      <p:bgPr>
        <a:solidFill>
          <a:srgbClr val="000099"/>
        </a:solidFill>
        <a:effectLst/>
      </p:bgPr>
    </p:bg>
    <p:spTree>
      <p:nvGrpSpPr>
        <p:cNvPr id="1" name=""/>
        <p:cNvGrpSpPr/>
        <p:nvPr/>
      </p:nvGrpSpPr>
      <p:grpSpPr>
        <a:xfrm>
          <a:off x="0" y="0"/>
          <a:ext cx="0" cy="0"/>
          <a:chOff x="0" y="0"/>
          <a:chExt cx="0" cy="0"/>
        </a:xfrm>
      </p:grpSpPr>
      <p:sp>
        <p:nvSpPr>
          <p:cNvPr id="26625" name="タイトル 1"/>
          <p:cNvSpPr>
            <a:spLocks noGrp="1"/>
          </p:cNvSpPr>
          <p:nvPr>
            <p:ph type="title"/>
          </p:nvPr>
        </p:nvSpPr>
        <p:spPr/>
        <p:txBody>
          <a:bodyPr/>
          <a:lstStyle/>
          <a:p>
            <a:r>
              <a:rPr lang="ja-JP" altLang="en-US" dirty="0" smtClean="0">
                <a:solidFill>
                  <a:schemeClr val="bg1"/>
                </a:solidFill>
                <a:effectLst>
                  <a:outerShdw blurRad="38100" dist="38100" dir="2700000" algn="tl">
                    <a:srgbClr val="000000">
                      <a:alpha val="43137"/>
                    </a:srgbClr>
                  </a:outerShdw>
                </a:effectLst>
              </a:rPr>
              <a:t>違法ドラッグに注意（まとめ）</a:t>
            </a:r>
          </a:p>
        </p:txBody>
      </p:sp>
      <p:sp>
        <p:nvSpPr>
          <p:cNvPr id="26626" name="コンテンツ プレースホルダー 2"/>
          <p:cNvSpPr>
            <a:spLocks noGrp="1"/>
          </p:cNvSpPr>
          <p:nvPr>
            <p:ph idx="1"/>
          </p:nvPr>
        </p:nvSpPr>
        <p:spPr>
          <a:xfrm>
            <a:off x="467544" y="1844824"/>
            <a:ext cx="8507413" cy="4525963"/>
          </a:xfrm>
        </p:spPr>
        <p:txBody>
          <a:bodyPr/>
          <a:lstStyle/>
          <a:p>
            <a:pPr marL="36512" indent="0">
              <a:buNone/>
            </a:pPr>
            <a:r>
              <a:rPr lang="ja-JP" altLang="en-US" dirty="0" smtClean="0">
                <a:solidFill>
                  <a:schemeClr val="bg1"/>
                </a:solidFill>
                <a:effectLst>
                  <a:outerShdw blurRad="38100" dist="38100" dir="2700000" algn="tl">
                    <a:srgbClr val="000000">
                      <a:alpha val="43137"/>
                    </a:srgbClr>
                  </a:outerShdw>
                </a:effectLst>
              </a:rPr>
              <a:t>●違法ドラッグは「脱法ドラッグ」、「合法</a:t>
            </a:r>
            <a:endParaRPr lang="en-US" altLang="ja-JP" dirty="0" smtClean="0">
              <a:solidFill>
                <a:schemeClr val="bg1"/>
              </a:solidFill>
              <a:effectLst>
                <a:outerShdw blurRad="38100" dist="38100" dir="2700000" algn="tl">
                  <a:srgbClr val="000000">
                    <a:alpha val="43137"/>
                  </a:srgbClr>
                </a:outerShdw>
              </a:effectLst>
            </a:endParaRPr>
          </a:p>
          <a:p>
            <a:pPr marL="36512" indent="0">
              <a:buNone/>
            </a:pPr>
            <a:r>
              <a:rPr lang="ja-JP" altLang="en-US" dirty="0">
                <a:solidFill>
                  <a:schemeClr val="bg1"/>
                </a:solidFill>
                <a:effectLst>
                  <a:outerShdw blurRad="38100" dist="38100" dir="2700000" algn="tl">
                    <a:srgbClr val="000000">
                      <a:alpha val="43137"/>
                    </a:srgbClr>
                  </a:outerShdw>
                </a:effectLst>
              </a:rPr>
              <a:t>　</a:t>
            </a:r>
            <a:r>
              <a:rPr lang="ja-JP" altLang="en-US" dirty="0" smtClean="0">
                <a:solidFill>
                  <a:schemeClr val="bg1"/>
                </a:solidFill>
                <a:effectLst>
                  <a:outerShdw blurRad="38100" dist="38100" dir="2700000" algn="tl">
                    <a:srgbClr val="000000">
                      <a:alpha val="43137"/>
                    </a:srgbClr>
                  </a:outerShdw>
                </a:effectLst>
              </a:rPr>
              <a:t> ハーブ」などと呼ばれ販売されているが、</a:t>
            </a:r>
            <a:endParaRPr lang="en-US" altLang="ja-JP" dirty="0" smtClean="0">
              <a:solidFill>
                <a:schemeClr val="bg1"/>
              </a:solidFill>
              <a:effectLst>
                <a:outerShdw blurRad="38100" dist="38100" dir="2700000" algn="tl">
                  <a:srgbClr val="000000">
                    <a:alpha val="43137"/>
                  </a:srgbClr>
                </a:outerShdw>
              </a:effectLst>
            </a:endParaRPr>
          </a:p>
          <a:p>
            <a:pPr marL="36512" indent="0">
              <a:buNone/>
            </a:pPr>
            <a:r>
              <a:rPr lang="ja-JP" altLang="en-US" dirty="0">
                <a:solidFill>
                  <a:schemeClr val="bg1"/>
                </a:solidFill>
                <a:effectLst>
                  <a:outerShdw blurRad="38100" dist="38100" dir="2700000" algn="tl">
                    <a:srgbClr val="000000">
                      <a:alpha val="43137"/>
                    </a:srgbClr>
                  </a:outerShdw>
                </a:effectLst>
              </a:rPr>
              <a:t>　</a:t>
            </a:r>
            <a:r>
              <a:rPr lang="ja-JP" altLang="en-US" dirty="0" smtClean="0">
                <a:solidFill>
                  <a:schemeClr val="bg1"/>
                </a:solidFill>
                <a:effectLst>
                  <a:outerShdw blurRad="38100" dist="38100" dir="2700000" algn="tl">
                    <a:srgbClr val="000000">
                      <a:alpha val="43137"/>
                    </a:srgbClr>
                  </a:outerShdw>
                </a:effectLst>
              </a:rPr>
              <a:t> 健康被害を及ぼす。</a:t>
            </a:r>
            <a:endParaRPr lang="en-US" altLang="ja-JP" dirty="0" smtClean="0">
              <a:solidFill>
                <a:schemeClr val="bg1"/>
              </a:solidFill>
              <a:effectLst>
                <a:outerShdw blurRad="38100" dist="38100" dir="2700000" algn="tl">
                  <a:srgbClr val="000000">
                    <a:alpha val="43137"/>
                  </a:srgbClr>
                </a:outerShdw>
              </a:effectLst>
            </a:endParaRPr>
          </a:p>
          <a:p>
            <a:pPr marL="36512" indent="0">
              <a:buNone/>
            </a:pPr>
            <a:r>
              <a:rPr lang="ja-JP" altLang="en-US" dirty="0" smtClean="0">
                <a:solidFill>
                  <a:schemeClr val="bg1"/>
                </a:solidFill>
                <a:effectLst>
                  <a:outerShdw blurRad="38100" dist="38100" dir="2700000" algn="tl">
                    <a:srgbClr val="000000">
                      <a:alpha val="43137"/>
                    </a:srgbClr>
                  </a:outerShdw>
                </a:effectLst>
              </a:rPr>
              <a:t>●最近は、ハーブ店で「合法ハーブ」が多く</a:t>
            </a:r>
            <a:endParaRPr lang="en-US" altLang="ja-JP" dirty="0" smtClean="0">
              <a:solidFill>
                <a:schemeClr val="bg1"/>
              </a:solidFill>
              <a:effectLst>
                <a:outerShdw blurRad="38100" dist="38100" dir="2700000" algn="tl">
                  <a:srgbClr val="000000">
                    <a:alpha val="43137"/>
                  </a:srgbClr>
                </a:outerShdw>
              </a:effectLst>
            </a:endParaRPr>
          </a:p>
          <a:p>
            <a:pPr marL="36512" indent="0">
              <a:buNone/>
            </a:pPr>
            <a:r>
              <a:rPr lang="ja-JP" altLang="en-US" dirty="0">
                <a:solidFill>
                  <a:schemeClr val="bg1"/>
                </a:solidFill>
                <a:effectLst>
                  <a:outerShdw blurRad="38100" dist="38100" dir="2700000" algn="tl">
                    <a:srgbClr val="000000">
                      <a:alpha val="43137"/>
                    </a:srgbClr>
                  </a:outerShdw>
                </a:effectLst>
              </a:rPr>
              <a:t>　</a:t>
            </a:r>
            <a:r>
              <a:rPr lang="ja-JP" altLang="en-US" dirty="0" smtClean="0">
                <a:solidFill>
                  <a:schemeClr val="bg1"/>
                </a:solidFill>
                <a:effectLst>
                  <a:outerShdw blurRad="38100" dist="38100" dir="2700000" algn="tl">
                    <a:srgbClr val="000000">
                      <a:alpha val="43137"/>
                    </a:srgbClr>
                  </a:outerShdw>
                </a:effectLst>
              </a:rPr>
              <a:t> 販売されている。</a:t>
            </a:r>
            <a:endParaRPr lang="en-US" altLang="ja-JP" dirty="0" smtClean="0">
              <a:solidFill>
                <a:schemeClr val="bg1"/>
              </a:solidFill>
              <a:effectLst>
                <a:outerShdw blurRad="38100" dist="38100" dir="2700000" algn="tl">
                  <a:srgbClr val="000000">
                    <a:alpha val="43137"/>
                  </a:srgbClr>
                </a:outerShdw>
              </a:effectLst>
            </a:endParaRPr>
          </a:p>
          <a:p>
            <a:pPr marL="36512" indent="0">
              <a:buNone/>
            </a:pPr>
            <a:r>
              <a:rPr lang="ja-JP" altLang="en-US" dirty="0" smtClean="0">
                <a:solidFill>
                  <a:schemeClr val="bg1"/>
                </a:solidFill>
                <a:effectLst>
                  <a:outerShdw blurRad="38100" dist="38100" dir="2700000" algn="tl">
                    <a:srgbClr val="000000">
                      <a:alpha val="43137"/>
                    </a:srgbClr>
                  </a:outerShdw>
                </a:effectLst>
              </a:rPr>
              <a:t>●やはり違法成分を含有している。</a:t>
            </a:r>
            <a:endParaRPr lang="en-US" altLang="ja-JP" dirty="0" smtClean="0">
              <a:solidFill>
                <a:schemeClr val="bg1"/>
              </a:solidFill>
              <a:effectLst>
                <a:outerShdw blurRad="38100" dist="38100" dir="2700000" algn="tl">
                  <a:srgbClr val="000000">
                    <a:alpha val="43137"/>
                  </a:srgbClr>
                </a:outerShdw>
              </a:effectLst>
            </a:endParaRPr>
          </a:p>
          <a:p>
            <a:pPr marL="36512" indent="0">
              <a:buNone/>
            </a:pPr>
            <a:r>
              <a:rPr lang="ja-JP" altLang="en-US" dirty="0" smtClean="0">
                <a:solidFill>
                  <a:schemeClr val="bg1"/>
                </a:solidFill>
                <a:effectLst>
                  <a:outerShdw blurRad="38100" dist="38100" dir="2700000" algn="tl">
                    <a:srgbClr val="000000">
                      <a:alpha val="43137"/>
                    </a:srgbClr>
                  </a:outerShdw>
                </a:effectLst>
              </a:rPr>
              <a:t>●とにかく使用しないことが大切。</a:t>
            </a:r>
            <a:endParaRPr lang="en-US" altLang="ja-JP" dirty="0" smtClean="0">
              <a:solidFill>
                <a:schemeClr val="bg1"/>
              </a:solidFill>
              <a:effectLst>
                <a:outerShdw blurRad="38100" dist="38100" dir="2700000" algn="tl">
                  <a:srgbClr val="000000">
                    <a:alpha val="43137"/>
                  </a:srgbClr>
                </a:outerShdw>
              </a:effectLst>
            </a:endParaRPr>
          </a:p>
          <a:p>
            <a:pPr marL="36512" indent="0">
              <a:buNone/>
            </a:pPr>
            <a:r>
              <a:rPr lang="ja-JP" altLang="en-US" dirty="0" smtClean="0">
                <a:solidFill>
                  <a:schemeClr val="bg1"/>
                </a:solidFill>
                <a:effectLst>
                  <a:outerShdw blurRad="38100" dist="38100" dir="2700000" algn="tl">
                    <a:srgbClr val="000000">
                      <a:alpha val="43137"/>
                    </a:srgbClr>
                  </a:outerShdw>
                </a:effectLst>
              </a:rPr>
              <a:t>●他の薬物同様に誘われても断る。</a:t>
            </a:r>
          </a:p>
        </p:txBody>
      </p:sp>
    </p:spTree>
    <p:extLst>
      <p:ext uri="{BB962C8B-B14F-4D97-AF65-F5344CB8AC3E}">
        <p14:creationId xmlns:p14="http://schemas.microsoft.com/office/powerpoint/2010/main" val="4168167561"/>
      </p:ext>
    </p:extLst>
  </p:cSld>
  <p:clrMapOvr>
    <a:masterClrMapping/>
  </p:clrMapOvr>
  <p:transition spd="med">
    <p:fade thruBlk="1"/>
  </p:transition>
  <p:timing>
    <p:tnLst>
      <p:par>
        <p:cTn id="1" dur="indefinite" restart="never" nodeType="tmRoot"/>
      </p:par>
    </p:tnLst>
  </p:timing>
</p:sld>
</file>

<file path=ppt/slides/slide152.xml><?xml version="1.0" encoding="utf-8"?>
<p:sld xmlns:a="http://schemas.openxmlformats.org/drawingml/2006/main" xmlns:r="http://schemas.openxmlformats.org/officeDocument/2006/relationships" xmlns:p="http://schemas.openxmlformats.org/presentationml/2006/main">
  <p:cSld>
    <p:bg>
      <p:bgPr>
        <a:solidFill>
          <a:srgbClr val="000099"/>
        </a:solidFill>
        <a:effectLst/>
      </p:bgPr>
    </p:bg>
    <p:spTree>
      <p:nvGrpSpPr>
        <p:cNvPr id="1" name=""/>
        <p:cNvGrpSpPr/>
        <p:nvPr/>
      </p:nvGrpSpPr>
      <p:grpSpPr>
        <a:xfrm>
          <a:off x="0" y="0"/>
          <a:ext cx="0" cy="0"/>
          <a:chOff x="0" y="0"/>
          <a:chExt cx="0" cy="0"/>
        </a:xfrm>
      </p:grpSpPr>
      <p:sp>
        <p:nvSpPr>
          <p:cNvPr id="3" name="正方形/長方形 2"/>
          <p:cNvSpPr/>
          <p:nvPr/>
        </p:nvSpPr>
        <p:spPr>
          <a:xfrm>
            <a:off x="251520" y="188640"/>
            <a:ext cx="8640960" cy="6617196"/>
          </a:xfrm>
          <a:prstGeom prst="rect">
            <a:avLst/>
          </a:prstGeom>
        </p:spPr>
        <p:txBody>
          <a:bodyPr wrap="square">
            <a:spAutoFit/>
          </a:bodyPr>
          <a:lstStyle/>
          <a:p>
            <a:pPr fontAlgn="base">
              <a:spcBef>
                <a:spcPct val="50000"/>
              </a:spcBef>
              <a:spcAft>
                <a:spcPct val="0"/>
              </a:spcAft>
            </a:pPr>
            <a:r>
              <a:rPr lang="ja-JP" altLang="en-US" sz="2800" b="1" dirty="0">
                <a:solidFill>
                  <a:srgbClr val="FFC000"/>
                </a:solidFill>
                <a:effectLst>
                  <a:outerShdw blurRad="38100" dist="38100" dir="2700000" algn="tl">
                    <a:srgbClr val="000000">
                      <a:alpha val="43137"/>
                    </a:srgbClr>
                  </a:outerShdw>
                </a:effectLst>
                <a:latin typeface="ＭＳ Ｐゴシック"/>
              </a:rPr>
              <a:t>脱法ハーブ購入に誓約書　和歌山県、規制条例制定</a:t>
            </a:r>
            <a:r>
              <a:rPr lang="ja-JP" altLang="en-US" sz="2800" b="1" dirty="0" smtClean="0">
                <a:solidFill>
                  <a:srgbClr val="FFC000"/>
                </a:solidFill>
                <a:effectLst>
                  <a:outerShdw blurRad="38100" dist="38100" dir="2700000" algn="tl">
                    <a:srgbClr val="000000">
                      <a:alpha val="43137"/>
                    </a:srgbClr>
                  </a:outerShdw>
                </a:effectLst>
                <a:latin typeface="ＭＳ Ｐゴシック"/>
              </a:rPr>
              <a:t>へ</a:t>
            </a:r>
            <a:endParaRPr lang="ja-JP" altLang="en-US" sz="2800" b="1" dirty="0">
              <a:solidFill>
                <a:srgbClr val="FFC000"/>
              </a:solidFill>
              <a:effectLst>
                <a:outerShdw blurRad="38100" dist="38100" dir="2700000" algn="tl">
                  <a:srgbClr val="000000">
                    <a:alpha val="43137"/>
                  </a:srgbClr>
                </a:outerShdw>
              </a:effectLst>
              <a:latin typeface="ＭＳ Ｐゴシック"/>
            </a:endParaRPr>
          </a:p>
          <a:p>
            <a:pPr algn="r" fontAlgn="base">
              <a:spcBef>
                <a:spcPct val="50000"/>
              </a:spcBef>
              <a:spcAft>
                <a:spcPct val="0"/>
              </a:spcAft>
            </a:pPr>
            <a:r>
              <a:rPr lang="en-US" altLang="ja-JP" b="1" dirty="0">
                <a:solidFill>
                  <a:prstClr val="white"/>
                </a:solidFill>
                <a:effectLst>
                  <a:outerShdw blurRad="38100" dist="38100" dir="2700000" algn="tl">
                    <a:srgbClr val="000000">
                      <a:alpha val="43137"/>
                    </a:srgbClr>
                  </a:outerShdw>
                </a:effectLst>
                <a:latin typeface="ＭＳ Ｐゴシック"/>
              </a:rPr>
              <a:t>2012.10.16 </a:t>
            </a:r>
            <a:endParaRPr lang="en-US" altLang="ja-JP" b="1" dirty="0" smtClean="0">
              <a:solidFill>
                <a:prstClr val="white"/>
              </a:solidFill>
              <a:effectLst>
                <a:outerShdw blurRad="38100" dist="38100" dir="2700000" algn="tl">
                  <a:srgbClr val="000000">
                    <a:alpha val="43137"/>
                  </a:srgbClr>
                </a:outerShdw>
              </a:effectLst>
              <a:latin typeface="ＭＳ Ｐゴシック"/>
            </a:endParaRPr>
          </a:p>
          <a:p>
            <a:pPr algn="r" fontAlgn="base">
              <a:spcBef>
                <a:spcPct val="50000"/>
              </a:spcBef>
              <a:spcAft>
                <a:spcPct val="0"/>
              </a:spcAft>
            </a:pPr>
            <a:r>
              <a:rPr lang="en-US" altLang="ja-JP" b="1" dirty="0" smtClean="0">
                <a:solidFill>
                  <a:prstClr val="white"/>
                </a:solidFill>
                <a:effectLst>
                  <a:outerShdw blurRad="38100" dist="38100" dir="2700000" algn="tl">
                    <a:srgbClr val="000000">
                      <a:alpha val="43137"/>
                    </a:srgbClr>
                  </a:outerShdw>
                </a:effectLst>
                <a:latin typeface="ＭＳ Ｐゴシック"/>
              </a:rPr>
              <a:t> </a:t>
            </a:r>
            <a:endParaRPr lang="en-US" altLang="ja-JP" b="1" dirty="0">
              <a:solidFill>
                <a:prstClr val="white"/>
              </a:solidFill>
              <a:effectLst>
                <a:outerShdw blurRad="38100" dist="38100" dir="2700000" algn="tl">
                  <a:srgbClr val="000000">
                    <a:alpha val="43137"/>
                  </a:srgbClr>
                </a:outerShdw>
              </a:effectLst>
              <a:latin typeface="ＭＳ Ｐゴシック"/>
            </a:endParaRPr>
          </a:p>
          <a:p>
            <a:pPr fontAlgn="base">
              <a:spcBef>
                <a:spcPct val="50000"/>
              </a:spcBef>
              <a:spcAft>
                <a:spcPct val="0"/>
              </a:spcAft>
            </a:pPr>
            <a:r>
              <a:rPr lang="ja-JP" altLang="en-US" b="1" dirty="0">
                <a:solidFill>
                  <a:prstClr val="white"/>
                </a:solidFill>
                <a:effectLst>
                  <a:outerShdw blurRad="38100" dist="38100" dir="2700000" algn="tl">
                    <a:srgbClr val="000000">
                      <a:alpha val="43137"/>
                    </a:srgbClr>
                  </a:outerShdw>
                </a:effectLst>
                <a:latin typeface="ＭＳ Ｐゴシック"/>
              </a:rPr>
              <a:t>　</a:t>
            </a:r>
            <a:r>
              <a:rPr lang="ja-JP" altLang="en-US" sz="2400" b="1" dirty="0">
                <a:solidFill>
                  <a:prstClr val="white"/>
                </a:solidFill>
                <a:effectLst>
                  <a:outerShdw blurRad="38100" dist="38100" dir="2700000" algn="tl">
                    <a:srgbClr val="000000">
                      <a:alpha val="43137"/>
                    </a:srgbClr>
                  </a:outerShdw>
                </a:effectLst>
                <a:latin typeface="ＭＳ Ｐゴシック"/>
              </a:rPr>
              <a:t>吸引すると幻覚を引き起こす可能性のある脱法ハーブについて、和歌山県が</a:t>
            </a:r>
            <a:r>
              <a:rPr lang="ja-JP" altLang="en-US" sz="2400" b="1" dirty="0">
                <a:solidFill>
                  <a:srgbClr val="FFFF00"/>
                </a:solidFill>
                <a:effectLst>
                  <a:outerShdw blurRad="38100" dist="38100" dir="2700000" algn="tl">
                    <a:srgbClr val="000000">
                      <a:alpha val="43137"/>
                    </a:srgbClr>
                  </a:outerShdw>
                </a:effectLst>
                <a:latin typeface="ＭＳ Ｐゴシック"/>
              </a:rPr>
              <a:t>「知事監視製品」</a:t>
            </a:r>
            <a:r>
              <a:rPr lang="ja-JP" altLang="en-US" sz="2400" b="1" dirty="0">
                <a:solidFill>
                  <a:prstClr val="white"/>
                </a:solidFill>
                <a:effectLst>
                  <a:outerShdw blurRad="38100" dist="38100" dir="2700000" algn="tl">
                    <a:srgbClr val="000000">
                      <a:alpha val="43137"/>
                    </a:srgbClr>
                  </a:outerShdw>
                </a:effectLst>
                <a:latin typeface="ＭＳ Ｐゴシック"/>
              </a:rPr>
              <a:t>に指定し、購入者に対して、人体に使わないとの</a:t>
            </a:r>
            <a:r>
              <a:rPr lang="ja-JP" altLang="en-US" sz="2400" b="1" dirty="0">
                <a:solidFill>
                  <a:srgbClr val="FFFF00"/>
                </a:solidFill>
                <a:effectLst>
                  <a:outerShdw blurRad="38100" dist="38100" dir="2700000" algn="tl">
                    <a:srgbClr val="000000">
                      <a:alpha val="43137"/>
                    </a:srgbClr>
                  </a:outerShdw>
                </a:effectLst>
                <a:latin typeface="ＭＳ Ｐゴシック"/>
              </a:rPr>
              <a:t>誓約書の提出を義務付ける条例</a:t>
            </a:r>
            <a:r>
              <a:rPr lang="ja-JP" altLang="en-US" sz="2400" b="1" dirty="0">
                <a:solidFill>
                  <a:prstClr val="white"/>
                </a:solidFill>
                <a:effectLst>
                  <a:outerShdw blurRad="38100" dist="38100" dir="2700000" algn="tl">
                    <a:srgbClr val="000000">
                      <a:alpha val="43137"/>
                    </a:srgbClr>
                  </a:outerShdw>
                </a:effectLst>
                <a:latin typeface="ＭＳ Ｐゴシック"/>
              </a:rPr>
              <a:t>の制定を目指していることが１６日、分かった。仁坂吉伸知事が記者会見で発表した。</a:t>
            </a:r>
          </a:p>
          <a:p>
            <a:pPr fontAlgn="base">
              <a:spcBef>
                <a:spcPct val="50000"/>
              </a:spcBef>
              <a:spcAft>
                <a:spcPct val="0"/>
              </a:spcAft>
            </a:pPr>
            <a:r>
              <a:rPr lang="ja-JP" altLang="en-US" sz="2400" b="1" dirty="0">
                <a:solidFill>
                  <a:prstClr val="white"/>
                </a:solidFill>
                <a:effectLst>
                  <a:outerShdw blurRad="38100" dist="38100" dir="2700000" algn="tl">
                    <a:srgbClr val="000000">
                      <a:alpha val="43137"/>
                    </a:srgbClr>
                  </a:outerShdw>
                </a:effectLst>
                <a:latin typeface="ＭＳ Ｐゴシック"/>
              </a:rPr>
              <a:t>　</a:t>
            </a:r>
            <a:endParaRPr lang="en-US" altLang="ja-JP" sz="2400" b="1" dirty="0" smtClean="0">
              <a:solidFill>
                <a:prstClr val="white"/>
              </a:solidFill>
              <a:effectLst>
                <a:outerShdw blurRad="38100" dist="38100" dir="2700000" algn="tl">
                  <a:srgbClr val="000000">
                    <a:alpha val="43137"/>
                  </a:srgbClr>
                </a:outerShdw>
              </a:effectLst>
              <a:latin typeface="ＭＳ Ｐゴシック"/>
            </a:endParaRPr>
          </a:p>
          <a:p>
            <a:pPr fontAlgn="base">
              <a:spcBef>
                <a:spcPct val="50000"/>
              </a:spcBef>
              <a:spcAft>
                <a:spcPct val="0"/>
              </a:spcAft>
            </a:pPr>
            <a:r>
              <a:rPr lang="ja-JP" altLang="en-US" sz="2400" b="1" dirty="0" smtClean="0">
                <a:solidFill>
                  <a:prstClr val="white"/>
                </a:solidFill>
                <a:effectLst>
                  <a:outerShdw blurRad="38100" dist="38100" dir="2700000" algn="tl">
                    <a:srgbClr val="000000">
                      <a:alpha val="43137"/>
                    </a:srgbClr>
                  </a:outerShdw>
                </a:effectLst>
                <a:latin typeface="ＭＳ Ｐゴシック"/>
              </a:rPr>
              <a:t>既</a:t>
            </a:r>
            <a:r>
              <a:rPr lang="ja-JP" altLang="en-US" sz="2400" b="1" dirty="0">
                <a:solidFill>
                  <a:prstClr val="white"/>
                </a:solidFill>
                <a:effectLst>
                  <a:outerShdw blurRad="38100" dist="38100" dir="2700000" algn="tl">
                    <a:srgbClr val="000000">
                      <a:alpha val="43137"/>
                    </a:srgbClr>
                  </a:outerShdw>
                </a:effectLst>
                <a:latin typeface="ＭＳ Ｐゴシック"/>
              </a:rPr>
              <a:t>に東京都などが、独自に有害薬物を指定する条例を制定しているが、県によると、誓約書を求める条例は全国</a:t>
            </a:r>
            <a:r>
              <a:rPr lang="ja-JP" altLang="en-US" sz="2400" b="1" dirty="0" smtClean="0">
                <a:solidFill>
                  <a:prstClr val="white"/>
                </a:solidFill>
                <a:effectLst>
                  <a:outerShdw blurRad="38100" dist="38100" dir="2700000" algn="tl">
                    <a:srgbClr val="000000">
                      <a:alpha val="43137"/>
                    </a:srgbClr>
                  </a:outerShdw>
                </a:effectLst>
                <a:latin typeface="ＭＳ Ｐゴシック"/>
              </a:rPr>
              <a:t>初。</a:t>
            </a:r>
            <a:endParaRPr lang="en-US" altLang="ja-JP" sz="2400" b="1" dirty="0" smtClean="0">
              <a:solidFill>
                <a:prstClr val="white"/>
              </a:solidFill>
              <a:effectLst>
                <a:outerShdw blurRad="38100" dist="38100" dir="2700000" algn="tl">
                  <a:srgbClr val="000000">
                    <a:alpha val="43137"/>
                  </a:srgbClr>
                </a:outerShdw>
              </a:effectLst>
              <a:latin typeface="ＭＳ Ｐゴシック"/>
            </a:endParaRPr>
          </a:p>
          <a:p>
            <a:pPr fontAlgn="base">
              <a:spcBef>
                <a:spcPct val="50000"/>
              </a:spcBef>
              <a:spcAft>
                <a:spcPct val="0"/>
              </a:spcAft>
            </a:pPr>
            <a:r>
              <a:rPr lang="ja-JP" altLang="en-US" sz="2400" b="1" dirty="0">
                <a:solidFill>
                  <a:prstClr val="white"/>
                </a:solidFill>
                <a:effectLst>
                  <a:outerShdw blurRad="38100" dist="38100" dir="2700000" algn="tl">
                    <a:srgbClr val="000000">
                      <a:alpha val="43137"/>
                    </a:srgbClr>
                  </a:outerShdw>
                </a:effectLst>
                <a:latin typeface="ＭＳ Ｐゴシック"/>
              </a:rPr>
              <a:t>　</a:t>
            </a:r>
            <a:endParaRPr lang="en-US" altLang="ja-JP" sz="2400" b="1" dirty="0" smtClean="0">
              <a:solidFill>
                <a:prstClr val="white"/>
              </a:solidFill>
              <a:effectLst>
                <a:outerShdw blurRad="38100" dist="38100" dir="2700000" algn="tl">
                  <a:srgbClr val="000000">
                    <a:alpha val="43137"/>
                  </a:srgbClr>
                </a:outerShdw>
              </a:effectLst>
              <a:latin typeface="ＭＳ Ｐゴシック"/>
            </a:endParaRPr>
          </a:p>
          <a:p>
            <a:pPr fontAlgn="base">
              <a:spcBef>
                <a:spcPct val="50000"/>
              </a:spcBef>
              <a:spcAft>
                <a:spcPct val="0"/>
              </a:spcAft>
            </a:pPr>
            <a:r>
              <a:rPr lang="ja-JP" altLang="en-US" sz="2400" b="1" dirty="0" smtClean="0">
                <a:solidFill>
                  <a:prstClr val="white"/>
                </a:solidFill>
                <a:effectLst>
                  <a:outerShdw blurRad="38100" dist="38100" dir="2700000" algn="tl">
                    <a:srgbClr val="000000">
                      <a:alpha val="43137"/>
                    </a:srgbClr>
                  </a:outerShdw>
                </a:effectLst>
                <a:latin typeface="ＭＳ Ｐゴシック"/>
              </a:rPr>
              <a:t>和歌山県</a:t>
            </a:r>
            <a:r>
              <a:rPr lang="ja-JP" altLang="en-US" sz="2400" b="1" dirty="0">
                <a:solidFill>
                  <a:prstClr val="white"/>
                </a:solidFill>
                <a:effectLst>
                  <a:outerShdw blurRad="38100" dist="38100" dir="2700000" algn="tl">
                    <a:srgbClr val="000000">
                      <a:alpha val="43137"/>
                    </a:srgbClr>
                  </a:outerShdw>
                </a:effectLst>
                <a:latin typeface="ＭＳ Ｐゴシック"/>
              </a:rPr>
              <a:t>の条例案は、</a:t>
            </a:r>
            <a:r>
              <a:rPr lang="ja-JP" altLang="en-US" sz="2400" b="1" dirty="0">
                <a:solidFill>
                  <a:srgbClr val="FFFF00"/>
                </a:solidFill>
                <a:effectLst>
                  <a:outerShdw blurRad="38100" dist="38100" dir="2700000" algn="tl">
                    <a:srgbClr val="000000">
                      <a:alpha val="43137"/>
                    </a:srgbClr>
                  </a:outerShdw>
                </a:effectLst>
                <a:latin typeface="ＭＳ Ｐゴシック"/>
              </a:rPr>
              <a:t>薬物の成分を特定しなくても、品名や使用者の体験談などの情報から、規制の対象</a:t>
            </a:r>
            <a:r>
              <a:rPr lang="ja-JP" altLang="en-US" sz="2400" b="1" dirty="0">
                <a:solidFill>
                  <a:prstClr val="white"/>
                </a:solidFill>
                <a:effectLst>
                  <a:outerShdw blurRad="38100" dist="38100" dir="2700000" algn="tl">
                    <a:srgbClr val="000000">
                      <a:alpha val="43137"/>
                    </a:srgbClr>
                  </a:outerShdw>
                </a:effectLst>
                <a:latin typeface="ＭＳ Ｐゴシック"/>
              </a:rPr>
              <a:t>にできるのが特徴だ</a:t>
            </a:r>
            <a:r>
              <a:rPr lang="ja-JP" altLang="en-US" sz="2400" b="1" dirty="0" smtClean="0">
                <a:solidFill>
                  <a:prstClr val="white"/>
                </a:solidFill>
                <a:effectLst>
                  <a:outerShdw blurRad="38100" dist="38100" dir="2700000" algn="tl">
                    <a:srgbClr val="000000">
                      <a:alpha val="43137"/>
                    </a:srgbClr>
                  </a:outerShdw>
                </a:effectLst>
                <a:latin typeface="ＭＳ Ｐゴシック"/>
              </a:rPr>
              <a:t>。</a:t>
            </a:r>
            <a:endParaRPr lang="en-US" altLang="ja-JP" sz="2400" b="1" dirty="0" smtClean="0">
              <a:solidFill>
                <a:prstClr val="white"/>
              </a:solidFill>
              <a:effectLst>
                <a:outerShdw blurRad="38100" dist="38100" dir="2700000" algn="tl">
                  <a:srgbClr val="000000">
                    <a:alpha val="43137"/>
                  </a:srgbClr>
                </a:outerShdw>
              </a:effectLst>
              <a:latin typeface="ＭＳ Ｐゴシック"/>
            </a:endParaRPr>
          </a:p>
          <a:p>
            <a:pPr fontAlgn="base">
              <a:spcBef>
                <a:spcPct val="50000"/>
              </a:spcBef>
              <a:spcAft>
                <a:spcPct val="0"/>
              </a:spcAft>
            </a:pPr>
            <a:endParaRPr lang="ja-JP" altLang="en-US" sz="2400" b="1" dirty="0">
              <a:solidFill>
                <a:prstClr val="white"/>
              </a:solidFill>
              <a:effectLst>
                <a:outerShdw blurRad="38100" dist="38100" dir="2700000" algn="tl">
                  <a:srgbClr val="000000">
                    <a:alpha val="43137"/>
                  </a:srgbClr>
                </a:outerShdw>
              </a:effectLst>
              <a:latin typeface="ＭＳ Ｐゴシック"/>
            </a:endParaRPr>
          </a:p>
          <a:p>
            <a:pPr fontAlgn="base">
              <a:spcBef>
                <a:spcPct val="50000"/>
              </a:spcBef>
              <a:spcAft>
                <a:spcPct val="0"/>
              </a:spcAft>
            </a:pPr>
            <a:r>
              <a:rPr lang="ja-JP" altLang="en-US" sz="2400" b="1" dirty="0" smtClean="0">
                <a:solidFill>
                  <a:prstClr val="white"/>
                </a:solidFill>
                <a:effectLst>
                  <a:outerShdw blurRad="38100" dist="38100" dir="2700000" algn="tl">
                    <a:srgbClr val="000000">
                      <a:alpha val="43137"/>
                    </a:srgbClr>
                  </a:outerShdw>
                </a:effectLst>
                <a:latin typeface="ＭＳ Ｐゴシック"/>
              </a:rPr>
              <a:t>条例</a:t>
            </a:r>
            <a:r>
              <a:rPr lang="ja-JP" altLang="en-US" sz="2400" b="1" dirty="0">
                <a:solidFill>
                  <a:prstClr val="white"/>
                </a:solidFill>
                <a:effectLst>
                  <a:outerShdw blurRad="38100" dist="38100" dir="2700000" algn="tl">
                    <a:srgbClr val="000000">
                      <a:alpha val="43137"/>
                    </a:srgbClr>
                  </a:outerShdw>
                </a:effectLst>
                <a:latin typeface="ＭＳ Ｐゴシック"/>
              </a:rPr>
              <a:t>案は表向きの使用法の徹底を求める。監視製品を販売する業者の届け出を義務化。購入者は販売業者に対し、氏名や住所の入った誓約書を提出する。違反した販売業者や購入者には、警告や罰金などを科せるようにする。</a:t>
            </a:r>
          </a:p>
        </p:txBody>
      </p:sp>
    </p:spTree>
    <p:extLst>
      <p:ext uri="{BB962C8B-B14F-4D97-AF65-F5344CB8AC3E}">
        <p14:creationId xmlns:p14="http://schemas.microsoft.com/office/powerpoint/2010/main" val="240210944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53.xml><?xml version="1.0" encoding="utf-8"?>
<p:sld xmlns:a="http://schemas.openxmlformats.org/drawingml/2006/main" xmlns:r="http://schemas.openxmlformats.org/officeDocument/2006/relationships" xmlns:p="http://schemas.openxmlformats.org/presentationml/2006/main">
  <p:cSld>
    <p:bg>
      <p:bgPr>
        <a:solidFill>
          <a:srgbClr val="000099"/>
        </a:solidFill>
        <a:effectLst/>
      </p:bgPr>
    </p:bg>
    <p:spTree>
      <p:nvGrpSpPr>
        <p:cNvPr id="1" name=""/>
        <p:cNvGrpSpPr/>
        <p:nvPr/>
      </p:nvGrpSpPr>
      <p:grpSpPr>
        <a:xfrm>
          <a:off x="0" y="0"/>
          <a:ext cx="0" cy="0"/>
          <a:chOff x="0" y="0"/>
          <a:chExt cx="0" cy="0"/>
        </a:xfrm>
      </p:grpSpPr>
      <p:sp>
        <p:nvSpPr>
          <p:cNvPr id="7" name="Text Box 16"/>
          <p:cNvSpPr txBox="1">
            <a:spLocks noChangeArrowheads="1"/>
          </p:cNvSpPr>
          <p:nvPr/>
        </p:nvSpPr>
        <p:spPr bwMode="auto">
          <a:xfrm>
            <a:off x="1627744" y="730993"/>
            <a:ext cx="6760680" cy="7232749"/>
          </a:xfrm>
          <a:prstGeom prst="rect">
            <a:avLst/>
          </a:prstGeom>
          <a:noFill/>
          <a:ln w="9525">
            <a:noFill/>
            <a:miter lim="800000"/>
            <a:headEnd/>
            <a:tailEnd/>
          </a:ln>
          <a:effectLst/>
        </p:spPr>
        <p:txBody>
          <a:bodyPr wrap="square">
            <a:spAutoFit/>
          </a:bodyPr>
          <a:lstStyle/>
          <a:p>
            <a:pPr fontAlgn="base">
              <a:spcAft>
                <a:spcPct val="0"/>
              </a:spcAft>
              <a:defRPr/>
            </a:pPr>
            <a:r>
              <a:rPr lang="ja-JP" altLang="en-US" sz="3200" dirty="0" smtClean="0">
                <a:solidFill>
                  <a:srgbClr val="FFFFFF"/>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実際の連携・相談対応事例</a:t>
            </a:r>
            <a:r>
              <a:rPr lang="ja-JP" altLang="en-US" sz="2800" dirty="0" smtClean="0">
                <a:solidFill>
                  <a:srgbClr val="FFFFFF"/>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　</a:t>
            </a:r>
            <a:endParaRPr lang="en-US" altLang="ja-JP" sz="2800" dirty="0" smtClean="0">
              <a:solidFill>
                <a:srgbClr val="FFFFFF"/>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a:p>
            <a:pPr fontAlgn="base">
              <a:spcAft>
                <a:spcPct val="0"/>
              </a:spcAft>
              <a:defRPr/>
            </a:pPr>
            <a:endParaRPr lang="en-US" altLang="ja-JP" sz="2400" dirty="0">
              <a:solidFill>
                <a:srgbClr val="FFFFFF"/>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a:p>
            <a:pPr fontAlgn="base">
              <a:lnSpc>
                <a:spcPct val="150000"/>
              </a:lnSpc>
              <a:spcAft>
                <a:spcPct val="0"/>
              </a:spcAft>
              <a:defRPr/>
            </a:pPr>
            <a:r>
              <a:rPr lang="ja-JP" altLang="en-US" sz="2400" dirty="0" smtClean="0">
                <a:solidFill>
                  <a:srgbClr val="FFFFFF"/>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　水道の異常（細菌検出・残留塩素不足）</a:t>
            </a:r>
            <a:endParaRPr lang="en-US" altLang="ja-JP" sz="2400" dirty="0" smtClean="0">
              <a:solidFill>
                <a:srgbClr val="FFFFFF"/>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a:p>
            <a:pPr fontAlgn="base">
              <a:lnSpc>
                <a:spcPct val="150000"/>
              </a:lnSpc>
              <a:spcAft>
                <a:spcPct val="0"/>
              </a:spcAft>
              <a:defRPr/>
            </a:pPr>
            <a:r>
              <a:rPr lang="ja-JP" altLang="en-US" sz="2400" dirty="0" smtClean="0">
                <a:solidFill>
                  <a:srgbClr val="FFFFFF"/>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　毛髪のシラミ</a:t>
            </a:r>
            <a:endParaRPr lang="en-US" altLang="ja-JP" sz="2400" dirty="0" smtClean="0">
              <a:solidFill>
                <a:srgbClr val="FFFFFF"/>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a:p>
            <a:pPr fontAlgn="base">
              <a:lnSpc>
                <a:spcPct val="150000"/>
              </a:lnSpc>
              <a:spcAft>
                <a:spcPct val="0"/>
              </a:spcAft>
              <a:defRPr/>
            </a:pPr>
            <a:r>
              <a:rPr lang="ja-JP" altLang="en-US" sz="2400" dirty="0" smtClean="0">
                <a:solidFill>
                  <a:srgbClr val="FFFFFF"/>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　プール（鳥の死骸・便の浮遊・藻の繁殖</a:t>
            </a:r>
            <a:endParaRPr lang="en-US" altLang="ja-JP" sz="2400" dirty="0" smtClean="0">
              <a:solidFill>
                <a:srgbClr val="FFFFFF"/>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a:p>
            <a:pPr fontAlgn="base">
              <a:lnSpc>
                <a:spcPct val="150000"/>
              </a:lnSpc>
              <a:spcAft>
                <a:spcPct val="0"/>
              </a:spcAft>
              <a:defRPr/>
            </a:pPr>
            <a:r>
              <a:rPr lang="ja-JP" altLang="en-US" sz="2400" dirty="0" smtClean="0">
                <a:solidFill>
                  <a:srgbClr val="FFFFFF"/>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　　　　</a:t>
            </a:r>
            <a:r>
              <a:rPr lang="ja-JP" altLang="en-US" sz="2400" dirty="0">
                <a:solidFill>
                  <a:srgbClr val="FFFFFF"/>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　</a:t>
            </a:r>
            <a:r>
              <a:rPr lang="ja-JP" altLang="en-US" sz="2400" dirty="0" smtClean="0">
                <a:solidFill>
                  <a:srgbClr val="FFFFFF"/>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　残留塩素が上がらない等）</a:t>
            </a:r>
            <a:endParaRPr lang="en-US" altLang="ja-JP" sz="2400" dirty="0" smtClean="0">
              <a:solidFill>
                <a:srgbClr val="FFFFFF"/>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a:p>
            <a:pPr fontAlgn="base">
              <a:lnSpc>
                <a:spcPct val="150000"/>
              </a:lnSpc>
              <a:spcAft>
                <a:spcPct val="0"/>
              </a:spcAft>
              <a:defRPr/>
            </a:pPr>
            <a:r>
              <a:rPr lang="ja-JP" altLang="en-US" sz="2400" dirty="0" smtClean="0">
                <a:solidFill>
                  <a:srgbClr val="FFFFFF"/>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　手洗いの後の手の細菌検査</a:t>
            </a:r>
            <a:endParaRPr lang="en-US" altLang="ja-JP" sz="2400" dirty="0">
              <a:solidFill>
                <a:srgbClr val="FFFFFF"/>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a:p>
            <a:pPr fontAlgn="base">
              <a:lnSpc>
                <a:spcPct val="150000"/>
              </a:lnSpc>
              <a:spcAft>
                <a:spcPct val="0"/>
              </a:spcAft>
              <a:defRPr/>
            </a:pPr>
            <a:r>
              <a:rPr lang="ja-JP" altLang="en-US" sz="2400" dirty="0" smtClean="0">
                <a:solidFill>
                  <a:srgbClr val="FFFFFF"/>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　騒音問題（工事等）</a:t>
            </a:r>
            <a:endParaRPr lang="en-US" altLang="ja-JP" sz="2400" dirty="0" smtClean="0">
              <a:solidFill>
                <a:srgbClr val="FFFFFF"/>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a:p>
            <a:pPr fontAlgn="base">
              <a:lnSpc>
                <a:spcPct val="150000"/>
              </a:lnSpc>
              <a:spcAft>
                <a:spcPct val="0"/>
              </a:spcAft>
              <a:defRPr/>
            </a:pPr>
            <a:r>
              <a:rPr lang="ja-JP" altLang="en-US" sz="2400" dirty="0" smtClean="0">
                <a:solidFill>
                  <a:srgbClr val="FFFFFF"/>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　教室の異臭</a:t>
            </a:r>
            <a:endParaRPr lang="en-US" altLang="ja-JP" sz="2400" dirty="0" smtClean="0">
              <a:solidFill>
                <a:srgbClr val="FFFFFF"/>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a:p>
            <a:pPr fontAlgn="base">
              <a:lnSpc>
                <a:spcPct val="150000"/>
              </a:lnSpc>
              <a:spcAft>
                <a:spcPct val="0"/>
              </a:spcAft>
              <a:defRPr/>
            </a:pPr>
            <a:r>
              <a:rPr lang="ja-JP" altLang="en-US" sz="2400" dirty="0" smtClean="0">
                <a:solidFill>
                  <a:srgbClr val="FFFFFF"/>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　吐物の消毒方法</a:t>
            </a:r>
            <a:endParaRPr lang="en-US" altLang="ja-JP" sz="2400" dirty="0" smtClean="0">
              <a:solidFill>
                <a:srgbClr val="FFFFFF"/>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a:p>
            <a:pPr fontAlgn="base">
              <a:lnSpc>
                <a:spcPct val="150000"/>
              </a:lnSpc>
              <a:spcAft>
                <a:spcPct val="0"/>
              </a:spcAft>
              <a:defRPr/>
            </a:pPr>
            <a:r>
              <a:rPr lang="ja-JP" altLang="en-US" sz="2400" dirty="0" smtClean="0">
                <a:solidFill>
                  <a:srgbClr val="FFFFFF"/>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　給食調理室の大腸菌群検査</a:t>
            </a:r>
            <a:endParaRPr lang="en-US" altLang="ja-JP" sz="2400" dirty="0" smtClean="0">
              <a:solidFill>
                <a:srgbClr val="FFFFFF"/>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a:p>
            <a:pPr fontAlgn="base">
              <a:lnSpc>
                <a:spcPct val="150000"/>
              </a:lnSpc>
              <a:spcAft>
                <a:spcPct val="0"/>
              </a:spcAft>
              <a:defRPr/>
            </a:pPr>
            <a:endParaRPr lang="en-US" altLang="ja-JP" sz="2400" dirty="0" smtClean="0">
              <a:solidFill>
                <a:srgbClr val="FFFFFF"/>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a:p>
            <a:pPr fontAlgn="base">
              <a:spcAft>
                <a:spcPct val="0"/>
              </a:spcAft>
              <a:defRPr/>
            </a:pPr>
            <a:endParaRPr lang="en-US" altLang="ja-JP" sz="2400" dirty="0" smtClean="0">
              <a:solidFill>
                <a:srgbClr val="FFFFFF"/>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a:p>
            <a:pPr fontAlgn="base">
              <a:spcAft>
                <a:spcPct val="0"/>
              </a:spcAft>
              <a:defRPr/>
            </a:pPr>
            <a:endParaRPr lang="ja-JP" altLang="en-US" sz="2400" dirty="0" smtClean="0">
              <a:solidFill>
                <a:srgbClr val="FFFFFF"/>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p:txBody>
      </p:sp>
    </p:spTree>
    <p:extLst>
      <p:ext uri="{BB962C8B-B14F-4D97-AF65-F5344CB8AC3E}">
        <p14:creationId xmlns:p14="http://schemas.microsoft.com/office/powerpoint/2010/main" val="3722239789"/>
      </p:ext>
    </p:extLst>
  </p:cSld>
  <p:clrMapOvr>
    <a:masterClrMapping/>
  </p:clrMapOvr>
  <p:transition spd="med"/>
  <p:timing>
    <p:tnLst>
      <p:par>
        <p:cTn id="1" dur="indefinite" restart="never" nodeType="tmRoot"/>
      </p:par>
    </p:tnLst>
  </p:timing>
</p:sld>
</file>

<file path=ppt/slides/slide154.xml><?xml version="1.0" encoding="utf-8"?>
<p:sld xmlns:a="http://schemas.openxmlformats.org/drawingml/2006/main" xmlns:r="http://schemas.openxmlformats.org/officeDocument/2006/relationships" xmlns:p="http://schemas.openxmlformats.org/presentationml/2006/main">
  <p:cSld>
    <p:bg>
      <p:bgPr>
        <a:solidFill>
          <a:srgbClr val="000099"/>
        </a:solidFill>
        <a:effectLst/>
      </p:bgPr>
    </p:bg>
    <p:spTree>
      <p:nvGrpSpPr>
        <p:cNvPr id="1" name=""/>
        <p:cNvGrpSpPr/>
        <p:nvPr/>
      </p:nvGrpSpPr>
      <p:grpSpPr>
        <a:xfrm>
          <a:off x="0" y="0"/>
          <a:ext cx="0" cy="0"/>
          <a:chOff x="0" y="0"/>
          <a:chExt cx="0" cy="0"/>
        </a:xfrm>
      </p:grpSpPr>
      <p:sp>
        <p:nvSpPr>
          <p:cNvPr id="5" name="角丸四角形 4"/>
          <p:cNvSpPr/>
          <p:nvPr/>
        </p:nvSpPr>
        <p:spPr>
          <a:xfrm>
            <a:off x="827584" y="1340768"/>
            <a:ext cx="9073008" cy="6093296"/>
          </a:xfrm>
          <a:prstGeom prst="roundRect">
            <a:avLst/>
          </a:prstGeom>
          <a:noFill/>
          <a:ln>
            <a:noFill/>
          </a:ln>
          <a:effectLst/>
          <a:scene3d>
            <a:camera prst="orthographicFront"/>
            <a:lightRig rig="threePt" dir="t"/>
          </a:scene3d>
          <a:sp3d prstMaterial="plastic"/>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base">
              <a:lnSpc>
                <a:spcPct val="150000"/>
              </a:lnSpc>
              <a:spcBef>
                <a:spcPct val="50000"/>
              </a:spcBef>
              <a:spcAft>
                <a:spcPct val="0"/>
              </a:spcAft>
            </a:pPr>
            <a:r>
              <a:rPr lang="ja-JP" altLang="en-US" sz="2000" dirty="0" smtClean="0">
                <a:solidFill>
                  <a:srgbClr val="FFFFFF"/>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 </a:t>
            </a:r>
            <a:r>
              <a:rPr lang="ja-JP" altLang="ja-JP" sz="2000" dirty="0" smtClean="0">
                <a:solidFill>
                  <a:srgbClr val="FFFFFF"/>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学校</a:t>
            </a:r>
            <a:r>
              <a:rPr lang="ja-JP" altLang="ja-JP" sz="2000" dirty="0">
                <a:solidFill>
                  <a:srgbClr val="FFFFFF"/>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環境衛生の維持管理</a:t>
            </a:r>
          </a:p>
          <a:p>
            <a:pPr fontAlgn="base">
              <a:lnSpc>
                <a:spcPct val="150000"/>
              </a:lnSpc>
              <a:spcBef>
                <a:spcPct val="50000"/>
              </a:spcBef>
              <a:spcAft>
                <a:spcPct val="0"/>
              </a:spcAft>
            </a:pPr>
            <a:r>
              <a:rPr lang="ja-JP" altLang="en-US" sz="2000" dirty="0" smtClean="0">
                <a:solidFill>
                  <a:srgbClr val="FFFFFF"/>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 </a:t>
            </a:r>
            <a:r>
              <a:rPr lang="ja-JP" altLang="ja-JP" sz="2000" dirty="0" smtClean="0">
                <a:solidFill>
                  <a:srgbClr val="FFFFFF"/>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保健教育などへの助言</a:t>
            </a:r>
            <a:endParaRPr lang="en-US" altLang="ja-JP" sz="2000" dirty="0" smtClean="0">
              <a:solidFill>
                <a:srgbClr val="FFFFFF"/>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a:p>
            <a:pPr fontAlgn="base">
              <a:lnSpc>
                <a:spcPct val="150000"/>
              </a:lnSpc>
              <a:spcBef>
                <a:spcPct val="50000"/>
              </a:spcBef>
              <a:spcAft>
                <a:spcPct val="0"/>
              </a:spcAft>
            </a:pPr>
            <a:r>
              <a:rPr lang="ja-JP" altLang="en-US" sz="2000" dirty="0" smtClean="0">
                <a:solidFill>
                  <a:srgbClr val="FFFFFF"/>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 児童生徒の薬に関する事</a:t>
            </a:r>
            <a:endParaRPr lang="en-US" altLang="ja-JP" sz="2000" dirty="0" smtClean="0">
              <a:solidFill>
                <a:srgbClr val="FFFFFF"/>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a:p>
            <a:pPr fontAlgn="base">
              <a:lnSpc>
                <a:spcPct val="150000"/>
              </a:lnSpc>
              <a:spcBef>
                <a:spcPct val="50000"/>
              </a:spcBef>
              <a:spcAft>
                <a:spcPct val="0"/>
              </a:spcAft>
            </a:pPr>
            <a:r>
              <a:rPr lang="ja-JP" altLang="en-US" sz="2000" dirty="0" smtClean="0">
                <a:solidFill>
                  <a:srgbClr val="FFFFFF"/>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 学校保健委員会</a:t>
            </a:r>
            <a:endParaRPr lang="ja-JP" altLang="ja-JP" sz="2000" dirty="0" smtClean="0">
              <a:solidFill>
                <a:srgbClr val="FFFFFF"/>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a:p>
            <a:pPr fontAlgn="base">
              <a:lnSpc>
                <a:spcPct val="150000"/>
              </a:lnSpc>
              <a:spcBef>
                <a:spcPct val="50000"/>
              </a:spcBef>
              <a:spcAft>
                <a:spcPct val="0"/>
              </a:spcAft>
            </a:pPr>
            <a:r>
              <a:rPr lang="ja-JP" altLang="en-US" sz="2000" dirty="0" smtClean="0">
                <a:solidFill>
                  <a:srgbClr val="FFFFFF"/>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a:t>
            </a:r>
            <a:r>
              <a:rPr lang="en-US" altLang="ja-JP" sz="2000" dirty="0" smtClean="0">
                <a:solidFill>
                  <a:srgbClr val="FFFFFF"/>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 『</a:t>
            </a:r>
            <a:r>
              <a:rPr lang="ja-JP" altLang="ja-JP" sz="2000" dirty="0" smtClean="0">
                <a:solidFill>
                  <a:srgbClr val="FFFFFF"/>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薬の正しい使い方</a:t>
            </a:r>
            <a:r>
              <a:rPr lang="en-US" altLang="ja-JP" sz="2000" dirty="0" smtClean="0">
                <a:solidFill>
                  <a:srgbClr val="FFFFFF"/>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a:t>
            </a:r>
            <a:r>
              <a:rPr lang="ja-JP" altLang="en-US" sz="2000" dirty="0" smtClean="0">
                <a:solidFill>
                  <a:srgbClr val="FFFFFF"/>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　</a:t>
            </a:r>
            <a:r>
              <a:rPr lang="en-US" altLang="ja-JP" sz="2000" dirty="0" smtClean="0">
                <a:solidFill>
                  <a:srgbClr val="FFFFFF"/>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a:t>
            </a:r>
            <a:r>
              <a:rPr lang="ja-JP" altLang="ja-JP" sz="2000" dirty="0" smtClean="0">
                <a:solidFill>
                  <a:srgbClr val="FFFFFF"/>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薬物乱用防止</a:t>
            </a:r>
            <a:r>
              <a:rPr lang="ja-JP" altLang="en-US" sz="2000" dirty="0" smtClean="0">
                <a:solidFill>
                  <a:srgbClr val="FFFFFF"/>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教室</a:t>
            </a:r>
            <a:r>
              <a:rPr lang="en-US" altLang="ja-JP" sz="2000" dirty="0" smtClean="0">
                <a:solidFill>
                  <a:srgbClr val="FFFFFF"/>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a:t>
            </a:r>
            <a:r>
              <a:rPr lang="ja-JP" altLang="en-US" sz="2000" dirty="0" smtClean="0">
                <a:solidFill>
                  <a:srgbClr val="FFFFFF"/>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 </a:t>
            </a:r>
            <a:r>
              <a:rPr lang="en-US" altLang="ja-JP" sz="2000" dirty="0" smtClean="0">
                <a:solidFill>
                  <a:srgbClr val="FFFFFF"/>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a:t>
            </a:r>
            <a:r>
              <a:rPr lang="ja-JP" altLang="en-US" sz="2000" dirty="0" smtClean="0">
                <a:solidFill>
                  <a:srgbClr val="FFFFFF"/>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喫煙防止</a:t>
            </a:r>
            <a:r>
              <a:rPr lang="ja-JP" altLang="ja-JP" sz="2000" dirty="0" smtClean="0">
                <a:solidFill>
                  <a:srgbClr val="FFFFFF"/>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教室</a:t>
            </a:r>
            <a:r>
              <a:rPr lang="en-US" altLang="ja-JP" sz="2000" dirty="0" smtClean="0">
                <a:solidFill>
                  <a:srgbClr val="FFFFFF"/>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a:t>
            </a:r>
          </a:p>
          <a:p>
            <a:pPr fontAlgn="base">
              <a:lnSpc>
                <a:spcPct val="150000"/>
              </a:lnSpc>
              <a:spcBef>
                <a:spcPct val="50000"/>
              </a:spcBef>
              <a:spcAft>
                <a:spcPct val="0"/>
              </a:spcAft>
            </a:pPr>
            <a:r>
              <a:rPr lang="ja-JP" altLang="en-US" sz="2000" dirty="0">
                <a:solidFill>
                  <a:srgbClr val="FFFFFF"/>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　</a:t>
            </a:r>
            <a:r>
              <a:rPr lang="ja-JP" altLang="en-US" sz="2000" dirty="0" smtClean="0">
                <a:solidFill>
                  <a:srgbClr val="FFFFFF"/>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　</a:t>
            </a:r>
            <a:r>
              <a:rPr lang="ja-JP" altLang="ja-JP" sz="2000" dirty="0" smtClean="0">
                <a:solidFill>
                  <a:srgbClr val="FFFFFF"/>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など</a:t>
            </a:r>
            <a:r>
              <a:rPr lang="ja-JP" altLang="en-US" sz="2000" dirty="0" smtClean="0">
                <a:solidFill>
                  <a:srgbClr val="FFFFFF"/>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の授業</a:t>
            </a:r>
            <a:endParaRPr lang="ja-JP" altLang="ja-JP" sz="2000" dirty="0" smtClean="0">
              <a:solidFill>
                <a:srgbClr val="FFFFFF"/>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a:p>
            <a:pPr fontAlgn="base">
              <a:lnSpc>
                <a:spcPct val="150000"/>
              </a:lnSpc>
              <a:spcBef>
                <a:spcPct val="50000"/>
              </a:spcBef>
              <a:spcAft>
                <a:spcPct val="0"/>
              </a:spcAft>
            </a:pPr>
            <a:r>
              <a:rPr lang="ja-JP" altLang="en-US" sz="2000" dirty="0" smtClean="0">
                <a:solidFill>
                  <a:srgbClr val="FFFFFF"/>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 </a:t>
            </a:r>
            <a:r>
              <a:rPr lang="ja-JP" altLang="ja-JP" sz="2000" dirty="0" smtClean="0">
                <a:solidFill>
                  <a:srgbClr val="FFFFFF"/>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学校</a:t>
            </a:r>
            <a:r>
              <a:rPr lang="ja-JP" altLang="ja-JP" sz="2000" dirty="0">
                <a:solidFill>
                  <a:srgbClr val="FFFFFF"/>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と地域の医療機関などとの</a:t>
            </a:r>
            <a:r>
              <a:rPr lang="ja-JP" altLang="ja-JP" sz="2000" dirty="0" smtClean="0">
                <a:solidFill>
                  <a:srgbClr val="FFFFFF"/>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連携</a:t>
            </a:r>
            <a:endParaRPr lang="en-US" altLang="ja-JP" sz="2000" dirty="0" smtClean="0">
              <a:solidFill>
                <a:srgbClr val="FFFFFF"/>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a:p>
            <a:pPr fontAlgn="base">
              <a:lnSpc>
                <a:spcPct val="150000"/>
              </a:lnSpc>
              <a:spcBef>
                <a:spcPct val="50000"/>
              </a:spcBef>
              <a:spcAft>
                <a:spcPct val="0"/>
              </a:spcAft>
            </a:pPr>
            <a:r>
              <a:rPr lang="ja-JP" altLang="en-US" sz="2000" dirty="0" smtClean="0">
                <a:solidFill>
                  <a:srgbClr val="FFFFFF"/>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 学校給食調理員等の研修会</a:t>
            </a:r>
            <a:endParaRPr lang="en-US" altLang="ja-JP" sz="2000" dirty="0" smtClean="0">
              <a:solidFill>
                <a:srgbClr val="FFFFFF"/>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a:p>
            <a:pPr fontAlgn="base">
              <a:lnSpc>
                <a:spcPct val="150000"/>
              </a:lnSpc>
              <a:spcBef>
                <a:spcPct val="50000"/>
              </a:spcBef>
              <a:spcAft>
                <a:spcPct val="0"/>
              </a:spcAft>
            </a:pPr>
            <a:r>
              <a:rPr lang="ja-JP" altLang="en-US" sz="2000" dirty="0" smtClean="0">
                <a:solidFill>
                  <a:srgbClr val="FFFFFF"/>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 衛生関係（消毒薬の使用方法・管理）</a:t>
            </a:r>
            <a:endParaRPr lang="en-US" altLang="ja-JP" sz="2000" dirty="0" smtClean="0">
              <a:solidFill>
                <a:srgbClr val="FFFFFF"/>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a:p>
            <a:pPr fontAlgn="base">
              <a:lnSpc>
                <a:spcPct val="150000"/>
              </a:lnSpc>
              <a:spcBef>
                <a:spcPct val="50000"/>
              </a:spcBef>
              <a:spcAft>
                <a:spcPct val="0"/>
              </a:spcAft>
            </a:pPr>
            <a:r>
              <a:rPr lang="ja-JP" altLang="en-US" sz="2000" dirty="0" smtClean="0">
                <a:solidFill>
                  <a:srgbClr val="FFFFFF"/>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・ドーピングについて（スポーツファーマシスト）</a:t>
            </a:r>
            <a:endParaRPr lang="en-US" altLang="ja-JP" sz="2000" dirty="0" smtClean="0">
              <a:solidFill>
                <a:srgbClr val="FFFFFF"/>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a:p>
            <a:pPr fontAlgn="base">
              <a:lnSpc>
                <a:spcPct val="150000"/>
              </a:lnSpc>
              <a:spcBef>
                <a:spcPct val="50000"/>
              </a:spcBef>
              <a:spcAft>
                <a:spcPct val="0"/>
              </a:spcAft>
            </a:pPr>
            <a:endParaRPr lang="en-US" altLang="ja-JP" sz="2000" dirty="0" smtClean="0">
              <a:solidFill>
                <a:srgbClr val="FFFFFF"/>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a:p>
            <a:pPr fontAlgn="base">
              <a:lnSpc>
                <a:spcPct val="150000"/>
              </a:lnSpc>
              <a:spcBef>
                <a:spcPct val="50000"/>
              </a:spcBef>
              <a:spcAft>
                <a:spcPct val="0"/>
              </a:spcAft>
            </a:pPr>
            <a:endParaRPr lang="ja-JP" altLang="en-US" sz="2000" dirty="0">
              <a:solidFill>
                <a:srgbClr val="FFFFFF"/>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4" name="角丸四角形 3"/>
          <p:cNvSpPr/>
          <p:nvPr/>
        </p:nvSpPr>
        <p:spPr>
          <a:xfrm>
            <a:off x="395536" y="116632"/>
            <a:ext cx="7848872" cy="792088"/>
          </a:xfrm>
          <a:prstGeom prst="round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50000"/>
              </a:spcBef>
              <a:spcAft>
                <a:spcPct val="0"/>
              </a:spcAft>
              <a:defRPr/>
            </a:pPr>
            <a:r>
              <a:rPr lang="ja-JP" altLang="en-US" sz="3600" dirty="0" smtClean="0">
                <a:solidFill>
                  <a:srgbClr val="FFFFFF"/>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学校薬剤師の職務として</a:t>
            </a:r>
            <a:endParaRPr lang="ja-JP" altLang="en-US" sz="3600" dirty="0">
              <a:solidFill>
                <a:srgbClr val="FFFFFF"/>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p:txBody>
      </p:sp>
    </p:spTree>
    <p:extLst>
      <p:ext uri="{BB962C8B-B14F-4D97-AF65-F5344CB8AC3E}">
        <p14:creationId xmlns:p14="http://schemas.microsoft.com/office/powerpoint/2010/main" val="2967955459"/>
      </p:ext>
    </p:extLst>
  </p:cSld>
  <p:clrMapOvr>
    <a:masterClrMapping/>
  </p:clrMapOvr>
  <p:transition spd="med"/>
  <p:timing>
    <p:tnLst>
      <p:par>
        <p:cTn id="1" dur="indefinite" restart="never" nodeType="tmRoot"/>
      </p:par>
    </p:tnLst>
  </p:timing>
</p:sld>
</file>

<file path=ppt/slides/slide155.xml><?xml version="1.0" encoding="utf-8"?>
<p:sld xmlns:a="http://schemas.openxmlformats.org/drawingml/2006/main" xmlns:r="http://schemas.openxmlformats.org/officeDocument/2006/relationships" xmlns:p="http://schemas.openxmlformats.org/presentationml/2006/main">
  <p:cSld>
    <p:bg>
      <p:bgPr>
        <a:solidFill>
          <a:srgbClr val="000099"/>
        </a:solidFill>
        <a:effectLst/>
      </p:bgPr>
    </p:bg>
    <p:spTree>
      <p:nvGrpSpPr>
        <p:cNvPr id="1" name=""/>
        <p:cNvGrpSpPr/>
        <p:nvPr/>
      </p:nvGrpSpPr>
      <p:grpSpPr>
        <a:xfrm>
          <a:off x="0" y="0"/>
          <a:ext cx="0" cy="0"/>
          <a:chOff x="0" y="0"/>
          <a:chExt cx="0" cy="0"/>
        </a:xfrm>
      </p:grpSpPr>
      <p:sp>
        <p:nvSpPr>
          <p:cNvPr id="2" name="タイトル 1"/>
          <p:cNvSpPr>
            <a:spLocks noGrp="1"/>
          </p:cNvSpPr>
          <p:nvPr>
            <p:ph type="ctrTitle"/>
          </p:nvPr>
        </p:nvSpPr>
        <p:spPr>
          <a:xfrm>
            <a:off x="0" y="2060848"/>
            <a:ext cx="9144000" cy="1398017"/>
          </a:xfrm>
          <a:effectLst>
            <a:outerShdw blurRad="50800" dist="38100" dir="2700000" algn="tl" rotWithShape="0">
              <a:prstClr val="black">
                <a:alpha val="40000"/>
              </a:prstClr>
            </a:outerShdw>
          </a:effectLst>
        </p:spPr>
        <p:txBody>
          <a:bodyPr>
            <a:noAutofit/>
          </a:bodyPr>
          <a:lstStyle/>
          <a:p>
            <a:r>
              <a:rPr lang="ja-JP" altLang="en-US" sz="36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「嘔吐物の正しい処理の仕方」</a:t>
            </a:r>
            <a:r>
              <a:rPr lang="en-US" altLang="ja-JP" sz="36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
            </a:r>
            <a:br>
              <a:rPr lang="en-US" altLang="ja-JP" sz="36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br>
            <a:r>
              <a:rPr lang="ja-JP" altLang="en-US" sz="3600" dirty="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実習</a:t>
            </a:r>
            <a:r>
              <a:rPr lang="ja-JP" altLang="en-US" sz="36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編</a:t>
            </a:r>
            <a:endParaRPr lang="ja-JP" altLang="en-US" sz="3600" dirty="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5" name="サブタイトル 2"/>
          <p:cNvSpPr txBox="1">
            <a:spLocks/>
          </p:cNvSpPr>
          <p:nvPr/>
        </p:nvSpPr>
        <p:spPr>
          <a:xfrm>
            <a:off x="0" y="5877272"/>
            <a:ext cx="9144000" cy="648072"/>
          </a:xfrm>
          <a:prstGeom prst="rect">
            <a:avLst/>
          </a:prstGeom>
          <a:effectLst>
            <a:outerShdw blurRad="50800" dist="38100" dir="2700000" algn="tl" rotWithShape="0">
              <a:prstClr val="black">
                <a:alpha val="40000"/>
              </a:prstClr>
            </a:outerShdw>
          </a:effectLst>
        </p:spPr>
        <p:txBody>
          <a:bodyPr vert="horz" lIns="91440" tIns="45720" rIns="91440" bIns="45720" rtlCol="0">
            <a:noAutofit/>
          </a:bodyPr>
          <a:lstStyle/>
          <a:p>
            <a:pPr algn="ctr">
              <a:spcBef>
                <a:spcPct val="20000"/>
              </a:spcBef>
              <a:defRPr/>
            </a:pPr>
            <a:r>
              <a:rPr lang="ja-JP" altLang="en-US" sz="2400" dirty="0" smtClean="0">
                <a:solidFill>
                  <a:prstClr val="white"/>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　平成</a:t>
            </a:r>
            <a:r>
              <a:rPr lang="ja-JP" altLang="en-US" sz="2400" dirty="0">
                <a:solidFill>
                  <a:prstClr val="white"/>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２５年１０月６日（日）</a:t>
            </a:r>
            <a:endParaRPr lang="en-US" altLang="ja-JP" sz="2400" dirty="0">
              <a:solidFill>
                <a:prstClr val="white"/>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a:p>
            <a:pPr algn="ctr">
              <a:spcBef>
                <a:spcPct val="20000"/>
              </a:spcBef>
              <a:defRPr/>
            </a:pPr>
            <a:r>
              <a:rPr lang="ja-JP" altLang="en-US" sz="2400" dirty="0">
                <a:solidFill>
                  <a:prstClr val="white"/>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奈良県薬業会館</a:t>
            </a:r>
            <a:endParaRPr lang="en-US" altLang="ja-JP" sz="2400" dirty="0">
              <a:solidFill>
                <a:prstClr val="white"/>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a:p>
            <a:pPr algn="ctr">
              <a:spcBef>
                <a:spcPct val="20000"/>
              </a:spcBef>
              <a:defRPr/>
            </a:pPr>
            <a:endParaRPr lang="en-US" altLang="ja-JP" sz="2400" dirty="0" smtClean="0">
              <a:solidFill>
                <a:prstClr val="white"/>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8" name="正方形/長方形 7"/>
          <p:cNvSpPr/>
          <p:nvPr/>
        </p:nvSpPr>
        <p:spPr>
          <a:xfrm>
            <a:off x="36512" y="4581128"/>
            <a:ext cx="9107488" cy="830997"/>
          </a:xfrm>
          <a:prstGeom prst="rect">
            <a:avLst/>
          </a:prstGeom>
        </p:spPr>
        <p:txBody>
          <a:bodyPr wrap="square">
            <a:spAutoFit/>
          </a:bodyPr>
          <a:lstStyle/>
          <a:p>
            <a:pPr algn="ctr">
              <a:defRPr/>
            </a:pPr>
            <a:r>
              <a:rPr lang="ja-JP" altLang="en-US" sz="2400" dirty="0" smtClean="0">
                <a:solidFill>
                  <a:prstClr val="white"/>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和歌山県学校薬剤師会</a:t>
            </a:r>
            <a:r>
              <a:rPr lang="ja-JP" altLang="en-US" sz="2400" dirty="0">
                <a:solidFill>
                  <a:prstClr val="white"/>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　</a:t>
            </a:r>
            <a:endParaRPr lang="en-US" altLang="ja-JP" sz="2400" dirty="0" smtClean="0">
              <a:solidFill>
                <a:prstClr val="white"/>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a:p>
            <a:pPr algn="ctr">
              <a:defRPr/>
            </a:pPr>
            <a:r>
              <a:rPr lang="ja-JP" altLang="en-US" sz="2400" dirty="0" smtClean="0">
                <a:solidFill>
                  <a:prstClr val="white"/>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西前多香哉</a:t>
            </a:r>
            <a:endParaRPr lang="en-US" altLang="ja-JP" sz="2400" dirty="0" smtClean="0">
              <a:solidFill>
                <a:prstClr val="white"/>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6" name="タイトル 1"/>
          <p:cNvSpPr txBox="1">
            <a:spLocks/>
          </p:cNvSpPr>
          <p:nvPr/>
        </p:nvSpPr>
        <p:spPr>
          <a:xfrm>
            <a:off x="0" y="332656"/>
            <a:ext cx="9144000" cy="1398017"/>
          </a:xfrm>
          <a:prstGeom prst="rect">
            <a:avLst/>
          </a:prstGeom>
          <a:effectLst>
            <a:outerShdw blurRad="50800" dist="38100" dir="2700000" algn="tl" rotWithShape="0">
              <a:prstClr val="black">
                <a:alpha val="40000"/>
              </a:prstClr>
            </a:outerShdw>
          </a:effectLst>
        </p:spPr>
        <p:txBody>
          <a:bodyPr vert="horz" lIns="91440" tIns="45720" rIns="91440" bIns="45720" rtlCol="0" anchor="ctr">
            <a:noAutofit/>
          </a:bodyPr>
          <a:lstStyle>
            <a:lvl1pPr algn="ctr" defTabSz="914400" rtl="0" eaLnBrk="1" latinLnBrk="0" hangingPunct="1">
              <a:spcBef>
                <a:spcPct val="0"/>
              </a:spcBef>
              <a:buNone/>
              <a:defRPr kumimoji="1" sz="4400" kern="1200">
                <a:solidFill>
                  <a:schemeClr val="tx1"/>
                </a:solidFill>
                <a:latin typeface="+mj-lt"/>
                <a:ea typeface="+mj-ea"/>
                <a:cs typeface="+mj-cs"/>
              </a:defRPr>
            </a:lvl1pPr>
          </a:lstStyle>
          <a:p>
            <a:r>
              <a:rPr lang="ja-JP" altLang="en-US" sz="3200" dirty="0" smtClean="0">
                <a:solidFill>
                  <a:prstClr val="white"/>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奈良県学校薬剤師部会研修会</a:t>
            </a:r>
            <a:endParaRPr lang="ja-JP" altLang="en-US" sz="3200" dirty="0">
              <a:solidFill>
                <a:prstClr val="white"/>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p:txBody>
      </p:sp>
    </p:spTree>
    <p:extLst>
      <p:ext uri="{BB962C8B-B14F-4D97-AF65-F5344CB8AC3E}">
        <p14:creationId xmlns:p14="http://schemas.microsoft.com/office/powerpoint/2010/main" val="2399740546"/>
      </p:ext>
    </p:extLst>
  </p:cSld>
  <p:clrMapOvr>
    <a:masterClrMapping/>
  </p:clrMapOvr>
  <p:timing>
    <p:tnLst>
      <p:par>
        <p:cTn id="1" dur="indefinite" restart="never" nodeType="tmRoot"/>
      </p:par>
    </p:tnLst>
  </p:timing>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コンテンツ プレースホルダ 2"/>
          <p:cNvSpPr txBox="1">
            <a:spLocks/>
          </p:cNvSpPr>
          <p:nvPr/>
        </p:nvSpPr>
        <p:spPr>
          <a:xfrm>
            <a:off x="467544" y="1412776"/>
            <a:ext cx="9972600" cy="2880320"/>
          </a:xfrm>
          <a:prstGeom prst="rect">
            <a:avLst/>
          </a:prstGeom>
          <a:effectLst>
            <a:outerShdw blurRad="50800" dist="38100" dir="2700000" algn="tl" rotWithShape="0">
              <a:prstClr val="black">
                <a:alpha val="40000"/>
              </a:prstClr>
            </a:outerShdw>
          </a:effectLst>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kumimoji="1"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kumimoji="1"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kumimoji="1"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a:lnSpc>
                <a:spcPct val="150000"/>
              </a:lnSpc>
              <a:buFont typeface="Wingdings" pitchFamily="2" charset="2"/>
              <a:buNone/>
              <a:defRPr/>
            </a:pPr>
            <a:r>
              <a:rPr lang="ja-JP" altLang="en-US" sz="36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正しく怖がり、正しく対策しましょう！　</a:t>
            </a:r>
            <a:endParaRPr lang="en-US" altLang="ja-JP" sz="36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a:p>
            <a:pPr>
              <a:lnSpc>
                <a:spcPct val="150000"/>
              </a:lnSpc>
              <a:buFont typeface="Wingdings" pitchFamily="2" charset="2"/>
              <a:buNone/>
              <a:defRPr/>
            </a:pPr>
            <a:r>
              <a:rPr lang="ja-JP" altLang="en-US" sz="36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　●正しい知識を身につけてください。</a:t>
            </a:r>
            <a:endParaRPr lang="en-US" altLang="ja-JP" sz="36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a:p>
            <a:pPr>
              <a:lnSpc>
                <a:spcPct val="150000"/>
              </a:lnSpc>
              <a:buFont typeface="Wingdings" pitchFamily="2" charset="2"/>
              <a:buNone/>
              <a:defRPr/>
            </a:pPr>
            <a:r>
              <a:rPr lang="ja-JP" altLang="en-US" sz="36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　●正しい対応には準備が必要です。</a:t>
            </a:r>
            <a:endParaRPr lang="en-US" altLang="ja-JP" sz="36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a:p>
            <a:pPr>
              <a:lnSpc>
                <a:spcPct val="150000"/>
              </a:lnSpc>
              <a:buFont typeface="Wingdings" pitchFamily="2" charset="2"/>
              <a:buNone/>
              <a:defRPr/>
            </a:pPr>
            <a:r>
              <a:rPr lang="ja-JP" altLang="en-US" sz="36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　●信用</a:t>
            </a:r>
            <a:r>
              <a:rPr lang="en-US" altLang="ja-JP" sz="36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a:t>
            </a:r>
            <a:r>
              <a:rPr lang="ja-JP" altLang="en-US" sz="36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事故→信用の失墜</a:t>
            </a:r>
            <a:endParaRPr lang="ja-JP" altLang="en-US" sz="3600" dirty="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p:txBody>
      </p:sp>
    </p:spTree>
    <p:extLst>
      <p:ext uri="{BB962C8B-B14F-4D97-AF65-F5344CB8AC3E}">
        <p14:creationId xmlns:p14="http://schemas.microsoft.com/office/powerpoint/2010/main" val="43013493"/>
      </p:ext>
    </p:extLst>
  </p:cSld>
  <p:clrMapOvr>
    <a:masterClrMapping/>
  </p:clrMapOvr>
  <p:timing>
    <p:tnLst>
      <p:par>
        <p:cTn id="1" dur="indefinite" restart="never" nodeType="tmRoot"/>
      </p:par>
    </p:tnLst>
  </p:timing>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コンテンツ プレースホルダ 2"/>
          <p:cNvSpPr txBox="1">
            <a:spLocks/>
          </p:cNvSpPr>
          <p:nvPr/>
        </p:nvSpPr>
        <p:spPr>
          <a:xfrm>
            <a:off x="179512" y="332656"/>
            <a:ext cx="9972600" cy="5184576"/>
          </a:xfrm>
          <a:prstGeom prst="rect">
            <a:avLst/>
          </a:prstGeom>
          <a:effectLst>
            <a:outerShdw blurRad="50800" dist="38100" dir="2700000" algn="tl" rotWithShape="0">
              <a:prstClr val="black">
                <a:alpha val="40000"/>
              </a:prstClr>
            </a:outerShdw>
          </a:effectLst>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kumimoji="1"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kumimoji="1"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kumimoji="1"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a:lnSpc>
                <a:spcPct val="150000"/>
              </a:lnSpc>
              <a:buFont typeface="Wingdings" pitchFamily="2" charset="2"/>
              <a:buNone/>
              <a:defRPr/>
            </a:pPr>
            <a:r>
              <a:rPr lang="ja-JP" altLang="en-US" sz="36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ノロウイルスのおさらい</a:t>
            </a:r>
            <a:endParaRPr lang="en-US" altLang="ja-JP" sz="36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a:p>
            <a:pPr>
              <a:lnSpc>
                <a:spcPct val="150000"/>
              </a:lnSpc>
              <a:buFont typeface="Wingdings" pitchFamily="2" charset="2"/>
              <a:buNone/>
              <a:defRPr/>
            </a:pPr>
            <a:r>
              <a:rPr lang="ja-JP" altLang="en-US" sz="36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　①強い感染力</a:t>
            </a:r>
            <a:endParaRPr lang="en-US" altLang="ja-JP" sz="36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a:p>
            <a:pPr>
              <a:lnSpc>
                <a:spcPct val="150000"/>
              </a:lnSpc>
              <a:buFont typeface="Wingdings" pitchFamily="2" charset="2"/>
              <a:buNone/>
              <a:defRPr/>
            </a:pPr>
            <a:r>
              <a:rPr lang="ja-JP" altLang="en-US" sz="36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　②</a:t>
            </a:r>
            <a:r>
              <a:rPr lang="ja-JP" altLang="en-US" sz="3600" dirty="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おう</a:t>
            </a:r>
            <a:r>
              <a:rPr lang="ja-JP" altLang="en-US" sz="36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吐物・糞便に大量のノロウイルス</a:t>
            </a:r>
            <a:endParaRPr lang="en-US" altLang="ja-JP" sz="36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a:p>
            <a:pPr>
              <a:lnSpc>
                <a:spcPct val="150000"/>
              </a:lnSpc>
              <a:buFont typeface="Wingdings" pitchFamily="2" charset="2"/>
              <a:buNone/>
              <a:defRPr/>
            </a:pPr>
            <a:r>
              <a:rPr lang="ja-JP" altLang="en-US" sz="36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　③感染力の長時間保持</a:t>
            </a:r>
            <a:endParaRPr lang="en-US" altLang="ja-JP" sz="36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a:p>
            <a:pPr>
              <a:lnSpc>
                <a:spcPct val="150000"/>
              </a:lnSpc>
              <a:buFont typeface="Wingdings" pitchFamily="2" charset="2"/>
              <a:buNone/>
              <a:defRPr/>
            </a:pPr>
            <a:r>
              <a:rPr lang="ja-JP" altLang="en-US" sz="36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　④抵抗力が強い</a:t>
            </a:r>
            <a:endParaRPr lang="en-US" altLang="ja-JP" sz="3600" dirty="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a:p>
            <a:pPr>
              <a:lnSpc>
                <a:spcPct val="150000"/>
              </a:lnSpc>
              <a:buFont typeface="Wingdings" pitchFamily="2" charset="2"/>
              <a:buNone/>
              <a:defRPr/>
            </a:pPr>
            <a:r>
              <a:rPr lang="ja-JP" altLang="en-US" sz="36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　⑤アルコールや石鹸が効かない理由</a:t>
            </a:r>
            <a:r>
              <a:rPr lang="ja-JP" altLang="en-US" sz="3600" dirty="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　</a:t>
            </a:r>
            <a:endParaRPr lang="en-US" altLang="ja-JP" sz="36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a:p>
            <a:pPr>
              <a:lnSpc>
                <a:spcPct val="150000"/>
              </a:lnSpc>
              <a:buFont typeface="Wingdings" pitchFamily="2" charset="2"/>
              <a:buNone/>
              <a:defRPr/>
            </a:pPr>
            <a:r>
              <a:rPr lang="ja-JP" altLang="en-US" sz="3600" dirty="0" smtClean="0">
                <a:solidFill>
                  <a:srgbClr val="FFC000"/>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特徴をおさえて、予防につなげましょう！</a:t>
            </a:r>
            <a:endParaRPr lang="ja-JP" altLang="en-US" sz="3600" dirty="0">
              <a:solidFill>
                <a:srgbClr val="FFC000"/>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p:txBody>
      </p:sp>
    </p:spTree>
    <p:extLst>
      <p:ext uri="{BB962C8B-B14F-4D97-AF65-F5344CB8AC3E}">
        <p14:creationId xmlns:p14="http://schemas.microsoft.com/office/powerpoint/2010/main" val="43013493"/>
      </p:ext>
    </p:extLst>
  </p:cSld>
  <p:clrMapOvr>
    <a:masterClrMapping/>
  </p:clrMapOvr>
  <p:timing>
    <p:tnLst>
      <p:par>
        <p:cTn id="1" dur="indefinite" restart="never" nodeType="tmRoot"/>
      </p:par>
    </p:tnLst>
  </p:timing>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noChangeArrowheads="1"/>
          </p:cNvPicPr>
          <p:nvPr/>
        </p:nvPicPr>
        <p:blipFill>
          <a:blip r:embed="rId3" cstate="print"/>
          <a:srcRect/>
          <a:stretch>
            <a:fillRect/>
          </a:stretch>
        </p:blipFill>
        <p:spPr bwMode="auto">
          <a:xfrm>
            <a:off x="5364088" y="3212976"/>
            <a:ext cx="3456384" cy="3456384"/>
          </a:xfrm>
          <a:prstGeom prst="rect">
            <a:avLst/>
          </a:prstGeom>
          <a:ln>
            <a:noFill/>
          </a:ln>
          <a:effectLst>
            <a:outerShdw blurRad="292100" dist="139700" dir="2700000" algn="tl" rotWithShape="0">
              <a:srgbClr val="333333">
                <a:alpha val="65000"/>
              </a:srgbClr>
            </a:outerShdw>
          </a:effectLst>
        </p:spPr>
      </p:pic>
      <p:sp>
        <p:nvSpPr>
          <p:cNvPr id="4" name="コンテンツ プレースホルダ 2"/>
          <p:cNvSpPr txBox="1">
            <a:spLocks/>
          </p:cNvSpPr>
          <p:nvPr/>
        </p:nvSpPr>
        <p:spPr>
          <a:xfrm>
            <a:off x="377788" y="620688"/>
            <a:ext cx="9972600" cy="5184576"/>
          </a:xfrm>
          <a:prstGeom prst="rect">
            <a:avLst/>
          </a:prstGeom>
          <a:effectLst>
            <a:outerShdw blurRad="50800" dist="38100" dir="2700000" algn="tl" rotWithShape="0">
              <a:prstClr val="black">
                <a:alpha val="40000"/>
              </a:prstClr>
            </a:outerShdw>
          </a:effectLst>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kumimoji="1"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kumimoji="1"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kumimoji="1"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a:buFont typeface="Wingdings" pitchFamily="2" charset="2"/>
              <a:buNone/>
              <a:defRPr/>
            </a:pPr>
            <a:r>
              <a:rPr lang="ja-JP" altLang="en-US" sz="36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①強い感染力</a:t>
            </a:r>
            <a:endParaRPr lang="en-US" altLang="ja-JP" sz="36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a:p>
            <a:pPr>
              <a:lnSpc>
                <a:spcPct val="150000"/>
              </a:lnSpc>
              <a:buFont typeface="Wingdings" pitchFamily="2" charset="2"/>
              <a:buNone/>
              <a:defRPr/>
            </a:pPr>
            <a:r>
              <a:rPr lang="ja-JP" altLang="en-US" sz="36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　</a:t>
            </a:r>
            <a:r>
              <a:rPr lang="ja-JP" altLang="en-US"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●世界中の胃腸炎患者からウイルスが</a:t>
            </a:r>
            <a:endParaRPr lang="en-US" altLang="ja-JP"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a:p>
            <a:pPr>
              <a:lnSpc>
                <a:spcPct val="150000"/>
              </a:lnSpc>
              <a:buFont typeface="Wingdings" pitchFamily="2" charset="2"/>
              <a:buNone/>
              <a:defRPr/>
            </a:pPr>
            <a:r>
              <a:rPr lang="ja-JP" altLang="en-US"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　　見つかっている。</a:t>
            </a:r>
            <a:endParaRPr lang="en-US" altLang="ja-JP"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a:p>
            <a:pPr>
              <a:lnSpc>
                <a:spcPct val="150000"/>
              </a:lnSpc>
              <a:buFont typeface="Wingdings" pitchFamily="2" charset="2"/>
              <a:buNone/>
              <a:defRPr/>
            </a:pPr>
            <a:r>
              <a:rPr lang="ja-JP" altLang="en-US"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　●感染力が非常に強く、少量のウイルス</a:t>
            </a:r>
            <a:endParaRPr lang="en-US" altLang="ja-JP"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a:p>
            <a:pPr>
              <a:lnSpc>
                <a:spcPct val="150000"/>
              </a:lnSpc>
              <a:buFont typeface="Wingdings" pitchFamily="2" charset="2"/>
              <a:buNone/>
              <a:defRPr/>
            </a:pPr>
            <a:r>
              <a:rPr lang="ja-JP" altLang="en-US"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　 （数個～１００個程度）が体に入った</a:t>
            </a:r>
            <a:endParaRPr lang="en-US" altLang="ja-JP"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a:p>
            <a:pPr>
              <a:lnSpc>
                <a:spcPct val="150000"/>
              </a:lnSpc>
              <a:buFont typeface="Wingdings" pitchFamily="2" charset="2"/>
              <a:buNone/>
              <a:defRPr/>
            </a:pPr>
            <a:r>
              <a:rPr lang="ja-JP" altLang="en-US"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　  だけで、発症することがある。</a:t>
            </a:r>
            <a:endParaRPr lang="en-US" altLang="ja-JP"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a:p>
            <a:pPr>
              <a:lnSpc>
                <a:spcPct val="150000"/>
              </a:lnSpc>
              <a:buNone/>
              <a:defRPr/>
            </a:pPr>
            <a:r>
              <a:rPr lang="ja-JP" altLang="en-US" dirty="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　</a:t>
            </a:r>
            <a:r>
              <a:rPr lang="ja-JP" altLang="en-US"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a:t>
            </a:r>
            <a:r>
              <a:rPr lang="ja-JP" altLang="en-US" dirty="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食中毒菌に</a:t>
            </a:r>
            <a:r>
              <a:rPr lang="ja-JP" altLang="en-US"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比べ感染力が非常</a:t>
            </a:r>
            <a:r>
              <a:rPr lang="ja-JP" altLang="en-US" dirty="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に</a:t>
            </a:r>
            <a:r>
              <a:rPr lang="ja-JP" altLang="en-US"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強力。</a:t>
            </a:r>
            <a:endParaRPr lang="ja-JP" altLang="en-US" dirty="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a:p>
            <a:pPr>
              <a:buFont typeface="Wingdings" pitchFamily="2" charset="2"/>
              <a:buNone/>
              <a:defRPr/>
            </a:pPr>
            <a:r>
              <a:rPr lang="ja-JP" altLang="en-US"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　</a:t>
            </a:r>
            <a:endParaRPr lang="en-US" altLang="ja-JP"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p:txBody>
      </p:sp>
    </p:spTree>
    <p:extLst>
      <p:ext uri="{BB962C8B-B14F-4D97-AF65-F5344CB8AC3E}">
        <p14:creationId xmlns:p14="http://schemas.microsoft.com/office/powerpoint/2010/main" val="43013493"/>
      </p:ext>
    </p:extLst>
  </p:cSld>
  <p:clrMapOvr>
    <a:masterClrMapping/>
  </p:clrMapOvr>
  <p:timing>
    <p:tnLst>
      <p:par>
        <p:cTn id="1" dur="indefinite" restart="never" nodeType="tmRoot"/>
      </p:par>
    </p:tnLst>
  </p:timing>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コンテンツ プレースホルダ 2"/>
          <p:cNvSpPr txBox="1">
            <a:spLocks/>
          </p:cNvSpPr>
          <p:nvPr/>
        </p:nvSpPr>
        <p:spPr>
          <a:xfrm>
            <a:off x="467544" y="908720"/>
            <a:ext cx="9972600" cy="5184576"/>
          </a:xfrm>
          <a:prstGeom prst="rect">
            <a:avLst/>
          </a:prstGeom>
          <a:effectLst>
            <a:outerShdw blurRad="50800" dist="38100" dir="2700000" algn="tl" rotWithShape="0">
              <a:prstClr val="black">
                <a:alpha val="40000"/>
              </a:prstClr>
            </a:outerShdw>
          </a:effectLst>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kumimoji="1"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kumimoji="1"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kumimoji="1"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a:buFont typeface="Wingdings" pitchFamily="2" charset="2"/>
              <a:buNone/>
              <a:defRPr/>
            </a:pPr>
            <a:r>
              <a:rPr lang="ja-JP" altLang="en-US" sz="36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②おう吐物・糞便に大量のﾉﾛｳｲﾙｽが存在</a:t>
            </a:r>
            <a:endParaRPr lang="en-US" altLang="ja-JP" sz="36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a:p>
            <a:pPr>
              <a:lnSpc>
                <a:spcPct val="150000"/>
              </a:lnSpc>
              <a:buFont typeface="Wingdings" pitchFamily="2" charset="2"/>
              <a:buNone/>
              <a:defRPr/>
            </a:pPr>
            <a:r>
              <a:rPr lang="ja-JP" altLang="en-US"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　●症状回復後もウイルスの排泄が、</a:t>
            </a:r>
            <a:endParaRPr lang="en-US" altLang="ja-JP"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a:p>
            <a:pPr>
              <a:lnSpc>
                <a:spcPct val="150000"/>
              </a:lnSpc>
              <a:buFont typeface="Wingdings" pitchFamily="2" charset="2"/>
              <a:buNone/>
              <a:defRPr/>
            </a:pPr>
            <a:r>
              <a:rPr lang="ja-JP" altLang="en-US"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　　</a:t>
            </a:r>
            <a:r>
              <a:rPr lang="ja-JP" altLang="en-US" dirty="0" smtClean="0">
                <a:solidFill>
                  <a:srgbClr val="FFC000"/>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１～３週間</a:t>
            </a:r>
            <a:r>
              <a:rPr lang="ja-JP" altLang="en-US"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以上続く。</a:t>
            </a:r>
            <a:endParaRPr lang="en-US" altLang="ja-JP"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a:p>
            <a:pPr>
              <a:lnSpc>
                <a:spcPct val="150000"/>
              </a:lnSpc>
              <a:buFont typeface="Wingdings" pitchFamily="2" charset="2"/>
              <a:buNone/>
              <a:defRPr/>
            </a:pPr>
            <a:r>
              <a:rPr lang="ja-JP" altLang="en-US"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　●発病中の患者糞便中にはウイルスが</a:t>
            </a:r>
            <a:endParaRPr lang="en-US" altLang="ja-JP"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a:p>
            <a:pPr>
              <a:lnSpc>
                <a:spcPct val="150000"/>
              </a:lnSpc>
              <a:buFont typeface="Wingdings" pitchFamily="2" charset="2"/>
              <a:buNone/>
              <a:defRPr/>
            </a:pPr>
            <a:r>
              <a:rPr lang="ja-JP" altLang="en-US"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　　１</a:t>
            </a:r>
            <a:r>
              <a:rPr lang="en-US" altLang="ja-JP"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g</a:t>
            </a:r>
            <a:r>
              <a:rPr lang="ja-JP" altLang="en-US"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中１億個以上、乳幼児では１００</a:t>
            </a:r>
            <a:endParaRPr lang="en-US" altLang="ja-JP"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a:p>
            <a:pPr>
              <a:lnSpc>
                <a:spcPct val="150000"/>
              </a:lnSpc>
              <a:buFont typeface="Wingdings" pitchFamily="2" charset="2"/>
              <a:buNone/>
              <a:defRPr/>
            </a:pPr>
            <a:r>
              <a:rPr lang="ja-JP" altLang="en-US"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　　億個以上いる場合がある。</a:t>
            </a:r>
            <a:endParaRPr lang="en-US" altLang="ja-JP"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p:txBody>
      </p:sp>
    </p:spTree>
    <p:extLst>
      <p:ext uri="{BB962C8B-B14F-4D97-AF65-F5344CB8AC3E}">
        <p14:creationId xmlns:p14="http://schemas.microsoft.com/office/powerpoint/2010/main" val="43013493"/>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000099"/>
        </a:solidFill>
        <a:effectLst/>
      </p:bgPr>
    </p:bg>
    <p:spTree>
      <p:nvGrpSpPr>
        <p:cNvPr id="1" name=""/>
        <p:cNvGrpSpPr/>
        <p:nvPr/>
      </p:nvGrpSpPr>
      <p:grpSpPr>
        <a:xfrm>
          <a:off x="0" y="0"/>
          <a:ext cx="0" cy="0"/>
          <a:chOff x="0" y="0"/>
          <a:chExt cx="0" cy="0"/>
        </a:xfrm>
      </p:grpSpPr>
      <p:sp>
        <p:nvSpPr>
          <p:cNvPr id="6" name="Text Box 27"/>
          <p:cNvSpPr txBox="1">
            <a:spLocks noChangeArrowheads="1"/>
          </p:cNvSpPr>
          <p:nvPr/>
        </p:nvSpPr>
        <p:spPr bwMode="auto">
          <a:xfrm>
            <a:off x="6364" y="559876"/>
            <a:ext cx="9144000" cy="646331"/>
          </a:xfrm>
          <a:prstGeom prst="rect">
            <a:avLst/>
          </a:prstGeom>
          <a:noFill/>
          <a:ln w="9525">
            <a:noFill/>
            <a:miter lim="800000"/>
            <a:headEnd/>
            <a:tailEnd/>
          </a:ln>
          <a:effectLst/>
        </p:spPr>
        <p:txBody>
          <a:bodyPr wrap="square">
            <a:spAutoFit/>
          </a:bodyPr>
          <a:lstStyle/>
          <a:p>
            <a:pPr algn="ctr" fontAlgn="base">
              <a:spcBef>
                <a:spcPct val="50000"/>
              </a:spcBef>
              <a:spcAft>
                <a:spcPct val="0"/>
              </a:spcAft>
              <a:defRPr/>
            </a:pPr>
            <a:r>
              <a:rPr lang="ja-JP" altLang="en-US" sz="3200" dirty="0" smtClean="0">
                <a:solidFill>
                  <a:srgbClr val="FF0066"/>
                </a:solidFill>
                <a:effectLst>
                  <a:outerShdw blurRad="38100" dist="38100" dir="2700000" algn="tl">
                    <a:srgbClr val="000000">
                      <a:alpha val="43137"/>
                    </a:srgbClr>
                  </a:outerShdw>
                </a:effectLst>
                <a:latin typeface="Arial" charset="0"/>
              </a:rPr>
              <a:t>●</a:t>
            </a:r>
            <a:r>
              <a:rPr lang="ja-JP" altLang="en-US" sz="3600" dirty="0" smtClean="0">
                <a:solidFill>
                  <a:srgbClr val="FFFFFF"/>
                </a:solidFill>
                <a:effectLst>
                  <a:outerShdw blurRad="38100" dist="38100" dir="2700000" algn="tl">
                    <a:srgbClr val="000000">
                      <a:alpha val="43137"/>
                    </a:srgbClr>
                  </a:outerShdw>
                </a:effectLst>
                <a:latin typeface="Arial" charset="0"/>
              </a:rPr>
              <a:t>日常における環境衛生（日常点検）</a:t>
            </a:r>
            <a:endParaRPr lang="ja-JP" altLang="en-US" sz="3600" dirty="0">
              <a:solidFill>
                <a:srgbClr val="FFFFFF"/>
              </a:solidFill>
              <a:effectLst>
                <a:outerShdw blurRad="38100" dist="38100" dir="2700000" algn="tl">
                  <a:srgbClr val="000000">
                    <a:alpha val="43137"/>
                  </a:srgbClr>
                </a:outerShdw>
              </a:effectLst>
              <a:latin typeface="Arial" charset="0"/>
            </a:endParaRPr>
          </a:p>
        </p:txBody>
      </p:sp>
      <p:sp>
        <p:nvSpPr>
          <p:cNvPr id="7" name="Text Box 16"/>
          <p:cNvSpPr txBox="1">
            <a:spLocks noChangeArrowheads="1"/>
          </p:cNvSpPr>
          <p:nvPr/>
        </p:nvSpPr>
        <p:spPr bwMode="auto">
          <a:xfrm>
            <a:off x="755576" y="4365104"/>
            <a:ext cx="7645576" cy="1815882"/>
          </a:xfrm>
          <a:prstGeom prst="rect">
            <a:avLst/>
          </a:prstGeom>
          <a:noFill/>
          <a:ln w="9525">
            <a:noFill/>
            <a:miter lim="800000"/>
            <a:headEnd/>
            <a:tailEnd/>
          </a:ln>
          <a:effectLst/>
        </p:spPr>
        <p:txBody>
          <a:bodyPr wrap="square">
            <a:spAutoFit/>
          </a:bodyPr>
          <a:lstStyle/>
          <a:p>
            <a:pPr fontAlgn="base">
              <a:spcBef>
                <a:spcPct val="50000"/>
              </a:spcBef>
              <a:spcAft>
                <a:spcPct val="0"/>
              </a:spcAft>
            </a:pPr>
            <a:r>
              <a:rPr lang="ja-JP" altLang="en-US" sz="2800" dirty="0" smtClean="0">
                <a:solidFill>
                  <a:srgbClr val="FFFFFF"/>
                </a:solidFill>
                <a:effectLst>
                  <a:outerShdw blurRad="38100" dist="38100" dir="2700000" algn="tl">
                    <a:srgbClr val="000000">
                      <a:alpha val="43137"/>
                    </a:srgbClr>
                  </a:outerShdw>
                </a:effectLst>
                <a:latin typeface="Arial" charset="0"/>
              </a:rPr>
              <a:t>日常点検は毎授業日、衛生状態を良好に保つように努め、また必要があれば事後措置を講じる検査である。これは</a:t>
            </a:r>
            <a:r>
              <a:rPr lang="ja-JP" altLang="en-US" sz="2800" dirty="0" smtClean="0">
                <a:solidFill>
                  <a:srgbClr val="FFC000"/>
                </a:solidFill>
                <a:effectLst>
                  <a:outerShdw blurRad="38100" dist="38100" dir="2700000" algn="tl">
                    <a:srgbClr val="000000">
                      <a:alpha val="43137"/>
                    </a:srgbClr>
                  </a:outerShdw>
                </a:effectLst>
                <a:latin typeface="Arial" charset="0"/>
              </a:rPr>
              <a:t>教職員による組織活動の一環</a:t>
            </a:r>
            <a:r>
              <a:rPr lang="ja-JP" altLang="en-US" sz="2800" dirty="0" smtClean="0">
                <a:solidFill>
                  <a:srgbClr val="FFFFFF"/>
                </a:solidFill>
                <a:effectLst>
                  <a:outerShdw blurRad="38100" dist="38100" dir="2700000" algn="tl">
                    <a:srgbClr val="000000">
                      <a:alpha val="43137"/>
                    </a:srgbClr>
                  </a:outerShdw>
                </a:effectLst>
                <a:latin typeface="Arial" charset="0"/>
              </a:rPr>
              <a:t>として行う。</a:t>
            </a:r>
            <a:endParaRPr lang="ja-JP" altLang="ja-JP" sz="2800" dirty="0" smtClean="0">
              <a:solidFill>
                <a:srgbClr val="FFFFFF"/>
              </a:solidFill>
              <a:effectLst>
                <a:outerShdw blurRad="38100" dist="38100" dir="2700000" algn="tl">
                  <a:srgbClr val="000000">
                    <a:alpha val="43137"/>
                  </a:srgbClr>
                </a:outerShdw>
              </a:effectLst>
              <a:latin typeface="Arial" charset="0"/>
            </a:endParaRPr>
          </a:p>
        </p:txBody>
      </p:sp>
      <p:sp>
        <p:nvSpPr>
          <p:cNvPr id="8" name="下矢印 7"/>
          <p:cNvSpPr/>
          <p:nvPr/>
        </p:nvSpPr>
        <p:spPr>
          <a:xfrm>
            <a:off x="3785632" y="3429000"/>
            <a:ext cx="1152128" cy="720080"/>
          </a:xfrm>
          <a:prstGeom prst="downArrow">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50000"/>
              </a:spcBef>
              <a:spcAft>
                <a:spcPct val="0"/>
              </a:spcAft>
            </a:pPr>
            <a:endParaRPr lang="ja-JP" altLang="en-US" b="1" dirty="0">
              <a:solidFill>
                <a:srgbClr val="FFFFFF"/>
              </a:solidFill>
            </a:endParaRPr>
          </a:p>
        </p:txBody>
      </p:sp>
      <p:sp>
        <p:nvSpPr>
          <p:cNvPr id="9" name="Text Box 16"/>
          <p:cNvSpPr txBox="1">
            <a:spLocks noChangeArrowheads="1"/>
          </p:cNvSpPr>
          <p:nvPr/>
        </p:nvSpPr>
        <p:spPr bwMode="auto">
          <a:xfrm>
            <a:off x="778064" y="1700808"/>
            <a:ext cx="7645576" cy="1384995"/>
          </a:xfrm>
          <a:prstGeom prst="rect">
            <a:avLst/>
          </a:prstGeom>
          <a:noFill/>
          <a:ln w="9525">
            <a:noFill/>
            <a:miter lim="800000"/>
            <a:headEnd/>
            <a:tailEnd/>
          </a:ln>
          <a:effectLst/>
        </p:spPr>
        <p:txBody>
          <a:bodyPr wrap="square">
            <a:spAutoFit/>
          </a:bodyPr>
          <a:lstStyle/>
          <a:p>
            <a:pPr fontAlgn="base">
              <a:spcBef>
                <a:spcPct val="50000"/>
              </a:spcBef>
              <a:spcAft>
                <a:spcPct val="0"/>
              </a:spcAft>
            </a:pPr>
            <a:r>
              <a:rPr lang="ja-JP" altLang="en-US" sz="2800" dirty="0" smtClean="0">
                <a:solidFill>
                  <a:srgbClr val="FFFFFF"/>
                </a:solidFill>
                <a:effectLst>
                  <a:outerShdw blurRad="38100" dist="38100" dir="2700000" algn="tl">
                    <a:srgbClr val="000000">
                      <a:alpha val="43137"/>
                    </a:srgbClr>
                  </a:outerShdw>
                </a:effectLst>
                <a:latin typeface="Arial" charset="0"/>
              </a:rPr>
              <a:t>学校においては、前条の環境衛生検査のほか、日常的な点検を行い、環境衛生の維持又は改善を図らなければならない。 </a:t>
            </a:r>
            <a:endParaRPr lang="ja-JP" altLang="ja-JP" sz="2800" dirty="0" smtClean="0">
              <a:solidFill>
                <a:srgbClr val="FFFFFF"/>
              </a:solidFill>
              <a:effectLst>
                <a:outerShdw blurRad="38100" dist="38100" dir="2700000" algn="tl">
                  <a:srgbClr val="000000">
                    <a:alpha val="43137"/>
                  </a:srgbClr>
                </a:outerShdw>
              </a:effectLst>
              <a:latin typeface="Arial" charset="0"/>
            </a:endParaRPr>
          </a:p>
        </p:txBody>
      </p:sp>
    </p:spTree>
    <p:extLst>
      <p:ext uri="{BB962C8B-B14F-4D97-AF65-F5344CB8AC3E}">
        <p14:creationId xmlns:p14="http://schemas.microsoft.com/office/powerpoint/2010/main" val="3127967539"/>
      </p:ext>
    </p:extLst>
  </p:cSld>
  <p:clrMapOvr>
    <a:masterClrMapping/>
  </p:clrMapOvr>
  <p:transition spd="med"/>
  <p:timing>
    <p:tnLst>
      <p:par>
        <p:cTn id="1" dur="indefinite" restart="never" nodeType="tmRoot"/>
      </p:par>
    </p:tnLst>
  </p:timing>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コンテンツ プレースホルダ 2"/>
          <p:cNvSpPr txBox="1">
            <a:spLocks/>
          </p:cNvSpPr>
          <p:nvPr/>
        </p:nvSpPr>
        <p:spPr>
          <a:xfrm>
            <a:off x="395536" y="332656"/>
            <a:ext cx="9972600" cy="5184576"/>
          </a:xfrm>
          <a:prstGeom prst="rect">
            <a:avLst/>
          </a:prstGeom>
          <a:effectLst>
            <a:outerShdw blurRad="50800" dist="38100" dir="2700000" algn="tl" rotWithShape="0">
              <a:prstClr val="black">
                <a:alpha val="40000"/>
              </a:prstClr>
            </a:outerShdw>
          </a:effectLst>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kumimoji="1"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kumimoji="1"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kumimoji="1"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a:buFont typeface="Wingdings" pitchFamily="2" charset="2"/>
              <a:buNone/>
              <a:defRPr/>
            </a:pPr>
            <a:r>
              <a:rPr lang="ja-JP" altLang="en-US" sz="36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③感染力の長時間保持</a:t>
            </a:r>
            <a:endParaRPr lang="en-US" altLang="ja-JP" sz="36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a:p>
            <a:pPr>
              <a:buFont typeface="Wingdings" pitchFamily="2" charset="2"/>
              <a:buNone/>
              <a:defRPr/>
            </a:pPr>
            <a:r>
              <a:rPr lang="ja-JP" altLang="en-US" sz="36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④抵抗力が強い</a:t>
            </a:r>
            <a:endParaRPr lang="en-US" altLang="ja-JP" sz="36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a:p>
            <a:pPr>
              <a:lnSpc>
                <a:spcPct val="150000"/>
              </a:lnSpc>
              <a:buFont typeface="Wingdings" pitchFamily="2" charset="2"/>
              <a:buNone/>
              <a:defRPr/>
            </a:pPr>
            <a:r>
              <a:rPr lang="ja-JP" altLang="en-US" sz="36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　</a:t>
            </a:r>
            <a:r>
              <a:rPr lang="ja-JP" altLang="en-US"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●自然界でも、なかなか感染力を失わない。</a:t>
            </a:r>
            <a:endParaRPr lang="en-US" altLang="ja-JP"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a:p>
            <a:pPr>
              <a:lnSpc>
                <a:spcPct val="150000"/>
              </a:lnSpc>
              <a:buFont typeface="Wingdings" pitchFamily="2" charset="2"/>
              <a:buNone/>
              <a:defRPr/>
            </a:pPr>
            <a:r>
              <a:rPr lang="ja-JP" altLang="en-US"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　●乾燥に強い。</a:t>
            </a:r>
            <a:endParaRPr lang="en-US" altLang="ja-JP"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a:p>
            <a:pPr>
              <a:lnSpc>
                <a:spcPct val="150000"/>
              </a:lnSpc>
              <a:buFont typeface="Wingdings" pitchFamily="2" charset="2"/>
              <a:buNone/>
              <a:defRPr/>
            </a:pPr>
            <a:r>
              <a:rPr lang="ja-JP" altLang="en-US"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　●７０％アルコール・逆性石鹸に強い</a:t>
            </a:r>
            <a:r>
              <a:rPr lang="ja-JP" altLang="en-US" dirty="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a:t>
            </a:r>
            <a:endParaRPr lang="en-US" altLang="ja-JP"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a:p>
            <a:pPr>
              <a:lnSpc>
                <a:spcPct val="150000"/>
              </a:lnSpc>
              <a:buFont typeface="Wingdings" pitchFamily="2" charset="2"/>
              <a:buNone/>
              <a:defRPr/>
            </a:pPr>
            <a:r>
              <a:rPr lang="ja-JP" altLang="en-US"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　　（アルコール消毒では効果がない）</a:t>
            </a:r>
            <a:endParaRPr lang="en-US" altLang="ja-JP"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a:p>
            <a:pPr>
              <a:lnSpc>
                <a:spcPct val="150000"/>
              </a:lnSpc>
              <a:buFont typeface="Wingdings" pitchFamily="2" charset="2"/>
              <a:buNone/>
              <a:defRPr/>
            </a:pPr>
            <a:r>
              <a:rPr lang="ja-JP" altLang="en-US"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　●酸に強く、胃（胃酸）を容易に通過</a:t>
            </a:r>
            <a:endParaRPr lang="en-US" altLang="ja-JP"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a:p>
            <a:pPr>
              <a:lnSpc>
                <a:spcPct val="150000"/>
              </a:lnSpc>
              <a:buFont typeface="Wingdings" pitchFamily="2" charset="2"/>
              <a:buNone/>
              <a:defRPr/>
            </a:pPr>
            <a:r>
              <a:rPr lang="ja-JP" altLang="en-US"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　●熱に強く、８５℃１分の加熱が必要</a:t>
            </a:r>
            <a:endParaRPr lang="en-US" altLang="ja-JP"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p:txBody>
      </p:sp>
    </p:spTree>
    <p:extLst>
      <p:ext uri="{BB962C8B-B14F-4D97-AF65-F5344CB8AC3E}">
        <p14:creationId xmlns:p14="http://schemas.microsoft.com/office/powerpoint/2010/main" val="43013493"/>
      </p:ext>
    </p:extLst>
  </p:cSld>
  <p:clrMapOvr>
    <a:masterClrMapping/>
  </p:clrMapOvr>
  <p:timing>
    <p:tnLst>
      <p:par>
        <p:cTn id="1" dur="indefinite" restart="never" nodeType="tmRoot"/>
      </p:par>
    </p:tnLst>
  </p:timing>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コンテンツ プレースホルダー 2"/>
          <p:cNvSpPr>
            <a:spLocks noGrp="1"/>
          </p:cNvSpPr>
          <p:nvPr>
            <p:ph idx="1"/>
          </p:nvPr>
        </p:nvSpPr>
        <p:spPr>
          <a:xfrm>
            <a:off x="395536" y="764704"/>
            <a:ext cx="9684568" cy="4525963"/>
          </a:xfrm>
        </p:spPr>
        <p:txBody>
          <a:bodyPr>
            <a:noAutofit/>
          </a:bodyPr>
          <a:lstStyle/>
          <a:p>
            <a:pPr marL="0" indent="0">
              <a:buNone/>
            </a:pPr>
            <a:r>
              <a:rPr lang="ja-JP" altLang="en-US" sz="30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⑤どうしてアルコールや石鹸が効かない？　　　　</a:t>
            </a:r>
            <a:endParaRPr lang="en-US" altLang="ja-JP" sz="30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a:p>
            <a:pPr marL="0" indent="0">
              <a:lnSpc>
                <a:spcPct val="150000"/>
              </a:lnSpc>
              <a:buNone/>
            </a:pPr>
            <a:r>
              <a:rPr lang="ja-JP" altLang="en-US" sz="3000" dirty="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　</a:t>
            </a:r>
            <a:r>
              <a:rPr lang="ja-JP" altLang="en-US" sz="30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 ●</a:t>
            </a:r>
            <a:r>
              <a:rPr lang="ja-JP" altLang="en-US" sz="3000" dirty="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ウイルスの表面を覆う</a:t>
            </a:r>
            <a:r>
              <a:rPr lang="ja-JP" altLang="en-US" sz="30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膜・・・エンベロープ</a:t>
            </a:r>
            <a:endParaRPr lang="en-US" altLang="ja-JP" sz="3000" dirty="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a:p>
            <a:pPr marL="0" indent="0">
              <a:lnSpc>
                <a:spcPct val="150000"/>
              </a:lnSpc>
              <a:buNone/>
            </a:pPr>
            <a:r>
              <a:rPr lang="ja-JP" altLang="en-US" sz="30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　 ●大部分</a:t>
            </a:r>
            <a:r>
              <a:rPr lang="ja-JP" altLang="en-US" sz="3000" dirty="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が脂質から成るためアルコールや</a:t>
            </a:r>
            <a:endParaRPr lang="en-US" altLang="ja-JP" sz="3000" dirty="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a:p>
            <a:pPr marL="0" indent="0">
              <a:lnSpc>
                <a:spcPct val="150000"/>
              </a:lnSpc>
              <a:buNone/>
            </a:pPr>
            <a:r>
              <a:rPr lang="ja-JP" altLang="en-US" sz="3000" dirty="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　　 </a:t>
            </a:r>
            <a:r>
              <a:rPr lang="ja-JP" altLang="en-US" sz="30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石鹸</a:t>
            </a:r>
            <a:r>
              <a:rPr lang="ja-JP" altLang="en-US" sz="3000" dirty="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で溶け、ウイルスが壊れる。</a:t>
            </a:r>
          </a:p>
          <a:p>
            <a:pPr marL="0" indent="0">
              <a:lnSpc>
                <a:spcPct val="150000"/>
              </a:lnSpc>
              <a:buNone/>
            </a:pPr>
            <a:r>
              <a:rPr lang="ja-JP" altLang="en-US" sz="3000" dirty="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　 </a:t>
            </a:r>
            <a:r>
              <a:rPr lang="ja-JP" altLang="en-US" sz="30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●インフルエンザウイルス</a:t>
            </a:r>
            <a:endParaRPr lang="en-US" altLang="ja-JP" sz="30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a:p>
            <a:pPr marL="0" indent="0">
              <a:lnSpc>
                <a:spcPct val="150000"/>
              </a:lnSpc>
              <a:buNone/>
            </a:pPr>
            <a:r>
              <a:rPr lang="ja-JP" altLang="en-US" sz="3000" dirty="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　</a:t>
            </a:r>
            <a:r>
              <a:rPr lang="ja-JP" altLang="en-US" sz="30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　　　　　　 　・・・エンベロープあり </a:t>
            </a:r>
            <a:endParaRPr lang="en-US" altLang="ja-JP" sz="30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a:p>
            <a:pPr marL="0" indent="0">
              <a:lnSpc>
                <a:spcPct val="150000"/>
              </a:lnSpc>
              <a:buNone/>
            </a:pPr>
            <a:r>
              <a:rPr lang="en-US" altLang="ja-JP" sz="3000" dirty="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 </a:t>
            </a:r>
            <a:r>
              <a:rPr lang="en-US" altLang="ja-JP" sz="30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   </a:t>
            </a:r>
            <a:r>
              <a:rPr lang="ja-JP" altLang="en-US" sz="30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a:t>
            </a:r>
            <a:r>
              <a:rPr lang="ja-JP" altLang="en-US" sz="3000" dirty="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ノロウイルス・・・エンベロープなし</a:t>
            </a:r>
            <a:endParaRPr lang="en-US" altLang="ja-JP" sz="3000" dirty="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a:p>
            <a:pPr marL="0" indent="0">
              <a:buNone/>
            </a:pPr>
            <a:endParaRPr lang="en-US" altLang="ja-JP" sz="30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a:p>
            <a:pPr marL="0" indent="0">
              <a:buNone/>
            </a:pPr>
            <a:r>
              <a:rPr lang="ja-JP" altLang="en-US" sz="3000" dirty="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　</a:t>
            </a:r>
            <a:r>
              <a:rPr lang="ja-JP" altLang="en-US" sz="30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　 </a:t>
            </a:r>
            <a:endParaRPr lang="en-US" altLang="ja-JP" sz="30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a:p>
            <a:pPr marL="0" indent="0">
              <a:buNone/>
            </a:pPr>
            <a:r>
              <a:rPr lang="en-US" altLang="ja-JP" sz="3000" dirty="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 </a:t>
            </a:r>
            <a:r>
              <a:rPr lang="en-US" altLang="ja-JP" sz="30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     </a:t>
            </a:r>
          </a:p>
          <a:p>
            <a:pPr marL="0" indent="0">
              <a:buNone/>
            </a:pPr>
            <a:r>
              <a:rPr lang="ja-JP" altLang="en-US" sz="30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  </a:t>
            </a:r>
            <a:endParaRPr kumimoji="1" lang="ja-JP" altLang="en-US" sz="3000" dirty="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4098"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524328" y="2924944"/>
            <a:ext cx="1320462" cy="1590675"/>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197013956"/>
      </p:ext>
    </p:extLst>
  </p:cSld>
  <p:clrMapOvr>
    <a:masterClrMapping/>
  </p:clrMapOvr>
  <p:timing>
    <p:tnLst>
      <p:par>
        <p:cTn id="1" dur="indefinite" restart="never" nodeType="tmRoot"/>
      </p:par>
    </p:tnLst>
  </p:timing>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コンテンツ プレースホルダ 2"/>
          <p:cNvSpPr txBox="1">
            <a:spLocks/>
          </p:cNvSpPr>
          <p:nvPr/>
        </p:nvSpPr>
        <p:spPr>
          <a:xfrm>
            <a:off x="755576" y="764704"/>
            <a:ext cx="9972600" cy="5184576"/>
          </a:xfrm>
          <a:prstGeom prst="rect">
            <a:avLst/>
          </a:prstGeom>
          <a:effectLst>
            <a:outerShdw blurRad="50800" dist="38100" dir="2700000" algn="tl" rotWithShape="0">
              <a:prstClr val="black">
                <a:alpha val="40000"/>
              </a:prstClr>
            </a:outerShdw>
          </a:effectLst>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kumimoji="1"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kumimoji="1"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kumimoji="1"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a:buFont typeface="Wingdings" pitchFamily="2" charset="2"/>
              <a:buNone/>
              <a:defRPr/>
            </a:pPr>
            <a:r>
              <a:rPr lang="ja-JP" altLang="en-US" sz="36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次亜塩素酸ナトリウム以外の消毒方法</a:t>
            </a:r>
            <a:endParaRPr lang="en-US" altLang="ja-JP" sz="36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a:p>
            <a:pPr>
              <a:lnSpc>
                <a:spcPct val="150000"/>
              </a:lnSpc>
              <a:buFont typeface="Wingdings" pitchFamily="2" charset="2"/>
              <a:buNone/>
              <a:defRPr/>
            </a:pPr>
            <a:r>
              <a:rPr lang="ja-JP" altLang="en-US" sz="36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　</a:t>
            </a:r>
            <a:r>
              <a:rPr lang="ja-JP" altLang="en-US"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●紫外線殺菌灯</a:t>
            </a:r>
            <a:r>
              <a:rPr lang="en-US" altLang="ja-JP"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a:t>
            </a:r>
            <a:r>
              <a:rPr lang="ja-JP" altLang="en-US"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３０分</a:t>
            </a:r>
            <a:r>
              <a:rPr lang="en-US" altLang="ja-JP"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a:t>
            </a:r>
          </a:p>
          <a:p>
            <a:pPr>
              <a:lnSpc>
                <a:spcPct val="150000"/>
              </a:lnSpc>
              <a:buFont typeface="Wingdings" pitchFamily="2" charset="2"/>
              <a:buNone/>
              <a:defRPr/>
            </a:pPr>
            <a:r>
              <a:rPr lang="ja-JP" altLang="en-US"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　●イソジン</a:t>
            </a:r>
            <a:endParaRPr lang="en-US" altLang="ja-JP"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a:p>
            <a:pPr>
              <a:lnSpc>
                <a:spcPct val="150000"/>
              </a:lnSpc>
              <a:buFont typeface="Wingdings" pitchFamily="2" charset="2"/>
              <a:buNone/>
              <a:defRPr/>
            </a:pPr>
            <a:r>
              <a:rPr lang="ja-JP" altLang="en-US" dirty="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　</a:t>
            </a:r>
            <a:r>
              <a:rPr lang="ja-JP" altLang="en-US"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●二酸化塩素</a:t>
            </a:r>
            <a:r>
              <a:rPr lang="en-US" altLang="ja-JP"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a:t>
            </a:r>
            <a:r>
              <a:rPr lang="ja-JP" altLang="en-US"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クレベリン</a:t>
            </a:r>
            <a:r>
              <a:rPr lang="en-US" altLang="ja-JP"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a:t>
            </a:r>
          </a:p>
          <a:p>
            <a:pPr>
              <a:lnSpc>
                <a:spcPct val="150000"/>
              </a:lnSpc>
              <a:buFont typeface="Wingdings" pitchFamily="2" charset="2"/>
              <a:buNone/>
              <a:defRPr/>
            </a:pPr>
            <a:r>
              <a:rPr lang="ja-JP" altLang="en-US" dirty="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　</a:t>
            </a:r>
            <a:r>
              <a:rPr lang="ja-JP" altLang="en-US"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●過酸化水素</a:t>
            </a:r>
            <a:r>
              <a:rPr lang="en-US" altLang="ja-JP"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a:t>
            </a:r>
            <a:r>
              <a:rPr lang="ja-JP" altLang="en-US"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オキシドール</a:t>
            </a:r>
            <a:r>
              <a:rPr lang="en-US" altLang="ja-JP"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a:t>
            </a:r>
          </a:p>
          <a:p>
            <a:pPr>
              <a:lnSpc>
                <a:spcPct val="150000"/>
              </a:lnSpc>
              <a:buFont typeface="Wingdings" pitchFamily="2" charset="2"/>
              <a:buNone/>
              <a:defRPr/>
            </a:pPr>
            <a:r>
              <a:rPr lang="ja-JP" altLang="en-US" dirty="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　</a:t>
            </a:r>
            <a:r>
              <a:rPr lang="ja-JP" altLang="en-US"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●フェノール系消毒剤</a:t>
            </a:r>
            <a:endParaRPr lang="en-US" altLang="ja-JP"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a:p>
            <a:pPr>
              <a:lnSpc>
                <a:spcPct val="150000"/>
              </a:lnSpc>
              <a:buFont typeface="Wingdings" pitchFamily="2" charset="2"/>
              <a:buNone/>
              <a:defRPr/>
            </a:pPr>
            <a:r>
              <a:rPr lang="ja-JP" altLang="en-US" dirty="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　</a:t>
            </a:r>
            <a:r>
              <a:rPr lang="ja-JP" altLang="en-US"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●過炭酸ナトリウム</a:t>
            </a:r>
            <a:endParaRPr lang="en-US" altLang="ja-JP"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p:txBody>
      </p:sp>
    </p:spTree>
    <p:extLst>
      <p:ext uri="{BB962C8B-B14F-4D97-AF65-F5344CB8AC3E}">
        <p14:creationId xmlns:p14="http://schemas.microsoft.com/office/powerpoint/2010/main" val="4211506924"/>
      </p:ext>
    </p:extLst>
  </p:cSld>
  <p:clrMapOvr>
    <a:masterClrMapping/>
  </p:clrMapOvr>
  <p:timing>
    <p:tnLst>
      <p:par>
        <p:cTn id="1" dur="indefinite" restart="never" nodeType="tmRoot"/>
      </p:par>
    </p:tnLst>
  </p:timing>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コンテンツ プレースホルダ 2"/>
          <p:cNvSpPr txBox="1">
            <a:spLocks/>
          </p:cNvSpPr>
          <p:nvPr/>
        </p:nvSpPr>
        <p:spPr>
          <a:xfrm>
            <a:off x="0" y="764704"/>
            <a:ext cx="9144000" cy="864096"/>
          </a:xfrm>
          <a:prstGeom prst="rect">
            <a:avLst/>
          </a:prstGeom>
          <a:effectLst>
            <a:outerShdw blurRad="50800" dist="38100" dir="2700000" algn="tl" rotWithShape="0">
              <a:prstClr val="black">
                <a:alpha val="40000"/>
              </a:prstClr>
            </a:outerShdw>
          </a:effectLst>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kumimoji="1"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kumimoji="1"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kumimoji="1"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algn="ctr">
              <a:buFont typeface="Wingdings" pitchFamily="2" charset="2"/>
              <a:buNone/>
              <a:defRPr/>
            </a:pPr>
            <a:r>
              <a:rPr lang="ja-JP" altLang="en-US" sz="36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丸石製薬　ウエルセプト　</a:t>
            </a:r>
            <a:endParaRPr lang="en-US" altLang="ja-JP"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2050" name="Picture 2"/>
          <p:cNvPicPr>
            <a:picLocks noChangeAspect="1" noChangeArrowheads="1"/>
          </p:cNvPicPr>
          <p:nvPr/>
        </p:nvPicPr>
        <p:blipFill>
          <a:blip r:embed="rId3" cstate="print"/>
          <a:srcRect/>
          <a:stretch>
            <a:fillRect/>
          </a:stretch>
        </p:blipFill>
        <p:spPr bwMode="auto">
          <a:xfrm>
            <a:off x="2843808" y="1844824"/>
            <a:ext cx="3025376" cy="3774906"/>
          </a:xfrm>
          <a:prstGeom prst="rect">
            <a:avLst/>
          </a:prstGeom>
          <a:ln>
            <a:noFill/>
          </a:ln>
          <a:effectLst>
            <a:outerShdw blurRad="292100" dist="139700" dir="2700000" algn="tl" rotWithShape="0">
              <a:srgbClr val="333333">
                <a:alpha val="65000"/>
              </a:srgbClr>
            </a:outerShdw>
          </a:effectLst>
        </p:spPr>
      </p:pic>
      <p:sp>
        <p:nvSpPr>
          <p:cNvPr id="6" name="コンテンツ プレースホルダ 2"/>
          <p:cNvSpPr txBox="1">
            <a:spLocks/>
          </p:cNvSpPr>
          <p:nvPr/>
        </p:nvSpPr>
        <p:spPr>
          <a:xfrm>
            <a:off x="-35496" y="5993904"/>
            <a:ext cx="9144000" cy="864096"/>
          </a:xfrm>
          <a:prstGeom prst="rect">
            <a:avLst/>
          </a:prstGeom>
          <a:effectLst>
            <a:outerShdw blurRad="50800" dist="38100" dir="2700000" algn="tl" rotWithShape="0">
              <a:prstClr val="black">
                <a:alpha val="40000"/>
              </a:prstClr>
            </a:outerShdw>
          </a:effectLst>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kumimoji="1"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kumimoji="1"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kumimoji="1"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algn="ctr">
              <a:buFont typeface="Wingdings" pitchFamily="2" charset="2"/>
              <a:buNone/>
              <a:defRPr/>
            </a:pPr>
            <a:r>
              <a:rPr lang="ja-JP" altLang="en-US" sz="28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速乾性擦式手指消毒剤　</a:t>
            </a:r>
            <a:endParaRPr lang="en-US" altLang="ja-JP" sz="28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p:txBody>
      </p:sp>
    </p:spTree>
    <p:extLst>
      <p:ext uri="{BB962C8B-B14F-4D97-AF65-F5344CB8AC3E}">
        <p14:creationId xmlns:p14="http://schemas.microsoft.com/office/powerpoint/2010/main" val="3606846059"/>
      </p:ext>
    </p:extLst>
  </p:cSld>
  <p:clrMapOvr>
    <a:masterClrMapping/>
  </p:clrMapOvr>
  <p:timing>
    <p:tnLst>
      <p:par>
        <p:cTn id="1" dur="indefinite" restart="never" nodeType="tmRoot"/>
      </p:par>
    </p:tnLst>
  </p:timing>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3"/>
          <p:cNvPicPr>
            <a:picLocks noChangeAspect="1" noChangeArrowheads="1"/>
          </p:cNvPicPr>
          <p:nvPr/>
        </p:nvPicPr>
        <p:blipFill>
          <a:blip r:embed="rId3" cstate="print"/>
          <a:srcRect/>
          <a:stretch>
            <a:fillRect/>
          </a:stretch>
        </p:blipFill>
        <p:spPr bwMode="auto">
          <a:xfrm>
            <a:off x="1475656" y="620688"/>
            <a:ext cx="6143625" cy="2914650"/>
          </a:xfrm>
          <a:prstGeom prst="rect">
            <a:avLst/>
          </a:prstGeom>
          <a:ln>
            <a:noFill/>
          </a:ln>
          <a:effectLst>
            <a:outerShdw blurRad="292100" dist="139700" dir="2700000" algn="tl" rotWithShape="0">
              <a:srgbClr val="333333">
                <a:alpha val="65000"/>
              </a:srgbClr>
            </a:outerShdw>
          </a:effectLst>
        </p:spPr>
      </p:pic>
      <p:pic>
        <p:nvPicPr>
          <p:cNvPr id="1027" name="Picture 3"/>
          <p:cNvPicPr>
            <a:picLocks noChangeAspect="1" noChangeArrowheads="1"/>
          </p:cNvPicPr>
          <p:nvPr/>
        </p:nvPicPr>
        <p:blipFill>
          <a:blip r:embed="rId4" cstate="print"/>
          <a:srcRect/>
          <a:stretch>
            <a:fillRect/>
          </a:stretch>
        </p:blipFill>
        <p:spPr bwMode="auto">
          <a:xfrm>
            <a:off x="2267744" y="3933056"/>
            <a:ext cx="4619625" cy="2466975"/>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3440663914"/>
      </p:ext>
    </p:extLst>
  </p:cSld>
  <p:clrMapOvr>
    <a:masterClrMapping/>
  </p:clrMapOvr>
  <p:timing>
    <p:tnLst>
      <p:par>
        <p:cTn id="1" dur="indefinite" restart="never" nodeType="tmRoot"/>
      </p:par>
    </p:tnLst>
  </p:timing>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3" cstate="print"/>
          <a:srcRect/>
          <a:stretch>
            <a:fillRect/>
          </a:stretch>
        </p:blipFill>
        <p:spPr bwMode="auto">
          <a:xfrm>
            <a:off x="1109663" y="723900"/>
            <a:ext cx="6924675" cy="5410200"/>
          </a:xfrm>
          <a:prstGeom prst="rect">
            <a:avLst/>
          </a:prstGeom>
          <a:ln>
            <a:noFill/>
          </a:ln>
          <a:effectLst>
            <a:outerShdw blurRad="292100" dist="139700" dir="2700000" algn="tl" rotWithShape="0">
              <a:srgbClr val="333333">
                <a:alpha val="65000"/>
              </a:srgbClr>
            </a:outerShdw>
          </a:effectLst>
        </p:spPr>
      </p:pic>
      <p:pic>
        <p:nvPicPr>
          <p:cNvPr id="3075" name="Picture 3"/>
          <p:cNvPicPr>
            <a:picLocks noChangeAspect="1" noChangeArrowheads="1"/>
          </p:cNvPicPr>
          <p:nvPr/>
        </p:nvPicPr>
        <p:blipFill>
          <a:blip r:embed="rId4" cstate="print"/>
          <a:srcRect/>
          <a:stretch>
            <a:fillRect/>
          </a:stretch>
        </p:blipFill>
        <p:spPr bwMode="auto">
          <a:xfrm>
            <a:off x="2339753" y="3068960"/>
            <a:ext cx="1224135" cy="432048"/>
          </a:xfrm>
          <a:prstGeom prst="rect">
            <a:avLst/>
          </a:prstGeom>
          <a:noFill/>
          <a:ln w="9525">
            <a:noFill/>
            <a:miter lim="800000"/>
            <a:headEnd/>
            <a:tailEnd/>
          </a:ln>
        </p:spPr>
      </p:pic>
      <p:pic>
        <p:nvPicPr>
          <p:cNvPr id="6" name="Picture 3"/>
          <p:cNvPicPr>
            <a:picLocks noChangeAspect="1" noChangeArrowheads="1"/>
          </p:cNvPicPr>
          <p:nvPr/>
        </p:nvPicPr>
        <p:blipFill>
          <a:blip r:embed="rId4" cstate="print"/>
          <a:srcRect/>
          <a:stretch>
            <a:fillRect/>
          </a:stretch>
        </p:blipFill>
        <p:spPr bwMode="auto">
          <a:xfrm>
            <a:off x="3491880" y="1556792"/>
            <a:ext cx="792087" cy="360040"/>
          </a:xfrm>
          <a:prstGeom prst="rect">
            <a:avLst/>
          </a:prstGeom>
          <a:noFill/>
          <a:ln w="9525">
            <a:noFill/>
            <a:miter lim="800000"/>
            <a:headEnd/>
            <a:tailEnd/>
          </a:ln>
        </p:spPr>
      </p:pic>
      <p:pic>
        <p:nvPicPr>
          <p:cNvPr id="7" name="Picture 3"/>
          <p:cNvPicPr>
            <a:picLocks noChangeAspect="1" noChangeArrowheads="1"/>
          </p:cNvPicPr>
          <p:nvPr/>
        </p:nvPicPr>
        <p:blipFill>
          <a:blip r:embed="rId4" cstate="print"/>
          <a:srcRect/>
          <a:stretch>
            <a:fillRect/>
          </a:stretch>
        </p:blipFill>
        <p:spPr bwMode="auto">
          <a:xfrm>
            <a:off x="1907704" y="908720"/>
            <a:ext cx="1296144" cy="360040"/>
          </a:xfrm>
          <a:prstGeom prst="rect">
            <a:avLst/>
          </a:prstGeom>
          <a:noFill/>
          <a:ln w="9525">
            <a:noFill/>
            <a:miter lim="800000"/>
            <a:headEnd/>
            <a:tailEnd/>
          </a:ln>
        </p:spPr>
      </p:pic>
      <p:pic>
        <p:nvPicPr>
          <p:cNvPr id="8" name="Picture 3"/>
          <p:cNvPicPr>
            <a:picLocks noChangeAspect="1" noChangeArrowheads="1"/>
          </p:cNvPicPr>
          <p:nvPr/>
        </p:nvPicPr>
        <p:blipFill>
          <a:blip r:embed="rId4" cstate="print"/>
          <a:srcRect/>
          <a:stretch>
            <a:fillRect/>
          </a:stretch>
        </p:blipFill>
        <p:spPr bwMode="auto">
          <a:xfrm>
            <a:off x="5868144" y="4941168"/>
            <a:ext cx="1800200" cy="1080120"/>
          </a:xfrm>
          <a:prstGeom prst="rect">
            <a:avLst/>
          </a:prstGeom>
          <a:noFill/>
          <a:ln w="9525">
            <a:noFill/>
            <a:miter lim="800000"/>
            <a:headEnd/>
            <a:tailEnd/>
          </a:ln>
        </p:spPr>
      </p:pic>
      <p:pic>
        <p:nvPicPr>
          <p:cNvPr id="9" name="Picture 3"/>
          <p:cNvPicPr>
            <a:picLocks noChangeAspect="1" noChangeArrowheads="1"/>
          </p:cNvPicPr>
          <p:nvPr/>
        </p:nvPicPr>
        <p:blipFill>
          <a:blip r:embed="rId4" cstate="print"/>
          <a:srcRect/>
          <a:stretch>
            <a:fillRect/>
          </a:stretch>
        </p:blipFill>
        <p:spPr bwMode="auto">
          <a:xfrm>
            <a:off x="6012160" y="2708920"/>
            <a:ext cx="792087" cy="216024"/>
          </a:xfrm>
          <a:prstGeom prst="rect">
            <a:avLst/>
          </a:prstGeom>
          <a:noFill/>
          <a:ln w="9525">
            <a:noFill/>
            <a:miter lim="800000"/>
            <a:headEnd/>
            <a:tailEnd/>
          </a:ln>
        </p:spPr>
      </p:pic>
      <p:pic>
        <p:nvPicPr>
          <p:cNvPr id="10" name="Picture 3"/>
          <p:cNvPicPr>
            <a:picLocks noChangeAspect="1" noChangeArrowheads="1"/>
          </p:cNvPicPr>
          <p:nvPr/>
        </p:nvPicPr>
        <p:blipFill>
          <a:blip r:embed="rId4" cstate="print"/>
          <a:srcRect/>
          <a:stretch>
            <a:fillRect/>
          </a:stretch>
        </p:blipFill>
        <p:spPr bwMode="auto">
          <a:xfrm>
            <a:off x="6084168" y="3068960"/>
            <a:ext cx="792087" cy="216024"/>
          </a:xfrm>
          <a:prstGeom prst="rect">
            <a:avLst/>
          </a:prstGeom>
          <a:noFill/>
          <a:ln w="9525">
            <a:noFill/>
            <a:miter lim="800000"/>
            <a:headEnd/>
            <a:tailEnd/>
          </a:ln>
        </p:spPr>
      </p:pic>
      <p:pic>
        <p:nvPicPr>
          <p:cNvPr id="11" name="Picture 3"/>
          <p:cNvPicPr>
            <a:picLocks noChangeAspect="1" noChangeArrowheads="1"/>
          </p:cNvPicPr>
          <p:nvPr/>
        </p:nvPicPr>
        <p:blipFill>
          <a:blip r:embed="rId4" cstate="print"/>
          <a:srcRect/>
          <a:stretch>
            <a:fillRect/>
          </a:stretch>
        </p:blipFill>
        <p:spPr bwMode="auto">
          <a:xfrm>
            <a:off x="6084168" y="3717032"/>
            <a:ext cx="792087" cy="216024"/>
          </a:xfrm>
          <a:prstGeom prst="rect">
            <a:avLst/>
          </a:prstGeom>
          <a:noFill/>
          <a:ln w="9525">
            <a:noFill/>
            <a:miter lim="800000"/>
            <a:headEnd/>
            <a:tailEnd/>
          </a:ln>
        </p:spPr>
      </p:pic>
      <p:pic>
        <p:nvPicPr>
          <p:cNvPr id="12" name="Picture 3"/>
          <p:cNvPicPr>
            <a:picLocks noChangeAspect="1" noChangeArrowheads="1"/>
          </p:cNvPicPr>
          <p:nvPr/>
        </p:nvPicPr>
        <p:blipFill>
          <a:blip r:embed="rId4" cstate="print"/>
          <a:srcRect/>
          <a:stretch>
            <a:fillRect/>
          </a:stretch>
        </p:blipFill>
        <p:spPr bwMode="auto">
          <a:xfrm>
            <a:off x="6156176" y="3356992"/>
            <a:ext cx="792087" cy="216024"/>
          </a:xfrm>
          <a:prstGeom prst="rect">
            <a:avLst/>
          </a:prstGeom>
          <a:noFill/>
          <a:ln w="9525">
            <a:noFill/>
            <a:miter lim="800000"/>
            <a:headEnd/>
            <a:tailEnd/>
          </a:ln>
        </p:spPr>
      </p:pic>
    </p:spTree>
    <p:extLst>
      <p:ext uri="{BB962C8B-B14F-4D97-AF65-F5344CB8AC3E}">
        <p14:creationId xmlns:p14="http://schemas.microsoft.com/office/powerpoint/2010/main" val="3091179086"/>
      </p:ext>
    </p:extLst>
  </p:cSld>
  <p:clrMapOvr>
    <a:masterClrMapping/>
  </p:clrMapOvr>
  <p:timing>
    <p:tnLst>
      <p:par>
        <p:cTn id="1" dur="indefinite" restart="never" nodeType="tmRoot"/>
      </p:par>
    </p:tnLst>
  </p:timing>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コンテンツ プレースホルダー 3"/>
          <p:cNvPicPr>
            <a:picLocks noGrp="1" noChangeAspect="1"/>
          </p:cNvPicPr>
          <p:nvPr>
            <p:ph idx="1"/>
          </p:nvPr>
        </p:nvPicPr>
        <p:blipFill>
          <a:blip r:embed="rId3"/>
          <a:stretch>
            <a:fillRect/>
          </a:stretch>
        </p:blipFill>
        <p:spPr>
          <a:xfrm>
            <a:off x="868489" y="3573016"/>
            <a:ext cx="2808312" cy="2913112"/>
          </a:xfrm>
          <a:prstGeom prst="rect">
            <a:avLst/>
          </a:prstGeom>
          <a:ln>
            <a:noFill/>
          </a:ln>
          <a:effectLst>
            <a:outerShdw blurRad="292100" dist="139700" dir="2700000" algn="tl" rotWithShape="0">
              <a:srgbClr val="333333">
                <a:alpha val="65000"/>
              </a:srgbClr>
            </a:outerShdw>
          </a:effectLst>
        </p:spPr>
      </p:pic>
      <p:pic>
        <p:nvPicPr>
          <p:cNvPr id="5" name="図 4"/>
          <p:cNvPicPr>
            <a:picLocks noChangeAspect="1"/>
          </p:cNvPicPr>
          <p:nvPr/>
        </p:nvPicPr>
        <p:blipFill>
          <a:blip r:embed="rId4"/>
          <a:stretch>
            <a:fillRect/>
          </a:stretch>
        </p:blipFill>
        <p:spPr>
          <a:xfrm>
            <a:off x="899592" y="332656"/>
            <a:ext cx="2794113" cy="2907135"/>
          </a:xfrm>
          <a:prstGeom prst="rect">
            <a:avLst/>
          </a:prstGeom>
          <a:ln>
            <a:noFill/>
          </a:ln>
          <a:effectLst>
            <a:outerShdw blurRad="292100" dist="139700" dir="2700000" algn="tl" rotWithShape="0">
              <a:srgbClr val="333333">
                <a:alpha val="65000"/>
              </a:srgbClr>
            </a:outerShdw>
          </a:effectLst>
        </p:spPr>
      </p:pic>
      <p:sp>
        <p:nvSpPr>
          <p:cNvPr id="6" name="コンテンツ プレースホルダ 2"/>
          <p:cNvSpPr txBox="1">
            <a:spLocks/>
          </p:cNvSpPr>
          <p:nvPr/>
        </p:nvSpPr>
        <p:spPr>
          <a:xfrm>
            <a:off x="3995936" y="1340768"/>
            <a:ext cx="4752528" cy="864096"/>
          </a:xfrm>
          <a:prstGeom prst="rect">
            <a:avLst/>
          </a:prstGeom>
          <a:effectLst>
            <a:outerShdw blurRad="50800" dist="38100" dir="2700000" algn="tl" rotWithShape="0">
              <a:prstClr val="black">
                <a:alpha val="40000"/>
              </a:prstClr>
            </a:outerShdw>
          </a:effectLst>
        </p:spPr>
        <p:txBody>
          <a:bodyPr vert="horz" lIns="91440" tIns="45720" rIns="91440" bIns="45720" rtlCol="0" anchor="ctr">
            <a:noAutofit/>
          </a:bodyPr>
          <a:lstStyle>
            <a:lvl1pPr marL="342900" indent="-342900" algn="l" defTabSz="914400" rtl="0" eaLnBrk="1" latinLnBrk="0" hangingPunct="1">
              <a:spcBef>
                <a:spcPct val="20000"/>
              </a:spcBef>
              <a:buFont typeface="Arial" pitchFamily="34" charset="0"/>
              <a:buChar char="•"/>
              <a:defRPr kumimoji="1"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kumimoji="1"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kumimoji="1"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algn="ctr">
              <a:buFont typeface="Wingdings" pitchFamily="2" charset="2"/>
              <a:buNone/>
              <a:defRPr/>
            </a:pPr>
            <a:r>
              <a:rPr lang="ja-JP" altLang="en-US" sz="28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キッチン泡ハイター　</a:t>
            </a:r>
            <a:endParaRPr lang="en-US" altLang="ja-JP" sz="28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7" name="コンテンツ プレースホルダ 2"/>
          <p:cNvSpPr txBox="1">
            <a:spLocks/>
          </p:cNvSpPr>
          <p:nvPr/>
        </p:nvSpPr>
        <p:spPr>
          <a:xfrm>
            <a:off x="3995936" y="4941168"/>
            <a:ext cx="4752528" cy="864096"/>
          </a:xfrm>
          <a:prstGeom prst="rect">
            <a:avLst/>
          </a:prstGeom>
          <a:effectLst>
            <a:outerShdw blurRad="50800" dist="38100" dir="2700000" algn="tl" rotWithShape="0">
              <a:prstClr val="black">
                <a:alpha val="40000"/>
              </a:prstClr>
            </a:outerShdw>
          </a:effectLst>
        </p:spPr>
        <p:txBody>
          <a:bodyPr vert="horz" lIns="91440" tIns="45720" rIns="91440" bIns="45720" rtlCol="0" anchor="ctr">
            <a:noAutofit/>
          </a:bodyPr>
          <a:lstStyle>
            <a:lvl1pPr marL="342900" indent="-342900" algn="l" defTabSz="914400" rtl="0" eaLnBrk="1" latinLnBrk="0" hangingPunct="1">
              <a:spcBef>
                <a:spcPct val="20000"/>
              </a:spcBef>
              <a:buFont typeface="Arial" pitchFamily="34" charset="0"/>
              <a:buChar char="•"/>
              <a:defRPr kumimoji="1"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kumimoji="1"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kumimoji="1"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algn="ctr">
              <a:buNone/>
              <a:defRPr/>
            </a:pPr>
            <a:r>
              <a:rPr lang="ja-JP" altLang="en-US" sz="28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ハイターを希釈</a:t>
            </a:r>
            <a:r>
              <a:rPr lang="ja-JP" altLang="en-US" sz="2800" dirty="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した</a:t>
            </a:r>
            <a:r>
              <a:rPr lang="ja-JP" altLang="en-US" sz="28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もの</a:t>
            </a:r>
            <a:endParaRPr lang="en-US" altLang="ja-JP" sz="28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a:p>
            <a:pPr algn="ctr">
              <a:buNone/>
              <a:defRPr/>
            </a:pPr>
            <a:r>
              <a:rPr lang="ja-JP" altLang="en-US" sz="2800" dirty="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a:t>
            </a:r>
            <a:r>
              <a:rPr lang="ja-JP" altLang="en-US" sz="28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霧吹き器）</a:t>
            </a:r>
            <a:endParaRPr lang="en-US" altLang="ja-JP" sz="2800" dirty="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a:p>
            <a:pPr algn="ctr">
              <a:buFont typeface="Wingdings" pitchFamily="2" charset="2"/>
              <a:buNone/>
              <a:defRPr/>
            </a:pPr>
            <a:endParaRPr lang="en-US" altLang="ja-JP" sz="28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p:txBody>
      </p:sp>
    </p:spTree>
    <p:extLst>
      <p:ext uri="{BB962C8B-B14F-4D97-AF65-F5344CB8AC3E}">
        <p14:creationId xmlns:p14="http://schemas.microsoft.com/office/powerpoint/2010/main" val="2084253270"/>
      </p:ext>
    </p:extLst>
  </p:cSld>
  <p:clrMapOvr>
    <a:masterClrMapping/>
  </p:clrMapOvr>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コンテンツ プレースホルダ 2"/>
          <p:cNvSpPr txBox="1">
            <a:spLocks/>
          </p:cNvSpPr>
          <p:nvPr/>
        </p:nvSpPr>
        <p:spPr>
          <a:xfrm>
            <a:off x="395536" y="404664"/>
            <a:ext cx="10764688" cy="5184576"/>
          </a:xfrm>
          <a:prstGeom prst="rect">
            <a:avLst/>
          </a:prstGeom>
          <a:effectLst>
            <a:outerShdw blurRad="50800" dist="38100" dir="2700000" algn="tl" rotWithShape="0">
              <a:prstClr val="black">
                <a:alpha val="40000"/>
              </a:prstClr>
            </a:outerShdw>
          </a:effectLst>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kumimoji="1"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kumimoji="1"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kumimoji="1"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a:buFont typeface="Wingdings" pitchFamily="2" charset="2"/>
              <a:buNone/>
              <a:defRPr/>
            </a:pPr>
            <a:r>
              <a:rPr lang="ja-JP" altLang="en-US" sz="36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潜伏期から発症、回復まで</a:t>
            </a:r>
            <a:endParaRPr lang="en-US" altLang="ja-JP" sz="36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a:p>
            <a:pPr>
              <a:lnSpc>
                <a:spcPct val="150000"/>
              </a:lnSpc>
              <a:buFont typeface="Wingdings" pitchFamily="2" charset="2"/>
              <a:buNone/>
              <a:defRPr/>
            </a:pPr>
            <a:r>
              <a:rPr lang="ja-JP" altLang="en-US" sz="36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　</a:t>
            </a:r>
            <a:r>
              <a:rPr lang="ja-JP" altLang="en-US"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●潜伏期　２４～４８時間</a:t>
            </a:r>
            <a:endParaRPr lang="en-US" altLang="ja-JP"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a:p>
            <a:pPr>
              <a:lnSpc>
                <a:spcPct val="150000"/>
              </a:lnSpc>
              <a:buFont typeface="Wingdings" pitchFamily="2" charset="2"/>
              <a:buNone/>
              <a:defRPr/>
            </a:pPr>
            <a:r>
              <a:rPr lang="ja-JP" altLang="en-US"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　 （体内に入ってから症状が出るまでの時間）</a:t>
            </a:r>
            <a:endParaRPr lang="en-US" altLang="ja-JP"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a:p>
            <a:pPr>
              <a:lnSpc>
                <a:spcPct val="150000"/>
              </a:lnSpc>
              <a:buFont typeface="Wingdings" pitchFamily="2" charset="2"/>
              <a:buNone/>
              <a:defRPr/>
            </a:pPr>
            <a:r>
              <a:rPr lang="ja-JP" altLang="en-US"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　●症状　おう吐、吐き気、腹痛、下痢、</a:t>
            </a:r>
            <a:endParaRPr lang="en-US" altLang="ja-JP"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a:p>
            <a:pPr>
              <a:lnSpc>
                <a:spcPct val="150000"/>
              </a:lnSpc>
              <a:buFont typeface="Wingdings" pitchFamily="2" charset="2"/>
              <a:buNone/>
              <a:defRPr/>
            </a:pPr>
            <a:r>
              <a:rPr lang="ja-JP" altLang="en-US"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　　　　　発熱　胃腸風邪の症状に酷似</a:t>
            </a:r>
            <a:endParaRPr lang="en-US" altLang="ja-JP"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a:p>
            <a:pPr>
              <a:lnSpc>
                <a:spcPct val="150000"/>
              </a:lnSpc>
              <a:buFont typeface="Wingdings" pitchFamily="2" charset="2"/>
              <a:buNone/>
              <a:defRPr/>
            </a:pPr>
            <a:r>
              <a:rPr lang="ja-JP" altLang="en-US"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　　　　 （１～２日続き後遺症なし）</a:t>
            </a:r>
            <a:endParaRPr lang="en-US" altLang="ja-JP"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a:p>
            <a:pPr>
              <a:buFont typeface="Wingdings" pitchFamily="2" charset="2"/>
              <a:buNone/>
              <a:defRPr/>
            </a:pPr>
            <a:r>
              <a:rPr lang="ja-JP" altLang="en-US" dirty="0" smtClean="0">
                <a:solidFill>
                  <a:srgbClr val="FFC000"/>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　★特効薬はありません。</a:t>
            </a:r>
            <a:endParaRPr lang="en-US" altLang="ja-JP" dirty="0" smtClean="0">
              <a:solidFill>
                <a:srgbClr val="FFC000"/>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a:p>
            <a:pPr>
              <a:buFont typeface="Wingdings" pitchFamily="2" charset="2"/>
              <a:buNone/>
              <a:defRPr/>
            </a:pPr>
            <a:r>
              <a:rPr lang="ja-JP" altLang="en-US" dirty="0" smtClean="0">
                <a:solidFill>
                  <a:srgbClr val="FFC000"/>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　　脱水症状を避けるため、水分補給</a:t>
            </a:r>
            <a:endParaRPr lang="en-US" altLang="ja-JP" dirty="0" smtClean="0">
              <a:solidFill>
                <a:srgbClr val="FFC000"/>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a:p>
            <a:pPr>
              <a:buFont typeface="Wingdings" pitchFamily="2" charset="2"/>
              <a:buNone/>
              <a:defRPr/>
            </a:pPr>
            <a:r>
              <a:rPr lang="ja-JP" altLang="en-US"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　</a:t>
            </a:r>
            <a:endParaRPr lang="en-US" altLang="ja-JP"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p:txBody>
      </p:sp>
    </p:spTree>
    <p:extLst>
      <p:ext uri="{BB962C8B-B14F-4D97-AF65-F5344CB8AC3E}">
        <p14:creationId xmlns:p14="http://schemas.microsoft.com/office/powerpoint/2010/main" val="43013493"/>
      </p:ext>
    </p:extLst>
  </p:cSld>
  <p:clrMapOvr>
    <a:masterClrMapping/>
  </p:clrMapOvr>
  <p:timing>
    <p:tnLst>
      <p:par>
        <p:cTn id="1" dur="indefinite" restart="never" nodeType="tmRoot"/>
      </p:par>
    </p:tnLst>
  </p:timing>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57163" y="911060"/>
            <a:ext cx="5137687" cy="3310028"/>
          </a:xfrm>
          <a:prstGeom prst="rect">
            <a:avLst/>
          </a:prstGeom>
          <a:ln w="25400">
            <a:solidFill>
              <a:schemeClr val="tx1"/>
            </a:solidFill>
            <a:miter lim="800000"/>
            <a:headEnd/>
            <a:tailEnd/>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Lst>
        </p:spPr>
      </p:pic>
      <p:sp>
        <p:nvSpPr>
          <p:cNvPr id="6" name="コンテンツ プレースホルダ 2"/>
          <p:cNvSpPr txBox="1">
            <a:spLocks/>
          </p:cNvSpPr>
          <p:nvPr/>
        </p:nvSpPr>
        <p:spPr>
          <a:xfrm>
            <a:off x="0" y="188640"/>
            <a:ext cx="9144000" cy="864096"/>
          </a:xfrm>
          <a:prstGeom prst="rect">
            <a:avLst/>
          </a:prstGeom>
          <a:effectLst>
            <a:outerShdw blurRad="50800" dist="38100" dir="2700000" algn="tl" rotWithShape="0">
              <a:prstClr val="black">
                <a:alpha val="40000"/>
              </a:prstClr>
            </a:outerShdw>
          </a:effectLst>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kumimoji="1"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kumimoji="1"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kumimoji="1"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algn="ctr">
              <a:buFont typeface="Wingdings" pitchFamily="2" charset="2"/>
              <a:buNone/>
              <a:defRPr/>
            </a:pPr>
            <a:r>
              <a:rPr lang="ja-JP" altLang="en-US"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リゴサイトファーマシューティカルズの</a:t>
            </a:r>
            <a:r>
              <a:rPr lang="en-US" altLang="ja-JP"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HP</a:t>
            </a:r>
          </a:p>
        </p:txBody>
      </p:sp>
      <p:pic>
        <p:nvPicPr>
          <p:cNvPr id="1028" name="Picture 4"/>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220072" y="3656506"/>
            <a:ext cx="3635896" cy="2991936"/>
          </a:xfrm>
          <a:prstGeom prst="rect">
            <a:avLst/>
          </a:prstGeom>
          <a:ln w="25400">
            <a:solidFill>
              <a:schemeClr val="tx1"/>
            </a:solidFill>
            <a:miter lim="800000"/>
            <a:headEnd/>
            <a:tailEnd/>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Lst>
        </p:spPr>
      </p:pic>
      <p:sp>
        <p:nvSpPr>
          <p:cNvPr id="5" name="正方形/長方形 4"/>
          <p:cNvSpPr/>
          <p:nvPr/>
        </p:nvSpPr>
        <p:spPr>
          <a:xfrm>
            <a:off x="179512" y="4566027"/>
            <a:ext cx="4896544" cy="2308324"/>
          </a:xfrm>
          <a:prstGeom prst="rect">
            <a:avLst/>
          </a:prstGeom>
        </p:spPr>
        <p:txBody>
          <a:bodyPr wrap="square">
            <a:spAutoFit/>
          </a:bodyPr>
          <a:lstStyle/>
          <a:p>
            <a:r>
              <a:rPr lang="ja-JP" altLang="en-US"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●リゴサイト</a:t>
            </a:r>
            <a:r>
              <a:rPr lang="ja-JP" altLang="en-US" dirty="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は多様な遺伝子型のノロウイルスのワクチンをつくる技術を持ち、欧米などで臨床試験を進めている。</a:t>
            </a:r>
            <a:endParaRPr lang="en-US" altLang="ja-JP" dirty="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a:p>
            <a:r>
              <a:rPr lang="ja-JP" altLang="en-US"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　武田</a:t>
            </a:r>
            <a:r>
              <a:rPr lang="ja-JP" altLang="en-US" dirty="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薬品工業</a:t>
            </a:r>
            <a:r>
              <a:rPr lang="ja-JP" altLang="en-US"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はワクチン</a:t>
            </a:r>
            <a:r>
              <a:rPr lang="ja-JP" altLang="en-US" dirty="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関連技術</a:t>
            </a:r>
            <a:r>
              <a:rPr lang="ja-JP" altLang="en-US"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をリゴサイト・ファーマシューティカルズを</a:t>
            </a:r>
            <a:r>
              <a:rPr lang="ja-JP" altLang="en-US" dirty="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買収することで同社と合意したと発表した</a:t>
            </a:r>
            <a:r>
              <a:rPr lang="ja-JP" altLang="en-US"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。１１月</a:t>
            </a:r>
            <a:r>
              <a:rPr lang="ja-JP" altLang="en-US" dirty="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末まで</a:t>
            </a:r>
            <a:r>
              <a:rPr lang="ja-JP" altLang="en-US"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に６千万ドル</a:t>
            </a:r>
            <a:r>
              <a:rPr lang="ja-JP" altLang="en-US" dirty="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（約</a:t>
            </a:r>
            <a:r>
              <a:rPr lang="en-US" altLang="ja-JP" dirty="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50</a:t>
            </a:r>
            <a:r>
              <a:rPr lang="ja-JP" altLang="en-US" dirty="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億円）を投じ完全子会社化する。</a:t>
            </a:r>
          </a:p>
        </p:txBody>
      </p:sp>
      <p:sp>
        <p:nvSpPr>
          <p:cNvPr id="11" name="ストライプ矢印 10"/>
          <p:cNvSpPr/>
          <p:nvPr/>
        </p:nvSpPr>
        <p:spPr>
          <a:xfrm rot="2815560">
            <a:off x="3873992" y="3360796"/>
            <a:ext cx="3723234" cy="1795198"/>
          </a:xfrm>
          <a:prstGeom prst="stripedRightArrow">
            <a:avLst/>
          </a:prstGeom>
          <a:gradFill flip="none" rotWithShape="1">
            <a:gsLst>
              <a:gs pos="38000">
                <a:schemeClr val="tx1"/>
              </a:gs>
              <a:gs pos="100000">
                <a:schemeClr val="accent1">
                  <a:tint val="23500"/>
                  <a:satMod val="16000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メイリオ" panose="020B0604030504040204" pitchFamily="50" charset="-128"/>
              <a:ea typeface="メイリオ" panose="020B0604030504040204" pitchFamily="50" charset="-128"/>
              <a:cs typeface="メイリオ" panose="020B0604030504040204" pitchFamily="50" charset="-128"/>
            </a:endParaRPr>
          </a:p>
        </p:txBody>
      </p:sp>
    </p:spTree>
    <p:extLst>
      <p:ext uri="{BB962C8B-B14F-4D97-AF65-F5344CB8AC3E}">
        <p14:creationId xmlns:p14="http://schemas.microsoft.com/office/powerpoint/2010/main" val="2280366120"/>
      </p:ext>
    </p:extLst>
  </p:cSld>
  <p:clrMapOvr>
    <a:masterClrMapping/>
  </p:clrMapOvr>
  <p:timing>
    <p:tnLst>
      <p:par>
        <p:cTn id="1" dur="indefinite" restart="never" nodeType="tmRoot"/>
      </p:par>
    </p:tnLst>
  </p:timing>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09613" y="246063"/>
            <a:ext cx="7724775" cy="6372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正方形/長方形 3"/>
          <p:cNvSpPr/>
          <p:nvPr/>
        </p:nvSpPr>
        <p:spPr>
          <a:xfrm>
            <a:off x="709613" y="6021288"/>
            <a:ext cx="7724775" cy="523220"/>
          </a:xfrm>
          <a:prstGeom prst="rect">
            <a:avLst/>
          </a:prstGeom>
          <a:solidFill>
            <a:schemeClr val="bg1"/>
          </a:solidFill>
        </p:spPr>
        <p:txBody>
          <a:bodyPr wrap="square">
            <a:spAutoFit/>
          </a:bodyPr>
          <a:lstStyle/>
          <a:p>
            <a:pPr algn="ctr">
              <a:buFont typeface="Wingdings" pitchFamily="2" charset="2"/>
              <a:buNone/>
              <a:defRPr/>
            </a:pPr>
            <a:r>
              <a:rPr lang="ja-JP" altLang="en-US" sz="2800" dirty="0">
                <a:effectLst>
                  <a:outerShdw blurRad="38100" dist="38100" dir="2700000" algn="tl">
                    <a:srgbClr val="000000">
                      <a:alpha val="43137"/>
                    </a:srgbClr>
                  </a:outerShdw>
                </a:effectLst>
                <a:latin typeface="ＭＳ ゴシック" pitchFamily="49" charset="-128"/>
                <a:ea typeface="ＭＳ ゴシック" pitchFamily="49" charset="-128"/>
              </a:rPr>
              <a:t>ノロウイルスの感染経路</a:t>
            </a:r>
            <a:endParaRPr lang="en-US" altLang="ja-JP" sz="2800" dirty="0">
              <a:effectLst>
                <a:outerShdw blurRad="38100" dist="38100" dir="2700000" algn="tl">
                  <a:srgbClr val="000000">
                    <a:alpha val="43137"/>
                  </a:srgbClr>
                </a:outerShdw>
              </a:effectLst>
              <a:latin typeface="ＭＳ ゴシック" pitchFamily="49" charset="-128"/>
              <a:ea typeface="ＭＳ ゴシック" pitchFamily="49" charset="-128"/>
            </a:endParaRPr>
          </a:p>
        </p:txBody>
      </p:sp>
      <p:sp>
        <p:nvSpPr>
          <p:cNvPr id="7" name="円/楕円 6"/>
          <p:cNvSpPr/>
          <p:nvPr/>
        </p:nvSpPr>
        <p:spPr>
          <a:xfrm>
            <a:off x="4572000" y="980728"/>
            <a:ext cx="2143836" cy="3816424"/>
          </a:xfrm>
          <a:prstGeom prst="ellipse">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 name="円/楕円 8"/>
          <p:cNvSpPr/>
          <p:nvPr/>
        </p:nvSpPr>
        <p:spPr>
          <a:xfrm>
            <a:off x="2843808" y="2420888"/>
            <a:ext cx="1816604" cy="1540232"/>
          </a:xfrm>
          <a:prstGeom prst="ellipse">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9460094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9"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000099"/>
        </a:solidFill>
        <a:effectLst/>
      </p:bgPr>
    </p:bg>
    <p:spTree>
      <p:nvGrpSpPr>
        <p:cNvPr id="1" name=""/>
        <p:cNvGrpSpPr/>
        <p:nvPr/>
      </p:nvGrpSpPr>
      <p:grpSpPr>
        <a:xfrm>
          <a:off x="0" y="0"/>
          <a:ext cx="0" cy="0"/>
          <a:chOff x="0" y="0"/>
          <a:chExt cx="0" cy="0"/>
        </a:xfrm>
      </p:grpSpPr>
      <p:sp>
        <p:nvSpPr>
          <p:cNvPr id="4" name="タイトル 3"/>
          <p:cNvSpPr>
            <a:spLocks noGrp="1"/>
          </p:cNvSpPr>
          <p:nvPr>
            <p:ph type="title"/>
          </p:nvPr>
        </p:nvSpPr>
        <p:spPr>
          <a:xfrm>
            <a:off x="457200" y="469106"/>
            <a:ext cx="7543800" cy="655638"/>
          </a:xfrm>
        </p:spPr>
        <p:txBody>
          <a:bodyPr/>
          <a:lstStyle/>
          <a:p>
            <a:pPr>
              <a:defRPr/>
            </a:pPr>
            <a:r>
              <a:rPr lang="ja-JP" altLang="en-US" sz="3600" dirty="0">
                <a:solidFill>
                  <a:srgbClr val="FF0066"/>
                </a:solidFill>
                <a:effectLst>
                  <a:outerShdw blurRad="38100" dist="38100" dir="2700000" algn="tl">
                    <a:srgbClr val="000000">
                      <a:alpha val="43137"/>
                    </a:srgbClr>
                  </a:outerShdw>
                </a:effectLst>
              </a:rPr>
              <a:t>● </a:t>
            </a:r>
            <a:r>
              <a:rPr lang="ja-JP" altLang="en-US" sz="3600" dirty="0" smtClean="0">
                <a:effectLst>
                  <a:outerShdw blurRad="38100" dist="38100" dir="2700000" algn="tl">
                    <a:srgbClr val="000000">
                      <a:alpha val="43137"/>
                    </a:srgbClr>
                  </a:outerShdw>
                </a:effectLst>
              </a:rPr>
              <a:t>日常点検の検査項目</a:t>
            </a:r>
            <a:endParaRPr lang="ja-JP" altLang="en-US" sz="3600" dirty="0">
              <a:effectLst>
                <a:outerShdw blurRad="38100" dist="38100" dir="2700000" algn="tl">
                  <a:srgbClr val="000000">
                    <a:alpha val="43137"/>
                  </a:srgbClr>
                </a:outerShdw>
              </a:effectLst>
            </a:endParaRPr>
          </a:p>
        </p:txBody>
      </p:sp>
      <p:pic>
        <p:nvPicPr>
          <p:cNvPr id="191491" name="Picture 3"/>
          <p:cNvPicPr>
            <a:picLocks noChangeAspect="1" noChangeArrowheads="1"/>
          </p:cNvPicPr>
          <p:nvPr/>
        </p:nvPicPr>
        <p:blipFill>
          <a:blip r:embed="rId2" cstate="print"/>
          <a:srcRect/>
          <a:stretch>
            <a:fillRect/>
          </a:stretch>
        </p:blipFill>
        <p:spPr bwMode="auto">
          <a:xfrm>
            <a:off x="133350" y="1412776"/>
            <a:ext cx="8877300" cy="4953000"/>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665132736"/>
      </p:ext>
    </p:extLst>
  </p:cSld>
  <p:clrMapOvr>
    <a:masterClrMapping/>
  </p:clrMapOvr>
  <p:transition spd="med"/>
  <p:timing>
    <p:tnLst>
      <p:par>
        <p:cTn id="1" dur="indefinite" restart="never" nodeType="tmRoot"/>
      </p:par>
    </p:tnLst>
  </p:timing>
</p:sld>
</file>

<file path=ppt/slides/slide1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コンテンツ プレースホルダ 2"/>
          <p:cNvSpPr txBox="1">
            <a:spLocks/>
          </p:cNvSpPr>
          <p:nvPr/>
        </p:nvSpPr>
        <p:spPr>
          <a:xfrm>
            <a:off x="251520" y="692696"/>
            <a:ext cx="10224120" cy="5184576"/>
          </a:xfrm>
          <a:prstGeom prst="rect">
            <a:avLst/>
          </a:prstGeom>
          <a:effectLst>
            <a:outerShdw blurRad="50800" dist="38100" dir="2700000" algn="tl" rotWithShape="0">
              <a:prstClr val="black">
                <a:alpha val="40000"/>
              </a:prstClr>
            </a:outerShdw>
          </a:effectLst>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kumimoji="1"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kumimoji="1"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kumimoji="1"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a:buFont typeface="Wingdings" pitchFamily="2" charset="2"/>
              <a:buNone/>
              <a:defRPr/>
            </a:pPr>
            <a:r>
              <a:rPr lang="ja-JP" altLang="en-US" sz="36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原因食材：二枚貝について</a:t>
            </a:r>
            <a:endParaRPr lang="en-US" altLang="ja-JP" sz="36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a:p>
            <a:pPr>
              <a:buFont typeface="Wingdings" pitchFamily="2" charset="2"/>
              <a:buNone/>
              <a:defRPr/>
            </a:pPr>
            <a:r>
              <a:rPr lang="ja-JP" altLang="en-US" sz="36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　</a:t>
            </a:r>
            <a:r>
              <a:rPr lang="ja-JP" altLang="en-US"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●カキ</a:t>
            </a:r>
            <a:endParaRPr lang="en-US" altLang="ja-JP"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a:p>
            <a:pPr>
              <a:buFont typeface="Wingdings" pitchFamily="2" charset="2"/>
              <a:buNone/>
              <a:defRPr/>
            </a:pPr>
            <a:r>
              <a:rPr lang="ja-JP" altLang="en-US"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　●カキ以外にもウチムラサキ貝</a:t>
            </a:r>
            <a:r>
              <a:rPr lang="en-US" altLang="ja-JP"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a:t>
            </a:r>
            <a:r>
              <a:rPr lang="ja-JP" altLang="en-US"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大ｱｻﾘ</a:t>
            </a:r>
            <a:r>
              <a:rPr lang="en-US" altLang="ja-JP"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a:t>
            </a:r>
          </a:p>
          <a:p>
            <a:pPr>
              <a:buFont typeface="Wingdings" pitchFamily="2" charset="2"/>
              <a:buNone/>
              <a:defRPr/>
            </a:pPr>
            <a:r>
              <a:rPr lang="ja-JP" altLang="en-US"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　　シジミ・ハマグリ</a:t>
            </a:r>
            <a:endParaRPr lang="en-US" altLang="ja-JP"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a:p>
            <a:pPr>
              <a:buFont typeface="Wingdings" pitchFamily="2" charset="2"/>
              <a:buNone/>
              <a:defRPr/>
            </a:pPr>
            <a:r>
              <a:rPr lang="ja-JP" altLang="en-US"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　●生食はカキ</a:t>
            </a:r>
            <a:endParaRPr lang="en-US" altLang="ja-JP"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a:p>
            <a:pPr>
              <a:buFont typeface="Wingdings" pitchFamily="2" charset="2"/>
              <a:buNone/>
              <a:defRPr/>
            </a:pPr>
            <a:endParaRPr lang="en-US" altLang="ja-JP"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a:p>
            <a:pPr>
              <a:buFont typeface="Wingdings" pitchFamily="2" charset="2"/>
              <a:buNone/>
              <a:defRPr/>
            </a:pPr>
            <a:r>
              <a:rPr lang="ja-JP" altLang="en-US" dirty="0" smtClean="0">
                <a:solidFill>
                  <a:srgbClr val="FFC000"/>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★鮮度は関係ありません！</a:t>
            </a:r>
            <a:endParaRPr lang="en-US" altLang="ja-JP" dirty="0" smtClean="0">
              <a:solidFill>
                <a:srgbClr val="FFC000"/>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a:p>
            <a:pPr>
              <a:buFont typeface="Wingdings" pitchFamily="2" charset="2"/>
              <a:buNone/>
              <a:defRPr/>
            </a:pPr>
            <a:r>
              <a:rPr lang="ja-JP" altLang="en-US" dirty="0" smtClean="0">
                <a:solidFill>
                  <a:srgbClr val="FFC000"/>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　加熱が重要！</a:t>
            </a:r>
            <a:endParaRPr lang="en-US" altLang="ja-JP" dirty="0" smtClean="0">
              <a:solidFill>
                <a:srgbClr val="FFC000"/>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a:p>
            <a:pPr>
              <a:buFont typeface="Wingdings" pitchFamily="2" charset="2"/>
              <a:buNone/>
              <a:defRPr/>
            </a:pPr>
            <a:r>
              <a:rPr lang="ja-JP" altLang="en-US" dirty="0" smtClean="0">
                <a:solidFill>
                  <a:srgbClr val="FFC000"/>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　生食は控えましょう！</a:t>
            </a:r>
            <a:endParaRPr lang="en-US" altLang="ja-JP" dirty="0" smtClean="0">
              <a:solidFill>
                <a:srgbClr val="FFC000"/>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a:p>
            <a:pPr>
              <a:buFont typeface="Wingdings" pitchFamily="2" charset="2"/>
              <a:buNone/>
              <a:defRPr/>
            </a:pPr>
            <a:r>
              <a:rPr lang="ja-JP" altLang="en-US"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　</a:t>
            </a:r>
            <a:endParaRPr lang="en-US" altLang="ja-JP"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1026" name="Picture 2" descr="とれたて漁師の店 稲荷丸">
            <a:hlinkClick r:id="rId3"/>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363580" y="3717032"/>
            <a:ext cx="3610254" cy="2921919"/>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3013493"/>
      </p:ext>
    </p:extLst>
  </p:cSld>
  <p:clrMapOvr>
    <a:masterClrMapping/>
  </p:clrMapOvr>
  <p:timing>
    <p:tnLst>
      <p:par>
        <p:cTn id="1" dur="indefinite" restart="never" nodeType="tmRoot"/>
      </p:par>
    </p:tnLst>
  </p:timing>
</p:sld>
</file>

<file path=ppt/slides/slide1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コンテンツ プレースホルダ 2"/>
          <p:cNvSpPr txBox="1">
            <a:spLocks/>
          </p:cNvSpPr>
          <p:nvPr/>
        </p:nvSpPr>
        <p:spPr>
          <a:xfrm>
            <a:off x="395536" y="980728"/>
            <a:ext cx="10224120" cy="5184576"/>
          </a:xfrm>
          <a:prstGeom prst="rect">
            <a:avLst/>
          </a:prstGeom>
          <a:effectLst>
            <a:outerShdw blurRad="50800" dist="38100" dir="2700000" algn="tl" rotWithShape="0">
              <a:prstClr val="black">
                <a:alpha val="40000"/>
              </a:prstClr>
            </a:outerShdw>
          </a:effectLst>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kumimoji="1"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kumimoji="1"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kumimoji="1"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a:buFont typeface="Wingdings" pitchFamily="2" charset="2"/>
              <a:buNone/>
              <a:defRPr/>
            </a:pPr>
            <a:r>
              <a:rPr lang="ja-JP" altLang="en-US" sz="36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カキだけでない原因食材</a:t>
            </a:r>
            <a:endParaRPr lang="en-US" altLang="ja-JP" sz="36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a:p>
            <a:pPr>
              <a:lnSpc>
                <a:spcPct val="150000"/>
              </a:lnSpc>
              <a:buFont typeface="Wingdings" pitchFamily="2" charset="2"/>
              <a:buNone/>
              <a:defRPr/>
            </a:pPr>
            <a:r>
              <a:rPr lang="ja-JP" altLang="en-US" sz="36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　●原因食品のトップは貝類</a:t>
            </a:r>
            <a:endParaRPr lang="en-US" altLang="ja-JP" sz="36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a:p>
            <a:pPr>
              <a:lnSpc>
                <a:spcPct val="150000"/>
              </a:lnSpc>
              <a:buFont typeface="Wingdings" pitchFamily="2" charset="2"/>
              <a:buNone/>
              <a:defRPr/>
            </a:pPr>
            <a:r>
              <a:rPr lang="ja-JP" altLang="en-US" sz="36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　　しかし、患者の７割が他の食品</a:t>
            </a:r>
            <a:endParaRPr lang="en-US" altLang="ja-JP" sz="36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a:p>
            <a:pPr>
              <a:lnSpc>
                <a:spcPct val="150000"/>
              </a:lnSpc>
              <a:buFont typeface="Wingdings" pitchFamily="2" charset="2"/>
              <a:buNone/>
              <a:defRPr/>
            </a:pPr>
            <a:r>
              <a:rPr lang="ja-JP" altLang="en-US" sz="36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　●刺身・野菜サラダ・ケーキなどの</a:t>
            </a:r>
            <a:endParaRPr lang="en-US" altLang="ja-JP" sz="36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a:p>
            <a:pPr>
              <a:lnSpc>
                <a:spcPct val="150000"/>
              </a:lnSpc>
              <a:buFont typeface="Wingdings" pitchFamily="2" charset="2"/>
              <a:buNone/>
              <a:defRPr/>
            </a:pPr>
            <a:r>
              <a:rPr lang="ja-JP" altLang="en-US" sz="36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　　生もの、加熱不十分な食品と様々</a:t>
            </a:r>
            <a:endParaRPr lang="en-US" altLang="ja-JP" sz="36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a:p>
            <a:pPr>
              <a:lnSpc>
                <a:spcPct val="150000"/>
              </a:lnSpc>
              <a:buFont typeface="Wingdings" pitchFamily="2" charset="2"/>
              <a:buNone/>
              <a:defRPr/>
            </a:pPr>
            <a:r>
              <a:rPr lang="ja-JP" altLang="en-US" sz="36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　●調理人（手指）汚染が原因大　</a:t>
            </a:r>
            <a:endParaRPr lang="en-US" altLang="ja-JP" sz="36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p:txBody>
      </p:sp>
    </p:spTree>
    <p:extLst>
      <p:ext uri="{BB962C8B-B14F-4D97-AF65-F5344CB8AC3E}">
        <p14:creationId xmlns:p14="http://schemas.microsoft.com/office/powerpoint/2010/main" val="43013493"/>
      </p:ext>
    </p:extLst>
  </p:cSld>
  <p:clrMapOvr>
    <a:masterClrMapping/>
  </p:clrMapOvr>
  <p:timing>
    <p:tnLst>
      <p:par>
        <p:cTn id="1" dur="indefinite" restart="never" nodeType="tmRoot"/>
      </p:par>
    </p:tnLst>
  </p:timing>
</p:sld>
</file>

<file path=ppt/slides/slide1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コンテンツ プレースホルダ 2"/>
          <p:cNvSpPr txBox="1">
            <a:spLocks/>
          </p:cNvSpPr>
          <p:nvPr/>
        </p:nvSpPr>
        <p:spPr>
          <a:xfrm>
            <a:off x="539552" y="332656"/>
            <a:ext cx="10224120" cy="5184576"/>
          </a:xfrm>
          <a:prstGeom prst="rect">
            <a:avLst/>
          </a:prstGeom>
          <a:effectLst>
            <a:outerShdw blurRad="50800" dist="38100" dir="2700000" algn="tl" rotWithShape="0">
              <a:prstClr val="black">
                <a:alpha val="40000"/>
              </a:prstClr>
            </a:outerShdw>
          </a:effectLst>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kumimoji="1"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kumimoji="1"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kumimoji="1"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a:buFont typeface="Wingdings" pitchFamily="2" charset="2"/>
              <a:buNone/>
              <a:defRPr/>
            </a:pPr>
            <a:r>
              <a:rPr lang="ja-JP" altLang="en-US" sz="36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人から人へ感染</a:t>
            </a:r>
            <a:endParaRPr lang="en-US" altLang="ja-JP" sz="36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a:p>
            <a:pPr>
              <a:lnSpc>
                <a:spcPct val="150000"/>
              </a:lnSpc>
              <a:buFont typeface="Wingdings" pitchFamily="2" charset="2"/>
              <a:buNone/>
              <a:defRPr/>
            </a:pPr>
            <a:r>
              <a:rPr lang="ja-JP" altLang="en-US" sz="36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　</a:t>
            </a:r>
            <a:r>
              <a:rPr lang="ja-JP" altLang="en-US"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●旅館・学校・幼稚園・保育所など</a:t>
            </a:r>
            <a:endParaRPr lang="en-US" altLang="ja-JP"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a:p>
            <a:pPr>
              <a:lnSpc>
                <a:spcPct val="150000"/>
              </a:lnSpc>
              <a:buFont typeface="Wingdings" pitchFamily="2" charset="2"/>
              <a:buNone/>
              <a:defRPr/>
            </a:pPr>
            <a:r>
              <a:rPr lang="ja-JP" altLang="en-US"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　　の人の集まる場所では、患者が</a:t>
            </a:r>
            <a:endParaRPr lang="en-US" altLang="ja-JP"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a:p>
            <a:pPr>
              <a:lnSpc>
                <a:spcPct val="150000"/>
              </a:lnSpc>
              <a:buFont typeface="Wingdings" pitchFamily="2" charset="2"/>
              <a:buNone/>
              <a:defRPr/>
            </a:pPr>
            <a:r>
              <a:rPr lang="ja-JP" altLang="en-US"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　　一人でも、嘔吐物や下痢便の処理</a:t>
            </a:r>
            <a:endParaRPr lang="en-US" altLang="ja-JP"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a:p>
            <a:pPr>
              <a:lnSpc>
                <a:spcPct val="150000"/>
              </a:lnSpc>
              <a:buFont typeface="Wingdings" pitchFamily="2" charset="2"/>
              <a:buNone/>
              <a:defRPr/>
            </a:pPr>
            <a:r>
              <a:rPr lang="ja-JP" altLang="en-US"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　　清掃が不適切であれば、感染拡大。</a:t>
            </a:r>
            <a:endParaRPr lang="en-US" altLang="ja-JP"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a:p>
            <a:pPr>
              <a:lnSpc>
                <a:spcPct val="150000"/>
              </a:lnSpc>
              <a:buFont typeface="Wingdings" pitchFamily="2" charset="2"/>
              <a:buNone/>
              <a:defRPr/>
            </a:pPr>
            <a:r>
              <a:rPr lang="ja-JP" altLang="en-US"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　●おう吐物・下痢便の処理をする場合に</a:t>
            </a:r>
            <a:endParaRPr lang="en-US" altLang="ja-JP"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a:p>
            <a:pPr>
              <a:lnSpc>
                <a:spcPct val="150000"/>
              </a:lnSpc>
              <a:buFont typeface="Wingdings" pitchFamily="2" charset="2"/>
              <a:buNone/>
              <a:defRPr/>
            </a:pPr>
            <a:r>
              <a:rPr lang="ja-JP" altLang="en-US"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　　その処理時に感染。</a:t>
            </a:r>
            <a:endParaRPr lang="en-US" altLang="ja-JP"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a:p>
            <a:pPr>
              <a:buFont typeface="Wingdings" pitchFamily="2" charset="2"/>
              <a:buNone/>
              <a:defRPr/>
            </a:pPr>
            <a:r>
              <a:rPr lang="ja-JP" altLang="en-US" dirty="0" smtClean="0">
                <a:solidFill>
                  <a:srgbClr val="FFC000"/>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　★処理方法が重要！無防備な格好は</a:t>
            </a:r>
            <a:r>
              <a:rPr lang="en-US" altLang="ja-JP" dirty="0" smtClean="0">
                <a:solidFill>
                  <a:srgbClr val="FFC000"/>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a:t>
            </a:r>
          </a:p>
        </p:txBody>
      </p:sp>
    </p:spTree>
    <p:extLst>
      <p:ext uri="{BB962C8B-B14F-4D97-AF65-F5344CB8AC3E}">
        <p14:creationId xmlns:p14="http://schemas.microsoft.com/office/powerpoint/2010/main" val="43013493"/>
      </p:ext>
    </p:extLst>
  </p:cSld>
  <p:clrMapOvr>
    <a:masterClrMapping/>
  </p:clrMapOvr>
  <p:timing>
    <p:tnLst>
      <p:par>
        <p:cTn id="1" dur="indefinite" restart="never" nodeType="tmRoot"/>
      </p:par>
    </p:tnLst>
  </p:timing>
</p:sld>
</file>

<file path=ppt/slides/slide1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コンテンツ プレースホルダ 2"/>
          <p:cNvSpPr txBox="1">
            <a:spLocks/>
          </p:cNvSpPr>
          <p:nvPr/>
        </p:nvSpPr>
        <p:spPr>
          <a:xfrm>
            <a:off x="1619672" y="1484784"/>
            <a:ext cx="10224120" cy="5184576"/>
          </a:xfrm>
          <a:prstGeom prst="rect">
            <a:avLst/>
          </a:prstGeom>
          <a:effectLst>
            <a:outerShdw blurRad="50800" dist="38100" dir="2700000" algn="tl" rotWithShape="0">
              <a:prstClr val="black">
                <a:alpha val="40000"/>
              </a:prstClr>
            </a:outerShdw>
          </a:effectLst>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kumimoji="1"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kumimoji="1"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kumimoji="1"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a:buFont typeface="Wingdings" pitchFamily="2" charset="2"/>
              <a:buNone/>
              <a:defRPr/>
            </a:pPr>
            <a:r>
              <a:rPr lang="ja-JP" altLang="en-US" sz="36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予防方法</a:t>
            </a:r>
            <a:endParaRPr lang="en-US" altLang="ja-JP" sz="36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a:p>
            <a:pPr>
              <a:lnSpc>
                <a:spcPct val="150000"/>
              </a:lnSpc>
              <a:buFont typeface="Wingdings" pitchFamily="2" charset="2"/>
              <a:buNone/>
              <a:defRPr/>
            </a:pPr>
            <a:r>
              <a:rPr lang="ja-JP" altLang="en-US"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　①手洗いする</a:t>
            </a:r>
            <a:endParaRPr lang="en-US" altLang="ja-JP"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a:p>
            <a:pPr>
              <a:lnSpc>
                <a:spcPct val="150000"/>
              </a:lnSpc>
              <a:buFont typeface="Wingdings" pitchFamily="2" charset="2"/>
              <a:buNone/>
              <a:defRPr/>
            </a:pPr>
            <a:r>
              <a:rPr lang="ja-JP" altLang="en-US"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　②加熱する</a:t>
            </a:r>
            <a:endParaRPr lang="en-US" altLang="ja-JP"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a:p>
            <a:pPr>
              <a:lnSpc>
                <a:spcPct val="150000"/>
              </a:lnSpc>
              <a:buFont typeface="Wingdings" pitchFamily="2" charset="2"/>
              <a:buNone/>
              <a:defRPr/>
            </a:pPr>
            <a:r>
              <a:rPr lang="ja-JP" altLang="en-US"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　③消毒する</a:t>
            </a:r>
            <a:endParaRPr lang="en-US" altLang="ja-JP"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a:p>
            <a:pPr>
              <a:lnSpc>
                <a:spcPct val="150000"/>
              </a:lnSpc>
              <a:buFont typeface="Wingdings" pitchFamily="2" charset="2"/>
              <a:buNone/>
              <a:defRPr/>
            </a:pPr>
            <a:r>
              <a:rPr lang="ja-JP" altLang="en-US" dirty="0" smtClean="0">
                <a:solidFill>
                  <a:srgbClr val="FFC000"/>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　④おう吐物等の適切な処理（実習）</a:t>
            </a:r>
            <a:endParaRPr lang="en-US" altLang="ja-JP" dirty="0" smtClean="0">
              <a:solidFill>
                <a:srgbClr val="FFC000"/>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a:p>
            <a:pPr>
              <a:lnSpc>
                <a:spcPct val="150000"/>
              </a:lnSpc>
              <a:buFont typeface="Wingdings" pitchFamily="2" charset="2"/>
              <a:buNone/>
              <a:defRPr/>
            </a:pPr>
            <a:endParaRPr lang="en-US" altLang="ja-JP" dirty="0" smtClean="0">
              <a:solidFill>
                <a:srgbClr val="FFC000"/>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p:txBody>
      </p:sp>
    </p:spTree>
    <p:extLst>
      <p:ext uri="{BB962C8B-B14F-4D97-AF65-F5344CB8AC3E}">
        <p14:creationId xmlns:p14="http://schemas.microsoft.com/office/powerpoint/2010/main" val="43013493"/>
      </p:ext>
    </p:extLst>
  </p:cSld>
  <p:clrMapOvr>
    <a:masterClrMapping/>
  </p:clrMapOvr>
  <p:timing>
    <p:tnLst>
      <p:par>
        <p:cTn id="1" dur="indefinite" restart="never" nodeType="tmRoot"/>
      </p:par>
    </p:tnLst>
  </p:timing>
</p:sld>
</file>

<file path=ppt/slides/slide1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コンテンツ プレースホルダ 2"/>
          <p:cNvSpPr txBox="1">
            <a:spLocks/>
          </p:cNvSpPr>
          <p:nvPr/>
        </p:nvSpPr>
        <p:spPr>
          <a:xfrm>
            <a:off x="539552" y="548680"/>
            <a:ext cx="10224120" cy="5184576"/>
          </a:xfrm>
          <a:prstGeom prst="rect">
            <a:avLst/>
          </a:prstGeom>
          <a:effectLst>
            <a:outerShdw blurRad="50800" dist="38100" dir="2700000" algn="tl" rotWithShape="0">
              <a:prstClr val="black">
                <a:alpha val="40000"/>
              </a:prstClr>
            </a:outerShdw>
          </a:effectLst>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kumimoji="1"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kumimoji="1"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kumimoji="1"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a:buFont typeface="Wingdings" pitchFamily="2" charset="2"/>
              <a:buNone/>
              <a:defRPr/>
            </a:pPr>
            <a:r>
              <a:rPr lang="ja-JP" altLang="en-US" sz="36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最も有効な対策葉</a:t>
            </a:r>
            <a:r>
              <a:rPr lang="en-US" altLang="ja-JP" sz="36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a:t>
            </a:r>
            <a:r>
              <a:rPr lang="ja-JP" altLang="en-US" sz="36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手洗い</a:t>
            </a:r>
            <a:r>
              <a:rPr lang="en-US" altLang="ja-JP" sz="36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a:t>
            </a:r>
          </a:p>
          <a:p>
            <a:pPr>
              <a:buFont typeface="Wingdings" pitchFamily="2" charset="2"/>
              <a:buNone/>
              <a:defRPr/>
            </a:pPr>
            <a:r>
              <a:rPr lang="ja-JP" altLang="en-US" sz="36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　</a:t>
            </a:r>
            <a:r>
              <a:rPr lang="ja-JP" altLang="en-US"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●トイレの後・食事前・手が汚れたとき</a:t>
            </a:r>
            <a:endParaRPr lang="en-US" altLang="ja-JP"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a:p>
            <a:pPr>
              <a:buFont typeface="Wingdings" pitchFamily="2" charset="2"/>
              <a:buNone/>
              <a:defRPr/>
            </a:pPr>
            <a:r>
              <a:rPr lang="ja-JP" altLang="en-US"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　●石けんを使いましょう</a:t>
            </a:r>
            <a:endParaRPr lang="en-US" altLang="ja-JP"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a:p>
            <a:pPr>
              <a:buFont typeface="Wingdings" pitchFamily="2" charset="2"/>
              <a:buNone/>
              <a:defRPr/>
            </a:pPr>
            <a:r>
              <a:rPr lang="ja-JP" altLang="en-US"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　●ウイルスは死滅しませんが、はがれや</a:t>
            </a:r>
            <a:endParaRPr lang="en-US" altLang="ja-JP"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a:p>
            <a:pPr>
              <a:buFont typeface="Wingdings" pitchFamily="2" charset="2"/>
              <a:buNone/>
              <a:defRPr/>
            </a:pPr>
            <a:r>
              <a:rPr lang="ja-JP" altLang="en-US"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　　</a:t>
            </a:r>
            <a:r>
              <a:rPr lang="ja-JP" altLang="en-US" dirty="0" err="1"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すくなります</a:t>
            </a:r>
            <a:r>
              <a:rPr lang="ja-JP" altLang="en-US"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a:t>
            </a:r>
            <a:endParaRPr lang="en-US" altLang="ja-JP"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a:p>
            <a:pPr>
              <a:buFont typeface="Wingdings" pitchFamily="2" charset="2"/>
              <a:buNone/>
              <a:defRPr/>
            </a:pPr>
            <a:r>
              <a:rPr lang="ja-JP" altLang="en-US"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　●うがいの実施はインフルエンザ等の</a:t>
            </a:r>
            <a:endParaRPr lang="en-US" altLang="ja-JP"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a:p>
            <a:pPr>
              <a:buFont typeface="Wingdings" pitchFamily="2" charset="2"/>
              <a:buNone/>
              <a:defRPr/>
            </a:pPr>
            <a:r>
              <a:rPr lang="ja-JP" altLang="en-US"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　　感染症予防になるので、手洗いと</a:t>
            </a:r>
            <a:endParaRPr lang="en-US" altLang="ja-JP"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a:p>
            <a:pPr>
              <a:buFont typeface="Wingdings" pitchFamily="2" charset="2"/>
              <a:buNone/>
              <a:defRPr/>
            </a:pPr>
            <a:r>
              <a:rPr lang="ja-JP" altLang="en-US"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　　セットにし、習慣づけることが重要。</a:t>
            </a:r>
            <a:endParaRPr lang="en-US" altLang="ja-JP"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a:p>
            <a:pPr>
              <a:buFont typeface="Wingdings" pitchFamily="2" charset="2"/>
              <a:buNone/>
              <a:defRPr/>
            </a:pPr>
            <a:endParaRPr lang="en-US" altLang="ja-JP" dirty="0" smtClean="0">
              <a:solidFill>
                <a:srgbClr val="FFC000"/>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a:p>
            <a:pPr>
              <a:buFont typeface="Wingdings" pitchFamily="2" charset="2"/>
              <a:buNone/>
              <a:defRPr/>
            </a:pPr>
            <a:r>
              <a:rPr lang="ja-JP" altLang="en-US" dirty="0" smtClean="0">
                <a:solidFill>
                  <a:srgbClr val="FFC000"/>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　★手洗いに始まり、手洗いに終わる</a:t>
            </a:r>
            <a:endParaRPr lang="en-US" altLang="ja-JP" dirty="0" smtClean="0">
              <a:solidFill>
                <a:srgbClr val="FFC000"/>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p:txBody>
      </p:sp>
    </p:spTree>
    <p:extLst>
      <p:ext uri="{BB962C8B-B14F-4D97-AF65-F5344CB8AC3E}">
        <p14:creationId xmlns:p14="http://schemas.microsoft.com/office/powerpoint/2010/main" val="43013493"/>
      </p:ext>
    </p:extLst>
  </p:cSld>
  <p:clrMapOvr>
    <a:masterClrMapping/>
  </p:clrMapOvr>
  <p:timing>
    <p:tnLst>
      <p:par>
        <p:cTn id="1" dur="indefinite" restart="never" nodeType="tmRoot"/>
      </p:par>
    </p:tnLst>
  </p:timing>
</p:sld>
</file>

<file path=ppt/slides/slide1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p:cNvPicPr>
            <a:picLocks noChangeAspect="1" noChangeArrowheads="1"/>
          </p:cNvPicPr>
          <p:nvPr/>
        </p:nvPicPr>
        <p:blipFill>
          <a:blip r:embed="rId3" cstate="print"/>
          <a:srcRect/>
          <a:stretch>
            <a:fillRect/>
          </a:stretch>
        </p:blipFill>
        <p:spPr bwMode="auto">
          <a:xfrm>
            <a:off x="899592" y="1556792"/>
            <a:ext cx="7505700" cy="4457700"/>
          </a:xfrm>
          <a:prstGeom prst="rect">
            <a:avLst/>
          </a:prstGeom>
          <a:ln>
            <a:noFill/>
          </a:ln>
          <a:effectLst>
            <a:outerShdw blurRad="292100" dist="139700" dir="2700000" algn="tl" rotWithShape="0">
              <a:srgbClr val="333333">
                <a:alpha val="65000"/>
              </a:srgbClr>
            </a:outerShdw>
          </a:effectLst>
        </p:spPr>
      </p:pic>
      <p:sp>
        <p:nvSpPr>
          <p:cNvPr id="5" name="コンテンツ プレースホルダ 2"/>
          <p:cNvSpPr txBox="1">
            <a:spLocks/>
          </p:cNvSpPr>
          <p:nvPr/>
        </p:nvSpPr>
        <p:spPr>
          <a:xfrm>
            <a:off x="0" y="476672"/>
            <a:ext cx="9144000" cy="936104"/>
          </a:xfrm>
          <a:prstGeom prst="rect">
            <a:avLst/>
          </a:prstGeom>
          <a:effectLst>
            <a:outerShdw blurRad="50800" dist="38100" dir="2700000" algn="tl" rotWithShape="0">
              <a:prstClr val="black">
                <a:alpha val="40000"/>
              </a:prstClr>
            </a:outerShdw>
          </a:effectLst>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kumimoji="1"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kumimoji="1"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kumimoji="1"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algn="ctr">
              <a:buFont typeface="Wingdings" pitchFamily="2" charset="2"/>
              <a:buNone/>
              <a:defRPr/>
            </a:pPr>
            <a:r>
              <a:rPr lang="ja-JP" altLang="en-US" sz="3600" dirty="0" smtClean="0">
                <a:solidFill>
                  <a:srgbClr val="FFC000"/>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手洗いが不十分になりがちな部分</a:t>
            </a:r>
            <a:endParaRPr lang="en-US" altLang="ja-JP" sz="3600" dirty="0" smtClean="0">
              <a:solidFill>
                <a:srgbClr val="FFC000"/>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p:txBody>
      </p:sp>
    </p:spTree>
    <p:extLst>
      <p:ext uri="{BB962C8B-B14F-4D97-AF65-F5344CB8AC3E}">
        <p14:creationId xmlns:p14="http://schemas.microsoft.com/office/powerpoint/2010/main" val="43013493"/>
      </p:ext>
    </p:extLst>
  </p:cSld>
  <p:clrMapOvr>
    <a:masterClrMapping/>
  </p:clrMapOvr>
  <p:timing>
    <p:tnLst>
      <p:par>
        <p:cTn id="1" dur="indefinite" restart="never" nodeType="tmRoot"/>
      </p:par>
    </p:tnLst>
  </p:timing>
</p:sld>
</file>

<file path=ppt/slides/slide1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コンテンツ プレースホルダ 2"/>
          <p:cNvSpPr txBox="1">
            <a:spLocks/>
          </p:cNvSpPr>
          <p:nvPr/>
        </p:nvSpPr>
        <p:spPr>
          <a:xfrm>
            <a:off x="0" y="215112"/>
            <a:ext cx="9144000" cy="648072"/>
          </a:xfrm>
          <a:prstGeom prst="rect">
            <a:avLst/>
          </a:prstGeom>
          <a:effectLst/>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kumimoji="1"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kumimoji="1"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kumimoji="1"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algn="ctr">
              <a:buFont typeface="Wingdings" pitchFamily="2" charset="2"/>
              <a:buNone/>
              <a:defRPr/>
            </a:pPr>
            <a:r>
              <a:rPr lang="ja-JP" altLang="en-US" sz="3600" dirty="0" smtClean="0">
                <a:solidFill>
                  <a:srgbClr val="FFC000"/>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アルコールのお話</a:t>
            </a:r>
            <a:endParaRPr lang="en-US" altLang="ja-JP" sz="3600" dirty="0" smtClean="0">
              <a:solidFill>
                <a:srgbClr val="FFC000"/>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4" name="コンテンツ プレースホルダ 2"/>
          <p:cNvSpPr txBox="1">
            <a:spLocks/>
          </p:cNvSpPr>
          <p:nvPr/>
        </p:nvSpPr>
        <p:spPr>
          <a:xfrm>
            <a:off x="611560" y="836712"/>
            <a:ext cx="9144000" cy="5805264"/>
          </a:xfrm>
          <a:prstGeom prst="rect">
            <a:avLst/>
          </a:prstGeom>
          <a:effectLst/>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kumimoji="1"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kumimoji="1"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kumimoji="1"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a:lnSpc>
                <a:spcPct val="150000"/>
              </a:lnSpc>
              <a:buFont typeface="Wingdings" pitchFamily="2" charset="2"/>
              <a:buNone/>
              <a:defRPr/>
            </a:pPr>
            <a:r>
              <a:rPr lang="ja-JP" altLang="en-US" sz="28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●アルコールを濡れた手に付けても効果はない？</a:t>
            </a:r>
            <a:endParaRPr lang="en-US" altLang="ja-JP" sz="28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a:p>
            <a:pPr>
              <a:lnSpc>
                <a:spcPct val="150000"/>
              </a:lnSpc>
              <a:buFont typeface="Wingdings" pitchFamily="2" charset="2"/>
              <a:buNone/>
              <a:defRPr/>
            </a:pPr>
            <a:r>
              <a:rPr lang="ja-JP" altLang="en-US" sz="28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●濃度の</a:t>
            </a:r>
            <a:r>
              <a:rPr lang="ja-JP" altLang="en-US" sz="2800" dirty="0" smtClean="0">
                <a:solidFill>
                  <a:srgbClr val="FFC000"/>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高い</a:t>
            </a:r>
            <a:r>
              <a:rPr lang="ja-JP" altLang="en-US" sz="28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アルコールの殺滅力は？</a:t>
            </a:r>
            <a:endParaRPr lang="en-US" altLang="ja-JP" sz="28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a:p>
            <a:pPr>
              <a:lnSpc>
                <a:spcPct val="150000"/>
              </a:lnSpc>
              <a:buNone/>
              <a:defRPr/>
            </a:pPr>
            <a:r>
              <a:rPr lang="ja-JP" altLang="en-US" sz="28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a:t>
            </a:r>
            <a:r>
              <a:rPr lang="ja-JP" altLang="en-US" sz="2800" dirty="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濃度</a:t>
            </a:r>
            <a:r>
              <a:rPr lang="ja-JP" altLang="en-US" sz="28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の</a:t>
            </a:r>
            <a:r>
              <a:rPr lang="ja-JP" altLang="en-US" sz="2800" dirty="0" smtClean="0">
                <a:solidFill>
                  <a:srgbClr val="FFC000"/>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低い</a:t>
            </a:r>
            <a:r>
              <a:rPr lang="ja-JP" altLang="en-US" sz="28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アルコール</a:t>
            </a:r>
            <a:r>
              <a:rPr lang="ja-JP" altLang="en-US" sz="2800" dirty="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の殺滅力は</a:t>
            </a:r>
            <a:r>
              <a:rPr lang="ja-JP" altLang="en-US" sz="28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a:t>
            </a:r>
            <a:endParaRPr lang="en-US" altLang="ja-JP" sz="28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a:p>
            <a:pPr>
              <a:lnSpc>
                <a:spcPct val="150000"/>
              </a:lnSpc>
              <a:buNone/>
              <a:defRPr/>
            </a:pPr>
            <a:r>
              <a:rPr lang="ja-JP" altLang="en-US" sz="28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●最も良いバランスはアルコール：水＝７：３</a:t>
            </a:r>
            <a:endParaRPr lang="en-US" altLang="ja-JP" sz="28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a:p>
            <a:pPr>
              <a:lnSpc>
                <a:spcPct val="150000"/>
              </a:lnSpc>
              <a:buNone/>
              <a:defRPr/>
            </a:pPr>
            <a:r>
              <a:rPr lang="ja-JP" altLang="en-US" sz="28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●細菌等のたんぱく質を壊すのに水分が必要！</a:t>
            </a:r>
            <a:endParaRPr lang="en-US" altLang="ja-JP" sz="28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a:p>
            <a:pPr>
              <a:lnSpc>
                <a:spcPct val="150000"/>
              </a:lnSpc>
              <a:buNone/>
              <a:defRPr/>
            </a:pPr>
            <a:r>
              <a:rPr lang="ja-JP" altLang="en-US" sz="28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●最近は消防法の観点から引火の可能性を</a:t>
            </a:r>
            <a:r>
              <a:rPr lang="ja-JP" altLang="en-US" sz="2800" dirty="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防ぐため</a:t>
            </a:r>
            <a:endParaRPr lang="en-US" altLang="ja-JP" sz="28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a:p>
            <a:pPr>
              <a:lnSpc>
                <a:spcPct val="150000"/>
              </a:lnSpc>
              <a:buNone/>
              <a:defRPr/>
            </a:pPr>
            <a:r>
              <a:rPr lang="ja-JP" altLang="en-US" sz="2800" dirty="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　</a:t>
            </a:r>
            <a:r>
              <a:rPr lang="ja-JP" altLang="en-US" sz="28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５０～６０％になっているが、殺滅力あり！</a:t>
            </a:r>
            <a:endParaRPr lang="en-US" altLang="ja-JP" sz="28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a:p>
            <a:pPr>
              <a:lnSpc>
                <a:spcPct val="150000"/>
              </a:lnSpc>
              <a:buNone/>
              <a:defRPr/>
            </a:pPr>
            <a:r>
              <a:rPr lang="ja-JP" altLang="en-US" sz="28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●５０％以下は急激に殺滅力が下がるので注意！</a:t>
            </a:r>
            <a:endParaRPr lang="en-US" altLang="ja-JP" sz="2800" dirty="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a:p>
            <a:pPr>
              <a:lnSpc>
                <a:spcPct val="150000"/>
              </a:lnSpc>
              <a:buFont typeface="Wingdings" pitchFamily="2" charset="2"/>
              <a:buNone/>
              <a:defRPr/>
            </a:pPr>
            <a:endParaRPr lang="en-US" altLang="ja-JP" sz="28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p:txBody>
      </p:sp>
    </p:spTree>
    <p:extLst>
      <p:ext uri="{BB962C8B-B14F-4D97-AF65-F5344CB8AC3E}">
        <p14:creationId xmlns:p14="http://schemas.microsoft.com/office/powerpoint/2010/main" val="37904767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fade">
                                      <p:cBhvr>
                                        <p:cTn id="12" dur="500"/>
                                        <p:tgtEl>
                                          <p:spTgt spid="4">
                                            <p:txEl>
                                              <p:pRg st="1" end="1"/>
                                            </p:txEl>
                                          </p:spTgt>
                                        </p:tgtEl>
                                      </p:cBhvr>
                                    </p:animEffect>
                                  </p:childTnLst>
                                </p:cTn>
                              </p:par>
                              <p:par>
                                <p:cTn id="13" presetID="10" presetClass="entr" presetSubtype="0" fill="hold" nodeType="with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animEffect transition="in" filter="fade">
                                      <p:cBhvr>
                                        <p:cTn id="15" dur="500"/>
                                        <p:tgtEl>
                                          <p:spTgt spid="4">
                                            <p:txEl>
                                              <p:pRg st="2" end="2"/>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4">
                                            <p:txEl>
                                              <p:pRg st="3" end="3"/>
                                            </p:txEl>
                                          </p:spTgt>
                                        </p:tgtEl>
                                        <p:attrNameLst>
                                          <p:attrName>style.visibility</p:attrName>
                                        </p:attrNameLst>
                                      </p:cBhvr>
                                      <p:to>
                                        <p:strVal val="visible"/>
                                      </p:to>
                                    </p:set>
                                    <p:animEffect transition="in" filter="fade">
                                      <p:cBhvr>
                                        <p:cTn id="20" dur="500"/>
                                        <p:tgtEl>
                                          <p:spTgt spid="4">
                                            <p:txEl>
                                              <p:pRg st="3" end="3"/>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4">
                                            <p:txEl>
                                              <p:pRg st="4" end="4"/>
                                            </p:txEl>
                                          </p:spTgt>
                                        </p:tgtEl>
                                        <p:attrNameLst>
                                          <p:attrName>style.visibility</p:attrName>
                                        </p:attrNameLst>
                                      </p:cBhvr>
                                      <p:to>
                                        <p:strVal val="visible"/>
                                      </p:to>
                                    </p:set>
                                    <p:animEffect transition="in" filter="fade">
                                      <p:cBhvr>
                                        <p:cTn id="25" dur="500"/>
                                        <p:tgtEl>
                                          <p:spTgt spid="4">
                                            <p:txEl>
                                              <p:pRg st="4" end="4"/>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nodeType="clickEffect">
                                  <p:stCondLst>
                                    <p:cond delay="0"/>
                                  </p:stCondLst>
                                  <p:childTnLst>
                                    <p:set>
                                      <p:cBhvr>
                                        <p:cTn id="29" dur="1" fill="hold">
                                          <p:stCondLst>
                                            <p:cond delay="0"/>
                                          </p:stCondLst>
                                        </p:cTn>
                                        <p:tgtEl>
                                          <p:spTgt spid="4">
                                            <p:txEl>
                                              <p:pRg st="5" end="5"/>
                                            </p:txEl>
                                          </p:spTgt>
                                        </p:tgtEl>
                                        <p:attrNameLst>
                                          <p:attrName>style.visibility</p:attrName>
                                        </p:attrNameLst>
                                      </p:cBhvr>
                                      <p:to>
                                        <p:strVal val="visible"/>
                                      </p:to>
                                    </p:set>
                                    <p:animEffect transition="in" filter="fade">
                                      <p:cBhvr>
                                        <p:cTn id="30" dur="500"/>
                                        <p:tgtEl>
                                          <p:spTgt spid="4">
                                            <p:txEl>
                                              <p:pRg st="5" end="5"/>
                                            </p:txEl>
                                          </p:spTgt>
                                        </p:tgtEl>
                                      </p:cBhvr>
                                    </p:animEffect>
                                  </p:childTnLst>
                                </p:cTn>
                              </p:par>
                              <p:par>
                                <p:cTn id="31" presetID="10" presetClass="entr" presetSubtype="0" fill="hold" nodeType="withEffect">
                                  <p:stCondLst>
                                    <p:cond delay="0"/>
                                  </p:stCondLst>
                                  <p:childTnLst>
                                    <p:set>
                                      <p:cBhvr>
                                        <p:cTn id="32" dur="1" fill="hold">
                                          <p:stCondLst>
                                            <p:cond delay="0"/>
                                          </p:stCondLst>
                                        </p:cTn>
                                        <p:tgtEl>
                                          <p:spTgt spid="4">
                                            <p:txEl>
                                              <p:pRg st="6" end="6"/>
                                            </p:txEl>
                                          </p:spTgt>
                                        </p:tgtEl>
                                        <p:attrNameLst>
                                          <p:attrName>style.visibility</p:attrName>
                                        </p:attrNameLst>
                                      </p:cBhvr>
                                      <p:to>
                                        <p:strVal val="visible"/>
                                      </p:to>
                                    </p:set>
                                    <p:animEffect transition="in" filter="fade">
                                      <p:cBhvr>
                                        <p:cTn id="33" dur="500"/>
                                        <p:tgtEl>
                                          <p:spTgt spid="4">
                                            <p:txEl>
                                              <p:pRg st="6" end="6"/>
                                            </p:txEl>
                                          </p:spTgt>
                                        </p:tgtEl>
                                      </p:cBhvr>
                                    </p:animEffect>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nodeType="clickEffect">
                                  <p:stCondLst>
                                    <p:cond delay="0"/>
                                  </p:stCondLst>
                                  <p:childTnLst>
                                    <p:set>
                                      <p:cBhvr>
                                        <p:cTn id="37" dur="1" fill="hold">
                                          <p:stCondLst>
                                            <p:cond delay="0"/>
                                          </p:stCondLst>
                                        </p:cTn>
                                        <p:tgtEl>
                                          <p:spTgt spid="4">
                                            <p:txEl>
                                              <p:pRg st="7" end="7"/>
                                            </p:txEl>
                                          </p:spTgt>
                                        </p:tgtEl>
                                        <p:attrNameLst>
                                          <p:attrName>style.visibility</p:attrName>
                                        </p:attrNameLst>
                                      </p:cBhvr>
                                      <p:to>
                                        <p:strVal val="visible"/>
                                      </p:to>
                                    </p:set>
                                    <p:animEffect transition="in" filter="fade">
                                      <p:cBhvr>
                                        <p:cTn id="38" dur="500"/>
                                        <p:tgtEl>
                                          <p:spTgt spid="4">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コンテンツ プレースホルダ 2"/>
          <p:cNvSpPr txBox="1">
            <a:spLocks/>
          </p:cNvSpPr>
          <p:nvPr/>
        </p:nvSpPr>
        <p:spPr>
          <a:xfrm>
            <a:off x="323528" y="836712"/>
            <a:ext cx="10224120" cy="5184576"/>
          </a:xfrm>
          <a:prstGeom prst="rect">
            <a:avLst/>
          </a:prstGeom>
          <a:effectLst>
            <a:outerShdw blurRad="50800" dist="38100" dir="2700000" algn="tl" rotWithShape="0">
              <a:prstClr val="black">
                <a:alpha val="40000"/>
              </a:prstClr>
            </a:outerShdw>
          </a:effectLst>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kumimoji="1"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kumimoji="1"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kumimoji="1"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a:buFont typeface="Wingdings" pitchFamily="2" charset="2"/>
              <a:buNone/>
              <a:defRPr/>
            </a:pPr>
            <a:r>
              <a:rPr lang="ja-JP" altLang="en-US" sz="36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予防方法　食品を加熱する</a:t>
            </a:r>
            <a:endParaRPr lang="en-US" altLang="ja-JP" sz="36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a:p>
            <a:pPr>
              <a:lnSpc>
                <a:spcPct val="150000"/>
              </a:lnSpc>
              <a:buFont typeface="Wingdings" pitchFamily="2" charset="2"/>
              <a:buNone/>
              <a:defRPr/>
            </a:pPr>
            <a:r>
              <a:rPr lang="ja-JP" altLang="en-US" sz="36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　</a:t>
            </a:r>
            <a:r>
              <a:rPr lang="ja-JP" altLang="en-US"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●細菌性食中毒</a:t>
            </a:r>
            <a:endParaRPr lang="en-US" altLang="ja-JP"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a:p>
            <a:pPr>
              <a:lnSpc>
                <a:spcPct val="150000"/>
              </a:lnSpc>
              <a:buFont typeface="Wingdings" pitchFamily="2" charset="2"/>
              <a:buNone/>
              <a:defRPr/>
            </a:pPr>
            <a:r>
              <a:rPr lang="ja-JP" altLang="en-US"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　　中心部が７５℃・１分間以上</a:t>
            </a:r>
            <a:endParaRPr lang="en-US" altLang="ja-JP"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a:p>
            <a:pPr>
              <a:lnSpc>
                <a:spcPct val="150000"/>
              </a:lnSpc>
              <a:buFont typeface="Wingdings" pitchFamily="2" charset="2"/>
              <a:buNone/>
              <a:defRPr/>
            </a:pPr>
            <a:r>
              <a:rPr lang="ja-JP" altLang="en-US"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　●ノロウイルス食中毒</a:t>
            </a:r>
            <a:endParaRPr lang="en-US" altLang="ja-JP"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a:p>
            <a:pPr>
              <a:lnSpc>
                <a:spcPct val="150000"/>
              </a:lnSpc>
              <a:buFont typeface="Wingdings" pitchFamily="2" charset="2"/>
              <a:buNone/>
              <a:defRPr/>
            </a:pPr>
            <a:r>
              <a:rPr lang="ja-JP" altLang="en-US"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　　中心部が</a:t>
            </a:r>
            <a:r>
              <a:rPr lang="ja-JP" altLang="en-US" dirty="0" smtClean="0">
                <a:solidFill>
                  <a:srgbClr val="FFC000"/>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８５℃・１分間以上</a:t>
            </a:r>
            <a:endParaRPr lang="en-US" altLang="ja-JP" dirty="0" smtClean="0">
              <a:solidFill>
                <a:srgbClr val="FFC000"/>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a:p>
            <a:pPr>
              <a:lnSpc>
                <a:spcPct val="150000"/>
              </a:lnSpc>
              <a:buFont typeface="Wingdings" pitchFamily="2" charset="2"/>
              <a:buNone/>
              <a:defRPr/>
            </a:pPr>
            <a:r>
              <a:rPr lang="ja-JP" altLang="en-US"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　　　・カキフライなら３分から３分半</a:t>
            </a:r>
            <a:r>
              <a:rPr lang="ja-JP" altLang="en-US" dirty="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が</a:t>
            </a:r>
            <a:r>
              <a:rPr lang="ja-JP" altLang="en-US"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目安</a:t>
            </a:r>
            <a:endParaRPr lang="en-US" altLang="ja-JP"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a:p>
            <a:pPr>
              <a:buFont typeface="Wingdings" pitchFamily="2" charset="2"/>
              <a:buNone/>
              <a:defRPr/>
            </a:pPr>
            <a:r>
              <a:rPr lang="ja-JP" altLang="en-US"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　　　</a:t>
            </a:r>
            <a:endParaRPr lang="en-US" altLang="ja-JP" dirty="0" smtClean="0">
              <a:solidFill>
                <a:srgbClr val="FFC000"/>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p:txBody>
      </p:sp>
    </p:spTree>
    <p:extLst>
      <p:ext uri="{BB962C8B-B14F-4D97-AF65-F5344CB8AC3E}">
        <p14:creationId xmlns:p14="http://schemas.microsoft.com/office/powerpoint/2010/main" val="43013493"/>
      </p:ext>
    </p:extLst>
  </p:cSld>
  <p:clrMapOvr>
    <a:masterClrMapping/>
  </p:clrMapOvr>
  <p:timing>
    <p:tnLst>
      <p:par>
        <p:cTn id="1" dur="indefinite" restart="never" nodeType="tmRoot"/>
      </p:par>
    </p:tnLst>
  </p:timing>
</p:sld>
</file>

<file path=ppt/slides/slide1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コンテンツ プレースホルダ 2"/>
          <p:cNvSpPr txBox="1">
            <a:spLocks/>
          </p:cNvSpPr>
          <p:nvPr/>
        </p:nvSpPr>
        <p:spPr>
          <a:xfrm>
            <a:off x="0" y="476672"/>
            <a:ext cx="9144000" cy="5184576"/>
          </a:xfrm>
          <a:prstGeom prst="rect">
            <a:avLst/>
          </a:prstGeom>
          <a:effectLst>
            <a:outerShdw blurRad="50800" dist="38100" dir="2700000" algn="tl" rotWithShape="0">
              <a:prstClr val="black">
                <a:alpha val="40000"/>
              </a:prstClr>
            </a:outerShdw>
          </a:effectLst>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kumimoji="1"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kumimoji="1"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kumimoji="1"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algn="ctr">
              <a:buFont typeface="Wingdings" pitchFamily="2" charset="2"/>
              <a:buNone/>
              <a:defRPr/>
            </a:pPr>
            <a:r>
              <a:rPr lang="ja-JP" altLang="en-US" sz="36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市販の塩素系消毒剤</a:t>
            </a:r>
            <a:endParaRPr lang="en-US" altLang="ja-JP" sz="36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a:p>
            <a:pPr algn="ctr">
              <a:buFont typeface="Wingdings" pitchFamily="2" charset="2"/>
              <a:buNone/>
              <a:defRPr/>
            </a:pPr>
            <a:endParaRPr lang="en-US" altLang="ja-JP" sz="36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a:p>
            <a:pPr algn="ctr">
              <a:buFont typeface="Wingdings" pitchFamily="2" charset="2"/>
              <a:buNone/>
              <a:defRPr/>
            </a:pPr>
            <a:endParaRPr lang="en-US" altLang="ja-JP" sz="36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a:p>
            <a:pPr algn="ctr">
              <a:buFont typeface="Wingdings" pitchFamily="2" charset="2"/>
              <a:buNone/>
              <a:defRPr/>
            </a:pPr>
            <a:endParaRPr lang="en-US" altLang="ja-JP" sz="36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a:p>
            <a:pPr algn="ctr">
              <a:buFont typeface="Wingdings" pitchFamily="2" charset="2"/>
              <a:buNone/>
              <a:defRPr/>
            </a:pPr>
            <a:endParaRPr lang="en-US" altLang="ja-JP" sz="36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a:p>
            <a:pPr algn="ctr">
              <a:buFont typeface="Wingdings" pitchFamily="2" charset="2"/>
              <a:buNone/>
              <a:defRPr/>
            </a:pPr>
            <a:endParaRPr lang="en-US" altLang="ja-JP" sz="36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a:p>
            <a:pPr algn="ctr">
              <a:buFont typeface="Wingdings" pitchFamily="2" charset="2"/>
              <a:buNone/>
              <a:defRPr/>
            </a:pPr>
            <a:endParaRPr lang="en-US" altLang="ja-JP" sz="36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a:p>
            <a:pPr algn="ctr">
              <a:buFont typeface="Wingdings" pitchFamily="2" charset="2"/>
              <a:buNone/>
              <a:defRPr/>
            </a:pPr>
            <a:endParaRPr lang="en-US" altLang="ja-JP" sz="36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a:p>
            <a:pPr algn="ctr">
              <a:buFont typeface="Wingdings" pitchFamily="2" charset="2"/>
              <a:buNone/>
              <a:defRPr/>
            </a:pPr>
            <a:r>
              <a:rPr lang="ja-JP" altLang="en-US" sz="3600" dirty="0" smtClean="0">
                <a:solidFill>
                  <a:srgbClr val="FFC000"/>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★酸性の溶液と混ぜないこと</a:t>
            </a:r>
            <a:endParaRPr lang="en-US" altLang="ja-JP" sz="3600" dirty="0" smtClean="0">
              <a:solidFill>
                <a:srgbClr val="FFC000"/>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a:p>
            <a:pPr algn="ctr">
              <a:buFont typeface="Wingdings" pitchFamily="2" charset="2"/>
              <a:buNone/>
              <a:defRPr/>
            </a:pPr>
            <a:endParaRPr lang="en-US" altLang="ja-JP" sz="3600" dirty="0" smtClean="0">
              <a:solidFill>
                <a:srgbClr val="FFC000"/>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p:txBody>
      </p:sp>
      <p:graphicFrame>
        <p:nvGraphicFramePr>
          <p:cNvPr id="3" name="表 2"/>
          <p:cNvGraphicFramePr>
            <a:graphicFrameLocks noGrp="1"/>
          </p:cNvGraphicFramePr>
          <p:nvPr>
            <p:extLst>
              <p:ext uri="{D42A27DB-BD31-4B8C-83A1-F6EECF244321}">
                <p14:modId xmlns:p14="http://schemas.microsoft.com/office/powerpoint/2010/main" val="580187434"/>
              </p:ext>
            </p:extLst>
          </p:nvPr>
        </p:nvGraphicFramePr>
        <p:xfrm>
          <a:off x="1259632" y="1340768"/>
          <a:ext cx="6480720" cy="4297680"/>
        </p:xfrm>
        <a:graphic>
          <a:graphicData uri="http://schemas.openxmlformats.org/drawingml/2006/table">
            <a:tbl>
              <a:tblPr firstRow="1" bandRow="1">
                <a:tableStyleId>{5C22544A-7EE6-4342-B048-85BDC9FD1C3A}</a:tableStyleId>
              </a:tblPr>
              <a:tblGrid>
                <a:gridCol w="2640293"/>
                <a:gridCol w="3840427"/>
              </a:tblGrid>
              <a:tr h="466511">
                <a:tc>
                  <a:txBody>
                    <a:bodyPr/>
                    <a:lstStyle/>
                    <a:p>
                      <a:pPr algn="ctr"/>
                      <a:r>
                        <a:rPr kumimoji="1" lang="ja-JP" altLang="en-US" sz="2800" dirty="0" smtClean="0">
                          <a:effectLst>
                            <a:outerShdw blurRad="38100" dist="38100" dir="2700000" algn="tl">
                              <a:srgbClr val="000000">
                                <a:alpha val="43137"/>
                              </a:srgbClr>
                            </a:outerShdw>
                          </a:effectLst>
                          <a:latin typeface="+mn-ea"/>
                          <a:ea typeface="+mn-ea"/>
                        </a:rPr>
                        <a:t>消毒剤名</a:t>
                      </a:r>
                      <a:endParaRPr kumimoji="1" lang="en-US" altLang="ja-JP" sz="2800" dirty="0" smtClean="0">
                        <a:effectLst>
                          <a:outerShdw blurRad="38100" dist="38100" dir="2700000" algn="tl">
                            <a:srgbClr val="000000">
                              <a:alpha val="43137"/>
                            </a:srgbClr>
                          </a:outerShdw>
                        </a:effectLst>
                        <a:latin typeface="+mn-ea"/>
                        <a:ea typeface="+mn-ea"/>
                      </a:endParaRPr>
                    </a:p>
                  </a:txBody>
                  <a:tcPr anchor="ctr"/>
                </a:tc>
                <a:tc>
                  <a:txBody>
                    <a:bodyPr/>
                    <a:lstStyle/>
                    <a:p>
                      <a:pPr algn="ctr"/>
                      <a:r>
                        <a:rPr kumimoji="1" lang="ja-JP" altLang="en-US" sz="2800" dirty="0" smtClean="0">
                          <a:effectLst>
                            <a:outerShdw blurRad="38100" dist="38100" dir="2700000" algn="tl">
                              <a:srgbClr val="000000">
                                <a:alpha val="43137"/>
                              </a:srgbClr>
                            </a:outerShdw>
                          </a:effectLst>
                          <a:latin typeface="+mn-ea"/>
                          <a:ea typeface="+mn-ea"/>
                        </a:rPr>
                        <a:t>原液濃度</a:t>
                      </a:r>
                      <a:endParaRPr kumimoji="1" lang="ja-JP" altLang="en-US" sz="2800" dirty="0">
                        <a:effectLst>
                          <a:outerShdw blurRad="38100" dist="38100" dir="2700000" algn="tl">
                            <a:srgbClr val="000000">
                              <a:alpha val="43137"/>
                            </a:srgbClr>
                          </a:outerShdw>
                        </a:effectLst>
                        <a:latin typeface="+mn-ea"/>
                        <a:ea typeface="+mn-ea"/>
                      </a:endParaRPr>
                    </a:p>
                  </a:txBody>
                  <a:tcPr anchor="ctr"/>
                </a:tc>
              </a:tr>
              <a:tr h="633968">
                <a:tc>
                  <a:txBody>
                    <a:bodyPr/>
                    <a:lstStyle/>
                    <a:p>
                      <a:pPr algn="l"/>
                      <a:r>
                        <a:rPr kumimoji="1" lang="ja-JP" altLang="en-US" sz="2800" dirty="0" smtClean="0">
                          <a:effectLst>
                            <a:outerShdw blurRad="38100" dist="38100" dir="2700000" algn="tl">
                              <a:srgbClr val="000000">
                                <a:alpha val="43137"/>
                              </a:srgbClr>
                            </a:outerShdw>
                          </a:effectLst>
                          <a:latin typeface="+mn-ea"/>
                          <a:ea typeface="+mn-ea"/>
                        </a:rPr>
                        <a:t>ミルトン</a:t>
                      </a:r>
                      <a:endParaRPr kumimoji="1" lang="en-US" altLang="ja-JP" sz="2800" dirty="0" smtClean="0">
                        <a:effectLst>
                          <a:outerShdw blurRad="38100" dist="38100" dir="2700000" algn="tl">
                            <a:srgbClr val="000000">
                              <a:alpha val="43137"/>
                            </a:srgbClr>
                          </a:outerShdw>
                        </a:effectLst>
                        <a:latin typeface="+mn-ea"/>
                        <a:ea typeface="+mn-ea"/>
                      </a:endParaRPr>
                    </a:p>
                    <a:p>
                      <a:pPr algn="l"/>
                      <a:r>
                        <a:rPr kumimoji="1" lang="ja-JP" altLang="en-US" sz="2800" dirty="0" smtClean="0">
                          <a:effectLst>
                            <a:outerShdw blurRad="38100" dist="38100" dir="2700000" algn="tl">
                              <a:srgbClr val="000000">
                                <a:alpha val="43137"/>
                              </a:srgbClr>
                            </a:outerShdw>
                          </a:effectLst>
                          <a:latin typeface="+mn-ea"/>
                          <a:ea typeface="+mn-ea"/>
                        </a:rPr>
                        <a:t>ピュリファン</a:t>
                      </a:r>
                      <a:r>
                        <a:rPr kumimoji="1" lang="en-US" altLang="ja-JP" sz="2800" dirty="0" smtClean="0">
                          <a:effectLst>
                            <a:outerShdw blurRad="38100" dist="38100" dir="2700000" algn="tl">
                              <a:srgbClr val="000000">
                                <a:alpha val="43137"/>
                              </a:srgbClr>
                            </a:outerShdw>
                          </a:effectLst>
                          <a:latin typeface="+mn-ea"/>
                          <a:ea typeface="+mn-ea"/>
                        </a:rPr>
                        <a:t>P</a:t>
                      </a:r>
                      <a:endParaRPr kumimoji="1" lang="ja-JP" altLang="en-US" sz="2800" dirty="0">
                        <a:effectLst>
                          <a:outerShdw blurRad="38100" dist="38100" dir="2700000" algn="tl">
                            <a:srgbClr val="000000">
                              <a:alpha val="43137"/>
                            </a:srgbClr>
                          </a:outerShdw>
                        </a:effectLst>
                        <a:latin typeface="+mn-ea"/>
                        <a:ea typeface="+mn-ea"/>
                      </a:endParaRPr>
                    </a:p>
                  </a:txBody>
                  <a:tcPr anchor="ctr"/>
                </a:tc>
                <a:tc>
                  <a:txBody>
                    <a:bodyPr/>
                    <a:lstStyle/>
                    <a:p>
                      <a:pPr algn="l"/>
                      <a:r>
                        <a:rPr kumimoji="1" lang="ja-JP" altLang="en-US" sz="2800" dirty="0" smtClean="0">
                          <a:effectLst>
                            <a:outerShdw blurRad="38100" dist="38100" dir="2700000" algn="tl">
                              <a:srgbClr val="000000">
                                <a:alpha val="43137"/>
                              </a:srgbClr>
                            </a:outerShdw>
                          </a:effectLst>
                          <a:latin typeface="+mn-ea"/>
                          <a:ea typeface="+mn-ea"/>
                        </a:rPr>
                        <a:t>１％</a:t>
                      </a:r>
                      <a:endParaRPr kumimoji="1" lang="en-US" altLang="ja-JP" sz="2800" dirty="0" smtClean="0">
                        <a:effectLst>
                          <a:outerShdw blurRad="38100" dist="38100" dir="2700000" algn="tl">
                            <a:srgbClr val="000000">
                              <a:alpha val="43137"/>
                            </a:srgbClr>
                          </a:outerShdw>
                        </a:effectLst>
                        <a:latin typeface="+mn-ea"/>
                        <a:ea typeface="+mn-ea"/>
                      </a:endParaRPr>
                    </a:p>
                    <a:p>
                      <a:pPr algn="l"/>
                      <a:r>
                        <a:rPr kumimoji="1" lang="ja-JP" altLang="en-US" sz="2800" dirty="0" smtClean="0">
                          <a:effectLst>
                            <a:outerShdw blurRad="38100" dist="38100" dir="2700000" algn="tl">
                              <a:srgbClr val="000000">
                                <a:alpha val="43137"/>
                              </a:srgbClr>
                            </a:outerShdw>
                          </a:effectLst>
                          <a:latin typeface="+mn-ea"/>
                          <a:ea typeface="+mn-ea"/>
                        </a:rPr>
                        <a:t>（１００００</a:t>
                      </a:r>
                      <a:r>
                        <a:rPr kumimoji="1" lang="en-US" altLang="ja-JP" sz="2800" dirty="0" err="1" smtClean="0">
                          <a:effectLst>
                            <a:outerShdw blurRad="38100" dist="38100" dir="2700000" algn="tl">
                              <a:srgbClr val="000000">
                                <a:alpha val="43137"/>
                              </a:srgbClr>
                            </a:outerShdw>
                          </a:effectLst>
                          <a:latin typeface="+mn-ea"/>
                          <a:ea typeface="+mn-ea"/>
                        </a:rPr>
                        <a:t>ppm</a:t>
                      </a:r>
                      <a:r>
                        <a:rPr kumimoji="1" lang="ja-JP" altLang="en-US" sz="2800" dirty="0" smtClean="0">
                          <a:effectLst>
                            <a:outerShdw blurRad="38100" dist="38100" dir="2700000" algn="tl">
                              <a:srgbClr val="000000">
                                <a:alpha val="43137"/>
                              </a:srgbClr>
                            </a:outerShdw>
                          </a:effectLst>
                          <a:latin typeface="+mn-ea"/>
                          <a:ea typeface="+mn-ea"/>
                        </a:rPr>
                        <a:t>）</a:t>
                      </a:r>
                      <a:endParaRPr kumimoji="1" lang="ja-JP" altLang="en-US" sz="2800" dirty="0">
                        <a:effectLst>
                          <a:outerShdw blurRad="38100" dist="38100" dir="2700000" algn="tl">
                            <a:srgbClr val="000000">
                              <a:alpha val="43137"/>
                            </a:srgbClr>
                          </a:outerShdw>
                        </a:effectLst>
                        <a:latin typeface="+mn-ea"/>
                        <a:ea typeface="+mn-ea"/>
                      </a:endParaRPr>
                    </a:p>
                  </a:txBody>
                  <a:tcPr anchor="ctr"/>
                </a:tc>
              </a:tr>
              <a:tr h="625192">
                <a:tc>
                  <a:txBody>
                    <a:bodyPr/>
                    <a:lstStyle/>
                    <a:p>
                      <a:pPr algn="l"/>
                      <a:r>
                        <a:rPr kumimoji="1" lang="ja-JP" altLang="en-US" sz="2800" dirty="0" smtClean="0">
                          <a:effectLst>
                            <a:outerShdw blurRad="38100" dist="38100" dir="2700000" algn="tl">
                              <a:srgbClr val="000000">
                                <a:alpha val="43137"/>
                              </a:srgbClr>
                            </a:outerShdw>
                          </a:effectLst>
                          <a:latin typeface="+mn-ea"/>
                          <a:ea typeface="+mn-ea"/>
                        </a:rPr>
                        <a:t>ハイター</a:t>
                      </a:r>
                      <a:endParaRPr kumimoji="1" lang="en-US" altLang="ja-JP" sz="2800" dirty="0" smtClean="0">
                        <a:effectLst>
                          <a:outerShdw blurRad="38100" dist="38100" dir="2700000" algn="tl">
                            <a:srgbClr val="000000">
                              <a:alpha val="43137"/>
                            </a:srgbClr>
                          </a:outerShdw>
                        </a:effectLst>
                        <a:latin typeface="+mn-ea"/>
                        <a:ea typeface="+mn-ea"/>
                      </a:endParaRPr>
                    </a:p>
                    <a:p>
                      <a:pPr algn="l"/>
                      <a:r>
                        <a:rPr kumimoji="1" lang="ja-JP" altLang="en-US" sz="2800" dirty="0" smtClean="0">
                          <a:effectLst>
                            <a:outerShdw blurRad="38100" dist="38100" dir="2700000" algn="tl">
                              <a:srgbClr val="000000">
                                <a:alpha val="43137"/>
                              </a:srgbClr>
                            </a:outerShdw>
                          </a:effectLst>
                          <a:latin typeface="+mn-ea"/>
                          <a:ea typeface="+mn-ea"/>
                        </a:rPr>
                        <a:t>ブリーチ</a:t>
                      </a:r>
                      <a:endParaRPr kumimoji="1" lang="ja-JP" altLang="en-US" sz="2800" dirty="0">
                        <a:effectLst>
                          <a:outerShdw blurRad="38100" dist="38100" dir="2700000" algn="tl">
                            <a:srgbClr val="000000">
                              <a:alpha val="43137"/>
                            </a:srgbClr>
                          </a:outerShdw>
                        </a:effectLst>
                        <a:latin typeface="+mn-ea"/>
                        <a:ea typeface="+mn-ea"/>
                      </a:endParaRPr>
                    </a:p>
                  </a:txBody>
                  <a:tcPr anchor="ctr"/>
                </a:tc>
                <a:tc>
                  <a:txBody>
                    <a:bodyPr/>
                    <a:lstStyle/>
                    <a:p>
                      <a:pPr algn="l"/>
                      <a:r>
                        <a:rPr kumimoji="1" lang="ja-JP" altLang="en-US" sz="2800" dirty="0" smtClean="0">
                          <a:effectLst>
                            <a:outerShdw blurRad="38100" dist="38100" dir="2700000" algn="tl">
                              <a:srgbClr val="000000">
                                <a:alpha val="43137"/>
                              </a:srgbClr>
                            </a:outerShdw>
                          </a:effectLst>
                          <a:latin typeface="+mn-ea"/>
                          <a:ea typeface="+mn-ea"/>
                        </a:rPr>
                        <a:t>５％</a:t>
                      </a:r>
                      <a:endParaRPr kumimoji="1" lang="en-US" altLang="ja-JP" sz="2800" dirty="0" smtClean="0">
                        <a:effectLst>
                          <a:outerShdw blurRad="38100" dist="38100" dir="2700000" algn="tl">
                            <a:srgbClr val="000000">
                              <a:alpha val="43137"/>
                            </a:srgbClr>
                          </a:outerShdw>
                        </a:effectLst>
                        <a:latin typeface="+mn-ea"/>
                        <a:ea typeface="+mn-ea"/>
                      </a:endParaRPr>
                    </a:p>
                    <a:p>
                      <a:pPr algn="l"/>
                      <a:r>
                        <a:rPr kumimoji="1" lang="ja-JP" altLang="en-US" sz="2800" dirty="0" smtClean="0">
                          <a:effectLst>
                            <a:outerShdw blurRad="38100" dist="38100" dir="2700000" algn="tl">
                              <a:srgbClr val="000000">
                                <a:alpha val="43137"/>
                              </a:srgbClr>
                            </a:outerShdw>
                          </a:effectLst>
                          <a:latin typeface="+mn-ea"/>
                          <a:ea typeface="+mn-ea"/>
                        </a:rPr>
                        <a:t>（５００００</a:t>
                      </a:r>
                      <a:r>
                        <a:rPr kumimoji="1" lang="en-US" altLang="ja-JP" sz="2800" dirty="0" err="1" smtClean="0">
                          <a:effectLst>
                            <a:outerShdw blurRad="38100" dist="38100" dir="2700000" algn="tl">
                              <a:srgbClr val="000000">
                                <a:alpha val="43137"/>
                              </a:srgbClr>
                            </a:outerShdw>
                          </a:effectLst>
                          <a:latin typeface="+mn-ea"/>
                          <a:ea typeface="+mn-ea"/>
                        </a:rPr>
                        <a:t>ppm</a:t>
                      </a:r>
                      <a:r>
                        <a:rPr kumimoji="1" lang="ja-JP" altLang="en-US" sz="2800" dirty="0" smtClean="0">
                          <a:effectLst>
                            <a:outerShdw blurRad="38100" dist="38100" dir="2700000" algn="tl">
                              <a:srgbClr val="000000">
                                <a:alpha val="43137"/>
                              </a:srgbClr>
                            </a:outerShdw>
                          </a:effectLst>
                          <a:latin typeface="+mn-ea"/>
                          <a:ea typeface="+mn-ea"/>
                        </a:rPr>
                        <a:t>）</a:t>
                      </a:r>
                      <a:endParaRPr kumimoji="1" lang="ja-JP" altLang="en-US" sz="2800" dirty="0">
                        <a:effectLst>
                          <a:outerShdw blurRad="38100" dist="38100" dir="2700000" algn="tl">
                            <a:srgbClr val="000000">
                              <a:alpha val="43137"/>
                            </a:srgbClr>
                          </a:outerShdw>
                        </a:effectLst>
                        <a:latin typeface="+mn-ea"/>
                        <a:ea typeface="+mn-ea"/>
                      </a:endParaRPr>
                    </a:p>
                  </a:txBody>
                  <a:tcPr anchor="ctr"/>
                </a:tc>
              </a:tr>
              <a:tr h="544408">
                <a:tc>
                  <a:txBody>
                    <a:bodyPr/>
                    <a:lstStyle/>
                    <a:p>
                      <a:pPr algn="l"/>
                      <a:r>
                        <a:rPr kumimoji="1" lang="ja-JP" altLang="en-US" sz="2800" dirty="0" smtClean="0">
                          <a:effectLst>
                            <a:outerShdw blurRad="38100" dist="38100" dir="2700000" algn="tl">
                              <a:srgbClr val="000000">
                                <a:alpha val="43137"/>
                              </a:srgbClr>
                            </a:outerShdw>
                          </a:effectLst>
                          <a:latin typeface="+mn-ea"/>
                          <a:ea typeface="+mn-ea"/>
                        </a:rPr>
                        <a:t>テキサント</a:t>
                      </a:r>
                      <a:endParaRPr kumimoji="1" lang="en-US" altLang="ja-JP" sz="2800" dirty="0" smtClean="0">
                        <a:effectLst>
                          <a:outerShdw blurRad="38100" dist="38100" dir="2700000" algn="tl">
                            <a:srgbClr val="000000">
                              <a:alpha val="43137"/>
                            </a:srgbClr>
                          </a:outerShdw>
                        </a:effectLst>
                        <a:latin typeface="+mn-ea"/>
                        <a:ea typeface="+mn-ea"/>
                      </a:endParaRPr>
                    </a:p>
                    <a:p>
                      <a:pPr algn="l"/>
                      <a:r>
                        <a:rPr kumimoji="1" lang="ja-JP" altLang="en-US" sz="2800" dirty="0" smtClean="0">
                          <a:effectLst>
                            <a:outerShdw blurRad="38100" dist="38100" dir="2700000" algn="tl">
                              <a:srgbClr val="000000">
                                <a:alpha val="43137"/>
                              </a:srgbClr>
                            </a:outerShdw>
                          </a:effectLst>
                          <a:latin typeface="+mn-ea"/>
                          <a:ea typeface="+mn-ea"/>
                        </a:rPr>
                        <a:t>ピューラックス</a:t>
                      </a:r>
                      <a:endParaRPr kumimoji="1" lang="en-US" altLang="ja-JP" sz="2800" dirty="0" smtClean="0">
                        <a:effectLst>
                          <a:outerShdw blurRad="38100" dist="38100" dir="2700000" algn="tl">
                            <a:srgbClr val="000000">
                              <a:alpha val="43137"/>
                            </a:srgbClr>
                          </a:outerShdw>
                        </a:effectLst>
                        <a:latin typeface="+mn-ea"/>
                        <a:ea typeface="+mn-ea"/>
                      </a:endParaRPr>
                    </a:p>
                  </a:txBody>
                  <a:tcPr anchor="ctr"/>
                </a:tc>
                <a:tc>
                  <a:txBody>
                    <a:bodyPr/>
                    <a:lstStyle/>
                    <a:p>
                      <a:pPr algn="l"/>
                      <a:r>
                        <a:rPr kumimoji="1" lang="ja-JP" altLang="en-US" sz="2800" dirty="0" smtClean="0">
                          <a:effectLst>
                            <a:outerShdw blurRad="38100" dist="38100" dir="2700000" algn="tl">
                              <a:srgbClr val="000000">
                                <a:alpha val="43137"/>
                              </a:srgbClr>
                            </a:outerShdw>
                          </a:effectLst>
                          <a:latin typeface="+mn-ea"/>
                          <a:ea typeface="+mn-ea"/>
                        </a:rPr>
                        <a:t>６％</a:t>
                      </a:r>
                      <a:endParaRPr kumimoji="1" lang="en-US" altLang="ja-JP" sz="2800" dirty="0" smtClean="0">
                        <a:effectLst>
                          <a:outerShdw blurRad="38100" dist="38100" dir="2700000" algn="tl">
                            <a:srgbClr val="000000">
                              <a:alpha val="43137"/>
                            </a:srgbClr>
                          </a:outerShdw>
                        </a:effectLst>
                        <a:latin typeface="+mn-ea"/>
                        <a:ea typeface="+mn-ea"/>
                      </a:endParaRPr>
                    </a:p>
                    <a:p>
                      <a:pPr algn="l"/>
                      <a:r>
                        <a:rPr kumimoji="1" lang="ja-JP" altLang="en-US" sz="2800" dirty="0" smtClean="0">
                          <a:effectLst>
                            <a:outerShdw blurRad="38100" dist="38100" dir="2700000" algn="tl">
                              <a:srgbClr val="000000">
                                <a:alpha val="43137"/>
                              </a:srgbClr>
                            </a:outerShdw>
                          </a:effectLst>
                          <a:latin typeface="+mn-ea"/>
                          <a:ea typeface="+mn-ea"/>
                        </a:rPr>
                        <a:t>（６００００</a:t>
                      </a:r>
                      <a:r>
                        <a:rPr kumimoji="1" lang="en-US" altLang="ja-JP" sz="2800" dirty="0" err="1" smtClean="0">
                          <a:effectLst>
                            <a:outerShdw blurRad="38100" dist="38100" dir="2700000" algn="tl">
                              <a:srgbClr val="000000">
                                <a:alpha val="43137"/>
                              </a:srgbClr>
                            </a:outerShdw>
                          </a:effectLst>
                          <a:latin typeface="+mn-ea"/>
                          <a:ea typeface="+mn-ea"/>
                        </a:rPr>
                        <a:t>ppm</a:t>
                      </a:r>
                      <a:r>
                        <a:rPr kumimoji="1" lang="ja-JP" altLang="en-US" sz="2800" dirty="0" smtClean="0">
                          <a:effectLst>
                            <a:outerShdw blurRad="38100" dist="38100" dir="2700000" algn="tl">
                              <a:srgbClr val="000000">
                                <a:alpha val="43137"/>
                              </a:srgbClr>
                            </a:outerShdw>
                          </a:effectLst>
                          <a:latin typeface="+mn-ea"/>
                          <a:ea typeface="+mn-ea"/>
                        </a:rPr>
                        <a:t>）</a:t>
                      </a:r>
                      <a:endParaRPr kumimoji="1" lang="ja-JP" altLang="en-US" sz="2800" dirty="0">
                        <a:effectLst>
                          <a:outerShdw blurRad="38100" dist="38100" dir="2700000" algn="tl">
                            <a:srgbClr val="000000">
                              <a:alpha val="43137"/>
                            </a:srgbClr>
                          </a:outerShdw>
                        </a:effectLst>
                        <a:latin typeface="+mn-ea"/>
                        <a:ea typeface="+mn-ea"/>
                      </a:endParaRPr>
                    </a:p>
                  </a:txBody>
                  <a:tcPr anchor="ctr"/>
                </a:tc>
              </a:tr>
              <a:tr h="584840">
                <a:tc>
                  <a:txBody>
                    <a:bodyPr/>
                    <a:lstStyle/>
                    <a:p>
                      <a:pPr algn="l"/>
                      <a:r>
                        <a:rPr kumimoji="1" lang="ja-JP" altLang="en-US" sz="2800" dirty="0" smtClean="0">
                          <a:effectLst>
                            <a:outerShdw blurRad="38100" dist="38100" dir="2700000" algn="tl">
                              <a:srgbClr val="000000">
                                <a:alpha val="43137"/>
                              </a:srgbClr>
                            </a:outerShdw>
                          </a:effectLst>
                          <a:latin typeface="+mn-ea"/>
                          <a:ea typeface="+mn-ea"/>
                        </a:rPr>
                        <a:t>ハイポライト</a:t>
                      </a:r>
                      <a:endParaRPr kumimoji="1" lang="ja-JP" altLang="en-US" sz="2800" dirty="0">
                        <a:effectLst>
                          <a:outerShdw blurRad="38100" dist="38100" dir="2700000" algn="tl">
                            <a:srgbClr val="000000">
                              <a:alpha val="43137"/>
                            </a:srgbClr>
                          </a:outerShdw>
                        </a:effectLst>
                        <a:latin typeface="+mn-ea"/>
                        <a:ea typeface="+mn-ea"/>
                      </a:endParaRPr>
                    </a:p>
                  </a:txBody>
                  <a:tcPr anchor="ctr"/>
                </a:tc>
                <a:tc>
                  <a:txBody>
                    <a:bodyPr/>
                    <a:lstStyle/>
                    <a:p>
                      <a:pPr algn="l"/>
                      <a:r>
                        <a:rPr kumimoji="1" lang="ja-JP" altLang="en-US" sz="2800" dirty="0" smtClean="0">
                          <a:effectLst>
                            <a:outerShdw blurRad="38100" dist="38100" dir="2700000" algn="tl">
                              <a:srgbClr val="000000">
                                <a:alpha val="43137"/>
                              </a:srgbClr>
                            </a:outerShdw>
                          </a:effectLst>
                          <a:latin typeface="+mn-ea"/>
                          <a:ea typeface="+mn-ea"/>
                        </a:rPr>
                        <a:t>１０％</a:t>
                      </a:r>
                      <a:endParaRPr kumimoji="1" lang="en-US" altLang="ja-JP" sz="2800" dirty="0" smtClean="0">
                        <a:effectLst>
                          <a:outerShdw blurRad="38100" dist="38100" dir="2700000" algn="tl">
                            <a:srgbClr val="000000">
                              <a:alpha val="43137"/>
                            </a:srgbClr>
                          </a:outerShdw>
                        </a:effectLst>
                        <a:latin typeface="+mn-ea"/>
                        <a:ea typeface="+mn-ea"/>
                      </a:endParaRPr>
                    </a:p>
                    <a:p>
                      <a:pPr algn="l"/>
                      <a:r>
                        <a:rPr kumimoji="1" lang="ja-JP" altLang="en-US" sz="2800" dirty="0" smtClean="0">
                          <a:effectLst>
                            <a:outerShdw blurRad="38100" dist="38100" dir="2700000" algn="tl">
                              <a:srgbClr val="000000">
                                <a:alpha val="43137"/>
                              </a:srgbClr>
                            </a:outerShdw>
                          </a:effectLst>
                          <a:latin typeface="+mn-ea"/>
                          <a:ea typeface="+mn-ea"/>
                        </a:rPr>
                        <a:t>（１０００００</a:t>
                      </a:r>
                      <a:r>
                        <a:rPr kumimoji="1" lang="en-US" altLang="ja-JP" sz="2800" dirty="0" err="1" smtClean="0">
                          <a:effectLst>
                            <a:outerShdw blurRad="38100" dist="38100" dir="2700000" algn="tl">
                              <a:srgbClr val="000000">
                                <a:alpha val="43137"/>
                              </a:srgbClr>
                            </a:outerShdw>
                          </a:effectLst>
                          <a:latin typeface="+mn-ea"/>
                          <a:ea typeface="+mn-ea"/>
                        </a:rPr>
                        <a:t>ppm</a:t>
                      </a:r>
                      <a:r>
                        <a:rPr kumimoji="1" lang="ja-JP" altLang="en-US" sz="2800" dirty="0" smtClean="0">
                          <a:effectLst>
                            <a:outerShdw blurRad="38100" dist="38100" dir="2700000" algn="tl">
                              <a:srgbClr val="000000">
                                <a:alpha val="43137"/>
                              </a:srgbClr>
                            </a:outerShdw>
                          </a:effectLst>
                          <a:latin typeface="+mn-ea"/>
                          <a:ea typeface="+mn-ea"/>
                        </a:rPr>
                        <a:t>）</a:t>
                      </a:r>
                      <a:endParaRPr kumimoji="1" lang="ja-JP" altLang="en-US" sz="2800" dirty="0">
                        <a:effectLst>
                          <a:outerShdw blurRad="38100" dist="38100" dir="2700000" algn="tl">
                            <a:srgbClr val="000000">
                              <a:alpha val="43137"/>
                            </a:srgbClr>
                          </a:outerShdw>
                        </a:effectLst>
                        <a:latin typeface="+mn-ea"/>
                        <a:ea typeface="+mn-ea"/>
                      </a:endParaRPr>
                    </a:p>
                  </a:txBody>
                  <a:tcPr anchor="ctr"/>
                </a:tc>
              </a:tr>
            </a:tbl>
          </a:graphicData>
        </a:graphic>
      </p:graphicFrame>
      <p:sp>
        <p:nvSpPr>
          <p:cNvPr id="5" name="角丸四角形 4"/>
          <p:cNvSpPr/>
          <p:nvPr/>
        </p:nvSpPr>
        <p:spPr>
          <a:xfrm>
            <a:off x="1259632" y="2852936"/>
            <a:ext cx="6408712" cy="900100"/>
          </a:xfrm>
          <a:prstGeom prst="roundRect">
            <a:avLst/>
          </a:prstGeom>
          <a:noFill/>
          <a:ln w="889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cs typeface="メイリオ" panose="020B0604030504040204" pitchFamily="50" charset="-128"/>
            </a:endParaRPr>
          </a:p>
        </p:txBody>
      </p:sp>
    </p:spTree>
    <p:extLst>
      <p:ext uri="{BB962C8B-B14F-4D97-AF65-F5344CB8AC3E}">
        <p14:creationId xmlns:p14="http://schemas.microsoft.com/office/powerpoint/2010/main" val="43013493"/>
      </p:ext>
    </p:extLst>
  </p:cSld>
  <p:clrMapOvr>
    <a:masterClrMapping/>
  </p:clrMapOvr>
  <p:timing>
    <p:tnLst>
      <p:par>
        <p:cTn id="1" dur="indefinite" restart="never" nodeType="tmRoot"/>
      </p:par>
    </p:tnLst>
  </p:timing>
</p:sld>
</file>

<file path=ppt/slides/slide1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1"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98192" y="1700808"/>
            <a:ext cx="8106256" cy="3888432"/>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コンテンツ プレースホルダ 2"/>
          <p:cNvSpPr txBox="1">
            <a:spLocks/>
          </p:cNvSpPr>
          <p:nvPr/>
        </p:nvSpPr>
        <p:spPr>
          <a:xfrm>
            <a:off x="-54260" y="476672"/>
            <a:ext cx="9144000" cy="864096"/>
          </a:xfrm>
          <a:prstGeom prst="rect">
            <a:avLst/>
          </a:prstGeom>
          <a:effectLst>
            <a:outerShdw blurRad="50800" dist="38100" dir="2700000" algn="tl" rotWithShape="0">
              <a:prstClr val="black">
                <a:alpha val="40000"/>
              </a:prstClr>
            </a:outerShdw>
          </a:effectLst>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kumimoji="1"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kumimoji="1"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kumimoji="1"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algn="ctr">
              <a:buFont typeface="Wingdings" pitchFamily="2" charset="2"/>
              <a:buNone/>
              <a:defRPr/>
            </a:pPr>
            <a:r>
              <a:rPr lang="ja-JP" altLang="en-US" sz="44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医療機関で使用されるハイター</a:t>
            </a:r>
            <a:endParaRPr lang="en-US" altLang="ja-JP" sz="44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p:txBody>
      </p:sp>
    </p:spTree>
    <p:extLst>
      <p:ext uri="{BB962C8B-B14F-4D97-AF65-F5344CB8AC3E}">
        <p14:creationId xmlns:p14="http://schemas.microsoft.com/office/powerpoint/2010/main" val="2582868874"/>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000099"/>
        </a:solidFill>
        <a:effectLst/>
      </p:bgPr>
    </p:bg>
    <p:spTree>
      <p:nvGrpSpPr>
        <p:cNvPr id="1" name=""/>
        <p:cNvGrpSpPr/>
        <p:nvPr/>
      </p:nvGrpSpPr>
      <p:grpSpPr>
        <a:xfrm>
          <a:off x="0" y="0"/>
          <a:ext cx="0" cy="0"/>
          <a:chOff x="0" y="0"/>
          <a:chExt cx="0" cy="0"/>
        </a:xfrm>
      </p:grpSpPr>
      <p:sp>
        <p:nvSpPr>
          <p:cNvPr id="4" name="タイトル 3"/>
          <p:cNvSpPr>
            <a:spLocks noGrp="1"/>
          </p:cNvSpPr>
          <p:nvPr>
            <p:ph type="title"/>
          </p:nvPr>
        </p:nvSpPr>
        <p:spPr>
          <a:xfrm>
            <a:off x="457200" y="44624"/>
            <a:ext cx="7543800" cy="655638"/>
          </a:xfrm>
        </p:spPr>
        <p:txBody>
          <a:bodyPr/>
          <a:lstStyle/>
          <a:p>
            <a:pPr>
              <a:defRPr/>
            </a:pPr>
            <a:r>
              <a:rPr lang="ja-JP" altLang="en-US" sz="3600" dirty="0">
                <a:solidFill>
                  <a:srgbClr val="FF0066"/>
                </a:solidFill>
                <a:effectLst>
                  <a:outerShdw blurRad="38100" dist="38100" dir="2700000" algn="tl">
                    <a:srgbClr val="000000">
                      <a:alpha val="43137"/>
                    </a:srgbClr>
                  </a:outerShdw>
                </a:effectLst>
              </a:rPr>
              <a:t>● </a:t>
            </a:r>
            <a:r>
              <a:rPr lang="ja-JP" altLang="en-US" sz="3600" dirty="0" smtClean="0">
                <a:effectLst>
                  <a:outerShdw blurRad="38100" dist="38100" dir="2700000" algn="tl">
                    <a:srgbClr val="000000">
                      <a:alpha val="43137"/>
                    </a:srgbClr>
                  </a:outerShdw>
                </a:effectLst>
              </a:rPr>
              <a:t>日常点検の検査項目の基準</a:t>
            </a:r>
            <a:endParaRPr lang="ja-JP" altLang="en-US" sz="3600" dirty="0">
              <a:effectLst>
                <a:outerShdw blurRad="38100" dist="38100" dir="2700000" algn="tl">
                  <a:srgbClr val="000000">
                    <a:alpha val="43137"/>
                  </a:srgbClr>
                </a:outerShdw>
              </a:effectLst>
            </a:endParaRPr>
          </a:p>
        </p:txBody>
      </p:sp>
      <p:pic>
        <p:nvPicPr>
          <p:cNvPr id="192514" name="Picture 2"/>
          <p:cNvPicPr>
            <a:picLocks noChangeAspect="1" noChangeArrowheads="1"/>
          </p:cNvPicPr>
          <p:nvPr/>
        </p:nvPicPr>
        <p:blipFill>
          <a:blip r:embed="rId2" cstate="print"/>
          <a:srcRect/>
          <a:stretch>
            <a:fillRect/>
          </a:stretch>
        </p:blipFill>
        <p:spPr bwMode="auto">
          <a:xfrm>
            <a:off x="1547664" y="680101"/>
            <a:ext cx="5688632" cy="6020331"/>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1608953354"/>
      </p:ext>
    </p:extLst>
  </p:cSld>
  <p:clrMapOvr>
    <a:masterClrMapping/>
  </p:clrMapOvr>
  <p:transition spd="med"/>
  <p:timing>
    <p:tnLst>
      <p:par>
        <p:cTn id="1" dur="indefinite" restart="never" nodeType="tmRoot"/>
      </p:par>
    </p:tnLst>
  </p:timing>
</p:sld>
</file>

<file path=ppt/slides/slide1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コンテンツ プレースホルダ 2"/>
          <p:cNvSpPr txBox="1">
            <a:spLocks/>
          </p:cNvSpPr>
          <p:nvPr/>
        </p:nvSpPr>
        <p:spPr>
          <a:xfrm>
            <a:off x="0" y="404664"/>
            <a:ext cx="9144000" cy="792088"/>
          </a:xfrm>
          <a:prstGeom prst="rect">
            <a:avLst/>
          </a:prstGeom>
          <a:effectLst>
            <a:outerShdw blurRad="50800" dist="38100" dir="2700000" algn="tl" rotWithShape="0">
              <a:prstClr val="black">
                <a:alpha val="40000"/>
              </a:prstClr>
            </a:outerShdw>
          </a:effectLst>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kumimoji="1"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kumimoji="1"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kumimoji="1"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algn="ctr">
              <a:buFont typeface="Wingdings" pitchFamily="2" charset="2"/>
              <a:buNone/>
              <a:defRPr/>
            </a:pPr>
            <a:r>
              <a:rPr lang="ja-JP" altLang="en-US" sz="3600" dirty="0" smtClean="0">
                <a:solidFill>
                  <a:srgbClr val="FFC000"/>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食器等</a:t>
            </a:r>
            <a:r>
              <a:rPr lang="ja-JP" altLang="en-US" sz="36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に使用する濃度</a:t>
            </a:r>
            <a:endParaRPr lang="en-US" altLang="ja-JP" sz="3600" dirty="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2" name="正方形/長方形 1"/>
          <p:cNvSpPr/>
          <p:nvPr/>
        </p:nvSpPr>
        <p:spPr>
          <a:xfrm>
            <a:off x="-107504" y="1054477"/>
            <a:ext cx="9144000" cy="646331"/>
          </a:xfrm>
          <a:prstGeom prst="rect">
            <a:avLst/>
          </a:prstGeom>
        </p:spPr>
        <p:txBody>
          <a:bodyPr wrap="square">
            <a:spAutoFit/>
          </a:bodyPr>
          <a:lstStyle/>
          <a:p>
            <a:pPr lvl="0">
              <a:defRPr/>
            </a:pPr>
            <a:r>
              <a:rPr lang="ja-JP" altLang="en-US" sz="2400" dirty="0" smtClean="0">
                <a:solidFill>
                  <a:prstClr val="white"/>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　★ 食器</a:t>
            </a:r>
            <a:r>
              <a:rPr lang="ja-JP" altLang="en-US" sz="2400" dirty="0">
                <a:solidFill>
                  <a:prstClr val="white"/>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・まな板・ドアノブ・便座・おもちゃ・テーブル・</a:t>
            </a:r>
            <a:r>
              <a:rPr lang="ja-JP" altLang="en-US" sz="2400" dirty="0" smtClean="0">
                <a:solidFill>
                  <a:prstClr val="white"/>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床</a:t>
            </a:r>
            <a:r>
              <a:rPr lang="ja-JP" altLang="en-US" sz="2800" dirty="0">
                <a:solidFill>
                  <a:prstClr val="white"/>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　</a:t>
            </a:r>
            <a:r>
              <a:rPr lang="ja-JP" altLang="en-US" sz="3600" dirty="0">
                <a:solidFill>
                  <a:prstClr val="white"/>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　　</a:t>
            </a:r>
            <a:r>
              <a:rPr lang="ja-JP" altLang="en-US" sz="3600" dirty="0" smtClean="0">
                <a:solidFill>
                  <a:prstClr val="white"/>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 </a:t>
            </a:r>
            <a:endParaRPr lang="en-US" altLang="ja-JP" sz="3600" dirty="0">
              <a:solidFill>
                <a:srgbClr val="FFC000"/>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p:txBody>
      </p:sp>
      <p:graphicFrame>
        <p:nvGraphicFramePr>
          <p:cNvPr id="5" name="表 4"/>
          <p:cNvGraphicFramePr>
            <a:graphicFrameLocks noGrp="1"/>
          </p:cNvGraphicFramePr>
          <p:nvPr>
            <p:extLst>
              <p:ext uri="{D42A27DB-BD31-4B8C-83A1-F6EECF244321}">
                <p14:modId xmlns:p14="http://schemas.microsoft.com/office/powerpoint/2010/main" val="2444520747"/>
              </p:ext>
            </p:extLst>
          </p:nvPr>
        </p:nvGraphicFramePr>
        <p:xfrm>
          <a:off x="1727176" y="1988840"/>
          <a:ext cx="5328592" cy="3384376"/>
        </p:xfrm>
        <a:graphic>
          <a:graphicData uri="http://schemas.openxmlformats.org/drawingml/2006/table">
            <a:tbl>
              <a:tblPr firstRow="1" bandRow="1">
                <a:tableStyleId>{5C22544A-7EE6-4342-B048-85BDC9FD1C3A}</a:tableStyleId>
              </a:tblPr>
              <a:tblGrid>
                <a:gridCol w="2592287"/>
                <a:gridCol w="2736305"/>
              </a:tblGrid>
              <a:tr h="1249648">
                <a:tc>
                  <a:txBody>
                    <a:bodyPr/>
                    <a:lstStyle/>
                    <a:p>
                      <a:pPr algn="ctr"/>
                      <a:endParaRPr kumimoji="1" lang="ja-JP" altLang="en-US" sz="3200" b="0" dirty="0">
                        <a:effectLst>
                          <a:outerShdw blurRad="38100" dist="38100" dir="2700000" algn="tl">
                            <a:srgbClr val="000000">
                              <a:alpha val="43137"/>
                            </a:srgbClr>
                          </a:outerShdw>
                        </a:effectLst>
                        <a:latin typeface="+mn-ea"/>
                        <a:ea typeface="+mn-ea"/>
                      </a:endParaRPr>
                    </a:p>
                  </a:txBody>
                  <a:tcPr anchor="ctr"/>
                </a:tc>
                <a:tc>
                  <a:txBody>
                    <a:bodyPr/>
                    <a:lstStyle/>
                    <a:p>
                      <a:pPr algn="ctr"/>
                      <a:r>
                        <a:rPr kumimoji="1" lang="ja-JP" altLang="en-US" sz="3200" b="0" dirty="0" smtClean="0">
                          <a:effectLst>
                            <a:outerShdw blurRad="38100" dist="38100" dir="2700000" algn="tl">
                              <a:srgbClr val="000000">
                                <a:alpha val="43137"/>
                              </a:srgbClr>
                            </a:outerShdw>
                          </a:effectLst>
                          <a:latin typeface="+mn-ea"/>
                          <a:ea typeface="+mn-ea"/>
                        </a:rPr>
                        <a:t>０</a:t>
                      </a:r>
                      <a:r>
                        <a:rPr kumimoji="1" lang="en-US" altLang="ja-JP" sz="3200" b="0" dirty="0" smtClean="0">
                          <a:effectLst>
                            <a:outerShdw blurRad="38100" dist="38100" dir="2700000" algn="tl">
                              <a:srgbClr val="000000">
                                <a:alpha val="43137"/>
                              </a:srgbClr>
                            </a:outerShdw>
                          </a:effectLst>
                          <a:latin typeface="+mn-ea"/>
                          <a:ea typeface="+mn-ea"/>
                        </a:rPr>
                        <a:t>.</a:t>
                      </a:r>
                      <a:r>
                        <a:rPr kumimoji="1" lang="ja-JP" altLang="en-US" sz="3200" b="0" dirty="0" smtClean="0">
                          <a:effectLst>
                            <a:outerShdw blurRad="38100" dist="38100" dir="2700000" algn="tl">
                              <a:srgbClr val="000000">
                                <a:alpha val="43137"/>
                              </a:srgbClr>
                            </a:outerShdw>
                          </a:effectLst>
                          <a:latin typeface="+mn-ea"/>
                          <a:ea typeface="+mn-ea"/>
                        </a:rPr>
                        <a:t>０２％</a:t>
                      </a:r>
                      <a:endParaRPr kumimoji="1" lang="en-US" altLang="ja-JP" sz="3200" b="0" dirty="0" smtClean="0">
                        <a:effectLst>
                          <a:outerShdw blurRad="38100" dist="38100" dir="2700000" algn="tl">
                            <a:srgbClr val="000000">
                              <a:alpha val="43137"/>
                            </a:srgbClr>
                          </a:outerShdw>
                        </a:effectLst>
                        <a:latin typeface="+mn-ea"/>
                        <a:ea typeface="+mn-ea"/>
                      </a:endParaRPr>
                    </a:p>
                    <a:p>
                      <a:pPr algn="ctr"/>
                      <a:r>
                        <a:rPr kumimoji="1" lang="en-US" altLang="ja-JP" sz="3200" b="0" dirty="0" smtClean="0">
                          <a:effectLst>
                            <a:outerShdw blurRad="38100" dist="38100" dir="2700000" algn="tl">
                              <a:srgbClr val="000000">
                                <a:alpha val="43137"/>
                              </a:srgbClr>
                            </a:outerShdw>
                          </a:effectLst>
                          <a:latin typeface="+mn-ea"/>
                          <a:ea typeface="+mn-ea"/>
                        </a:rPr>
                        <a:t>(</a:t>
                      </a:r>
                      <a:r>
                        <a:rPr kumimoji="1" lang="ja-JP" altLang="en-US" sz="3200" b="0" dirty="0" smtClean="0">
                          <a:effectLst>
                            <a:outerShdw blurRad="38100" dist="38100" dir="2700000" algn="tl">
                              <a:srgbClr val="000000">
                                <a:alpha val="43137"/>
                              </a:srgbClr>
                            </a:outerShdw>
                          </a:effectLst>
                          <a:latin typeface="+mn-ea"/>
                          <a:ea typeface="+mn-ea"/>
                        </a:rPr>
                        <a:t>２００</a:t>
                      </a:r>
                      <a:r>
                        <a:rPr kumimoji="1" lang="en-US" altLang="ja-JP" sz="3200" b="0" dirty="0" err="1" smtClean="0">
                          <a:effectLst>
                            <a:outerShdw blurRad="38100" dist="38100" dir="2700000" algn="tl">
                              <a:srgbClr val="000000">
                                <a:alpha val="43137"/>
                              </a:srgbClr>
                            </a:outerShdw>
                          </a:effectLst>
                          <a:latin typeface="+mn-ea"/>
                          <a:ea typeface="+mn-ea"/>
                        </a:rPr>
                        <a:t>ppm</a:t>
                      </a:r>
                      <a:r>
                        <a:rPr kumimoji="1" lang="en-US" altLang="ja-JP" sz="3200" b="0" dirty="0" smtClean="0">
                          <a:effectLst>
                            <a:outerShdw blurRad="38100" dist="38100" dir="2700000" algn="tl">
                              <a:srgbClr val="000000">
                                <a:alpha val="43137"/>
                              </a:srgbClr>
                            </a:outerShdw>
                          </a:effectLst>
                          <a:latin typeface="+mn-ea"/>
                          <a:ea typeface="+mn-ea"/>
                        </a:rPr>
                        <a:t>)</a:t>
                      </a:r>
                      <a:endParaRPr kumimoji="1" lang="ja-JP" altLang="en-US" sz="3200" b="0" dirty="0">
                        <a:effectLst>
                          <a:outerShdw blurRad="38100" dist="38100" dir="2700000" algn="tl">
                            <a:srgbClr val="000000">
                              <a:alpha val="43137"/>
                            </a:srgbClr>
                          </a:outerShdw>
                        </a:effectLst>
                        <a:latin typeface="+mn-ea"/>
                        <a:ea typeface="+mn-ea"/>
                      </a:endParaRPr>
                    </a:p>
                  </a:txBody>
                  <a:tcPr anchor="ctr"/>
                </a:tc>
              </a:tr>
              <a:tr h="2134728">
                <a:tc>
                  <a:txBody>
                    <a:bodyPr/>
                    <a:lstStyle/>
                    <a:p>
                      <a:pPr algn="ctr"/>
                      <a:r>
                        <a:rPr kumimoji="1" lang="ja-JP" altLang="en-US" sz="3200" b="0" dirty="0" smtClean="0">
                          <a:effectLst>
                            <a:outerShdw blurRad="38100" dist="38100" dir="2700000" algn="tl">
                              <a:srgbClr val="000000">
                                <a:alpha val="43137"/>
                              </a:srgbClr>
                            </a:outerShdw>
                          </a:effectLst>
                          <a:latin typeface="+mn-ea"/>
                          <a:ea typeface="+mn-ea"/>
                        </a:rPr>
                        <a:t>ハイター</a:t>
                      </a:r>
                      <a:endParaRPr kumimoji="1" lang="en-US" altLang="ja-JP" sz="3200" b="0" dirty="0" smtClean="0">
                        <a:effectLst>
                          <a:outerShdw blurRad="38100" dist="38100" dir="2700000" algn="tl">
                            <a:srgbClr val="000000">
                              <a:alpha val="43137"/>
                            </a:srgbClr>
                          </a:outerShdw>
                        </a:effectLst>
                        <a:latin typeface="+mn-ea"/>
                        <a:ea typeface="+mn-ea"/>
                      </a:endParaRPr>
                    </a:p>
                    <a:p>
                      <a:pPr algn="ctr"/>
                      <a:r>
                        <a:rPr kumimoji="1" lang="ja-JP" altLang="en-US" sz="3200" b="0" dirty="0" smtClean="0">
                          <a:effectLst>
                            <a:outerShdw blurRad="38100" dist="38100" dir="2700000" algn="tl">
                              <a:srgbClr val="000000">
                                <a:alpha val="43137"/>
                              </a:srgbClr>
                            </a:outerShdw>
                          </a:effectLst>
                          <a:latin typeface="+mn-ea"/>
                          <a:ea typeface="+mn-ea"/>
                        </a:rPr>
                        <a:t>原液５％</a:t>
                      </a:r>
                      <a:endParaRPr kumimoji="1" lang="en-US" altLang="ja-JP" sz="3200" b="0" dirty="0" smtClean="0">
                        <a:effectLst>
                          <a:outerShdw blurRad="38100" dist="38100" dir="2700000" algn="tl">
                            <a:srgbClr val="000000">
                              <a:alpha val="43137"/>
                            </a:srgbClr>
                          </a:outerShdw>
                        </a:effectLst>
                        <a:latin typeface="+mn-ea"/>
                        <a:ea typeface="+mn-ea"/>
                      </a:endParaRPr>
                    </a:p>
                    <a:p>
                      <a:pPr algn="ctr"/>
                      <a:r>
                        <a:rPr kumimoji="1" lang="en-US" altLang="ja-JP" sz="3200" b="0" dirty="0" smtClean="0">
                          <a:effectLst>
                            <a:outerShdw blurRad="38100" dist="38100" dir="2700000" algn="tl">
                              <a:srgbClr val="000000">
                                <a:alpha val="43137"/>
                              </a:srgbClr>
                            </a:outerShdw>
                          </a:effectLst>
                          <a:latin typeface="+mn-ea"/>
                          <a:ea typeface="+mn-ea"/>
                        </a:rPr>
                        <a:t>(</a:t>
                      </a:r>
                      <a:r>
                        <a:rPr kumimoji="1" lang="ja-JP" altLang="en-US" sz="3200" b="0" dirty="0" smtClean="0">
                          <a:effectLst>
                            <a:outerShdw blurRad="38100" dist="38100" dir="2700000" algn="tl">
                              <a:srgbClr val="000000">
                                <a:alpha val="43137"/>
                              </a:srgbClr>
                            </a:outerShdw>
                          </a:effectLst>
                          <a:latin typeface="+mn-ea"/>
                          <a:ea typeface="+mn-ea"/>
                        </a:rPr>
                        <a:t>５００００</a:t>
                      </a:r>
                      <a:r>
                        <a:rPr kumimoji="1" lang="en-US" altLang="ja-JP" sz="3200" b="0" dirty="0" err="1" smtClean="0">
                          <a:effectLst>
                            <a:outerShdw blurRad="38100" dist="38100" dir="2700000" algn="tl">
                              <a:srgbClr val="000000">
                                <a:alpha val="43137"/>
                              </a:srgbClr>
                            </a:outerShdw>
                          </a:effectLst>
                          <a:latin typeface="+mn-ea"/>
                          <a:ea typeface="+mn-ea"/>
                        </a:rPr>
                        <a:t>ppm</a:t>
                      </a:r>
                      <a:r>
                        <a:rPr kumimoji="1" lang="en-US" altLang="ja-JP" sz="3200" b="0" dirty="0" smtClean="0">
                          <a:effectLst>
                            <a:outerShdw blurRad="38100" dist="38100" dir="2700000" algn="tl">
                              <a:srgbClr val="000000">
                                <a:alpha val="43137"/>
                              </a:srgbClr>
                            </a:outerShdw>
                          </a:effectLst>
                          <a:latin typeface="+mn-ea"/>
                          <a:ea typeface="+mn-ea"/>
                        </a:rPr>
                        <a:t>)</a:t>
                      </a:r>
                      <a:endParaRPr kumimoji="1" lang="ja-JP" altLang="en-US" sz="3200" b="0" dirty="0">
                        <a:effectLst>
                          <a:outerShdw blurRad="38100" dist="38100" dir="2700000" algn="tl">
                            <a:srgbClr val="000000">
                              <a:alpha val="43137"/>
                            </a:srgbClr>
                          </a:outerShdw>
                        </a:effectLst>
                        <a:latin typeface="+mn-ea"/>
                        <a:ea typeface="+mn-ea"/>
                      </a:endParaRPr>
                    </a:p>
                  </a:txBody>
                  <a:tcPr anchor="ctr"/>
                </a:tc>
                <a:tc>
                  <a:txBody>
                    <a:bodyPr/>
                    <a:lstStyle/>
                    <a:p>
                      <a:pPr algn="ctr"/>
                      <a:r>
                        <a:rPr kumimoji="1" lang="ja-JP" altLang="en-US" sz="3200" b="0" dirty="0" smtClean="0">
                          <a:effectLst>
                            <a:outerShdw blurRad="38100" dist="38100" dir="2700000" algn="tl">
                              <a:srgbClr val="000000">
                                <a:alpha val="43137"/>
                              </a:srgbClr>
                            </a:outerShdw>
                          </a:effectLst>
                          <a:latin typeface="+mn-ea"/>
                          <a:ea typeface="+mn-ea"/>
                        </a:rPr>
                        <a:t>８</a:t>
                      </a:r>
                      <a:r>
                        <a:rPr kumimoji="1" lang="en-US" altLang="ja-JP" sz="3200" b="0" dirty="0" smtClean="0">
                          <a:effectLst>
                            <a:outerShdw blurRad="38100" dist="38100" dir="2700000" algn="tl">
                              <a:srgbClr val="000000">
                                <a:alpha val="43137"/>
                              </a:srgbClr>
                            </a:outerShdw>
                          </a:effectLst>
                          <a:latin typeface="+mn-ea"/>
                          <a:ea typeface="+mn-ea"/>
                        </a:rPr>
                        <a:t>ml</a:t>
                      </a:r>
                    </a:p>
                    <a:p>
                      <a:pPr algn="ctr"/>
                      <a:r>
                        <a:rPr kumimoji="1" lang="ja-JP" altLang="en-US" sz="3200" b="0" dirty="0" smtClean="0">
                          <a:effectLst>
                            <a:outerShdw blurRad="38100" dist="38100" dir="2700000" algn="tl">
                              <a:srgbClr val="000000">
                                <a:alpha val="43137"/>
                              </a:srgbClr>
                            </a:outerShdw>
                          </a:effectLst>
                          <a:latin typeface="+mn-ea"/>
                          <a:ea typeface="+mn-ea"/>
                        </a:rPr>
                        <a:t>２５０倍希釈</a:t>
                      </a:r>
                      <a:endParaRPr kumimoji="1" lang="ja-JP" altLang="en-US" sz="3200" b="0" dirty="0">
                        <a:effectLst>
                          <a:outerShdw blurRad="38100" dist="38100" dir="2700000" algn="tl">
                            <a:srgbClr val="000000">
                              <a:alpha val="43137"/>
                            </a:srgbClr>
                          </a:outerShdw>
                        </a:effectLst>
                        <a:latin typeface="+mn-ea"/>
                        <a:ea typeface="+mn-ea"/>
                      </a:endParaRPr>
                    </a:p>
                  </a:txBody>
                  <a:tcPr anchor="ctr"/>
                </a:tc>
              </a:tr>
            </a:tbl>
          </a:graphicData>
        </a:graphic>
      </p:graphicFrame>
      <p:sp>
        <p:nvSpPr>
          <p:cNvPr id="6" name="正方形/長方形 5"/>
          <p:cNvSpPr/>
          <p:nvPr/>
        </p:nvSpPr>
        <p:spPr>
          <a:xfrm>
            <a:off x="0" y="5877272"/>
            <a:ext cx="9144000" cy="584775"/>
          </a:xfrm>
          <a:prstGeom prst="rect">
            <a:avLst/>
          </a:prstGeom>
        </p:spPr>
        <p:txBody>
          <a:bodyPr wrap="square">
            <a:spAutoFit/>
          </a:bodyPr>
          <a:lstStyle/>
          <a:p>
            <a:pPr algn="ctr">
              <a:buFont typeface="Wingdings" pitchFamily="2" charset="2"/>
              <a:buNone/>
              <a:defRPr/>
            </a:pPr>
            <a:r>
              <a:rPr lang="ja-JP" altLang="en-US" sz="32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消毒薬２</a:t>
            </a:r>
            <a:r>
              <a:rPr lang="en-US" altLang="ja-JP" sz="32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L</a:t>
            </a:r>
            <a:r>
              <a:rPr lang="ja-JP" altLang="en-US" sz="32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調製時に必要な原液量と希釈倍数</a:t>
            </a:r>
            <a:endParaRPr lang="en-US" altLang="ja-JP" sz="32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7" name="角丸四角形 6"/>
          <p:cNvSpPr/>
          <p:nvPr/>
        </p:nvSpPr>
        <p:spPr>
          <a:xfrm>
            <a:off x="4572000" y="3645024"/>
            <a:ext cx="2160240" cy="1512168"/>
          </a:xfrm>
          <a:prstGeom prst="roundRect">
            <a:avLst/>
          </a:prstGeom>
          <a:noFill/>
          <a:ln w="889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cs typeface="メイリオ" panose="020B0604030504040204" pitchFamily="50" charset="-128"/>
            </a:endParaRPr>
          </a:p>
        </p:txBody>
      </p:sp>
    </p:spTree>
    <p:extLst>
      <p:ext uri="{BB962C8B-B14F-4D97-AF65-F5344CB8AC3E}">
        <p14:creationId xmlns:p14="http://schemas.microsoft.com/office/powerpoint/2010/main" val="43013493"/>
      </p:ext>
    </p:extLst>
  </p:cSld>
  <p:clrMapOvr>
    <a:masterClrMapping/>
  </p:clrMapOvr>
  <p:timing>
    <p:tnLst>
      <p:par>
        <p:cTn id="1" dur="indefinite" restart="never" nodeType="tmRoot"/>
      </p:par>
    </p:tnLst>
  </p:timing>
</p:sld>
</file>

<file path=ppt/slides/slide1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表 6"/>
          <p:cNvGraphicFramePr>
            <a:graphicFrameLocks noGrp="1"/>
          </p:cNvGraphicFramePr>
          <p:nvPr>
            <p:extLst>
              <p:ext uri="{D42A27DB-BD31-4B8C-83A1-F6EECF244321}">
                <p14:modId xmlns:p14="http://schemas.microsoft.com/office/powerpoint/2010/main" val="2320147508"/>
              </p:ext>
            </p:extLst>
          </p:nvPr>
        </p:nvGraphicFramePr>
        <p:xfrm>
          <a:off x="1763689" y="1988840"/>
          <a:ext cx="5256583" cy="3384376"/>
        </p:xfrm>
        <a:graphic>
          <a:graphicData uri="http://schemas.openxmlformats.org/drawingml/2006/table">
            <a:tbl>
              <a:tblPr firstRow="1" bandRow="1">
                <a:tableStyleId>{5C22544A-7EE6-4342-B048-85BDC9FD1C3A}</a:tableStyleId>
              </a:tblPr>
              <a:tblGrid>
                <a:gridCol w="2592287"/>
                <a:gridCol w="2664296"/>
              </a:tblGrid>
              <a:tr h="1249648">
                <a:tc>
                  <a:txBody>
                    <a:bodyPr/>
                    <a:lstStyle/>
                    <a:p>
                      <a:pPr algn="ctr"/>
                      <a:endParaRPr kumimoji="1" lang="ja-JP" altLang="en-US" sz="3200" b="0" dirty="0">
                        <a:effectLst>
                          <a:outerShdw blurRad="38100" dist="38100" dir="2700000" algn="tl">
                            <a:srgbClr val="000000">
                              <a:alpha val="43137"/>
                            </a:srgbClr>
                          </a:outerShdw>
                        </a:effectLst>
                        <a:latin typeface="+mn-ea"/>
                        <a:ea typeface="+mn-ea"/>
                      </a:endParaRPr>
                    </a:p>
                  </a:txBody>
                  <a:tcPr anchor="ctr"/>
                </a:tc>
                <a:tc>
                  <a:txBody>
                    <a:bodyPr/>
                    <a:lstStyle/>
                    <a:p>
                      <a:pPr algn="ctr"/>
                      <a:r>
                        <a:rPr kumimoji="1" lang="ja-JP" altLang="en-US" sz="3200" b="0" dirty="0" smtClean="0">
                          <a:effectLst>
                            <a:outerShdw blurRad="38100" dist="38100" dir="2700000" algn="tl">
                              <a:srgbClr val="000000">
                                <a:alpha val="43137"/>
                              </a:srgbClr>
                            </a:outerShdw>
                          </a:effectLst>
                          <a:latin typeface="+mn-ea"/>
                          <a:ea typeface="+mn-ea"/>
                        </a:rPr>
                        <a:t>０</a:t>
                      </a:r>
                      <a:r>
                        <a:rPr kumimoji="1" lang="en-US" altLang="ja-JP" sz="3200" b="0" dirty="0" smtClean="0">
                          <a:effectLst>
                            <a:outerShdw blurRad="38100" dist="38100" dir="2700000" algn="tl">
                              <a:srgbClr val="000000">
                                <a:alpha val="43137"/>
                              </a:srgbClr>
                            </a:outerShdw>
                          </a:effectLst>
                          <a:latin typeface="+mn-ea"/>
                          <a:ea typeface="+mn-ea"/>
                        </a:rPr>
                        <a:t>.</a:t>
                      </a:r>
                      <a:r>
                        <a:rPr kumimoji="1" lang="ja-JP" altLang="en-US" sz="3200" b="0" dirty="0" smtClean="0">
                          <a:effectLst>
                            <a:outerShdw blurRad="38100" dist="38100" dir="2700000" algn="tl">
                              <a:srgbClr val="000000">
                                <a:alpha val="43137"/>
                              </a:srgbClr>
                            </a:outerShdw>
                          </a:effectLst>
                          <a:latin typeface="+mn-ea"/>
                          <a:ea typeface="+mn-ea"/>
                        </a:rPr>
                        <a:t>１％</a:t>
                      </a:r>
                      <a:endParaRPr kumimoji="1" lang="en-US" altLang="ja-JP" sz="3200" b="0" dirty="0" smtClean="0">
                        <a:effectLst>
                          <a:outerShdw blurRad="38100" dist="38100" dir="2700000" algn="tl">
                            <a:srgbClr val="000000">
                              <a:alpha val="43137"/>
                            </a:srgbClr>
                          </a:outerShdw>
                        </a:effectLst>
                        <a:latin typeface="+mn-ea"/>
                        <a:ea typeface="+mn-ea"/>
                      </a:endParaRPr>
                    </a:p>
                    <a:p>
                      <a:pPr algn="ctr"/>
                      <a:r>
                        <a:rPr kumimoji="1" lang="en-US" altLang="ja-JP" sz="3200" b="0" dirty="0" smtClean="0">
                          <a:effectLst>
                            <a:outerShdw blurRad="38100" dist="38100" dir="2700000" algn="tl">
                              <a:srgbClr val="000000">
                                <a:alpha val="43137"/>
                              </a:srgbClr>
                            </a:outerShdw>
                          </a:effectLst>
                          <a:latin typeface="+mn-ea"/>
                          <a:ea typeface="+mn-ea"/>
                        </a:rPr>
                        <a:t>(</a:t>
                      </a:r>
                      <a:r>
                        <a:rPr kumimoji="1" lang="ja-JP" altLang="en-US" sz="3200" b="0" dirty="0" smtClean="0">
                          <a:effectLst>
                            <a:outerShdw blurRad="38100" dist="38100" dir="2700000" algn="tl">
                              <a:srgbClr val="000000">
                                <a:alpha val="43137"/>
                              </a:srgbClr>
                            </a:outerShdw>
                          </a:effectLst>
                          <a:latin typeface="+mn-ea"/>
                          <a:ea typeface="+mn-ea"/>
                        </a:rPr>
                        <a:t>１０００</a:t>
                      </a:r>
                      <a:r>
                        <a:rPr kumimoji="1" lang="en-US" altLang="ja-JP" sz="3200" b="0" dirty="0" err="1" smtClean="0">
                          <a:effectLst>
                            <a:outerShdw blurRad="38100" dist="38100" dir="2700000" algn="tl">
                              <a:srgbClr val="000000">
                                <a:alpha val="43137"/>
                              </a:srgbClr>
                            </a:outerShdw>
                          </a:effectLst>
                          <a:latin typeface="+mn-ea"/>
                          <a:ea typeface="+mn-ea"/>
                        </a:rPr>
                        <a:t>ppm</a:t>
                      </a:r>
                      <a:r>
                        <a:rPr kumimoji="1" lang="en-US" altLang="ja-JP" sz="3200" b="0" dirty="0" smtClean="0">
                          <a:effectLst>
                            <a:outerShdw blurRad="38100" dist="38100" dir="2700000" algn="tl">
                              <a:srgbClr val="000000">
                                <a:alpha val="43137"/>
                              </a:srgbClr>
                            </a:outerShdw>
                          </a:effectLst>
                          <a:latin typeface="+mn-ea"/>
                          <a:ea typeface="+mn-ea"/>
                        </a:rPr>
                        <a:t>)</a:t>
                      </a:r>
                      <a:endParaRPr kumimoji="1" lang="ja-JP" altLang="en-US" sz="3200" b="0" dirty="0">
                        <a:effectLst>
                          <a:outerShdw blurRad="38100" dist="38100" dir="2700000" algn="tl">
                            <a:srgbClr val="000000">
                              <a:alpha val="43137"/>
                            </a:srgbClr>
                          </a:outerShdw>
                        </a:effectLst>
                        <a:latin typeface="+mn-ea"/>
                        <a:ea typeface="+mn-ea"/>
                      </a:endParaRPr>
                    </a:p>
                  </a:txBody>
                  <a:tcPr anchor="ctr"/>
                </a:tc>
              </a:tr>
              <a:tr h="2134728">
                <a:tc>
                  <a:txBody>
                    <a:bodyPr/>
                    <a:lstStyle/>
                    <a:p>
                      <a:pPr algn="ctr"/>
                      <a:r>
                        <a:rPr kumimoji="1" lang="ja-JP" altLang="en-US" sz="3200" b="0" dirty="0" smtClean="0">
                          <a:effectLst>
                            <a:outerShdw blurRad="38100" dist="38100" dir="2700000" algn="tl">
                              <a:srgbClr val="000000">
                                <a:alpha val="43137"/>
                              </a:srgbClr>
                            </a:outerShdw>
                          </a:effectLst>
                          <a:latin typeface="+mn-ea"/>
                          <a:ea typeface="+mn-ea"/>
                        </a:rPr>
                        <a:t>ハイター</a:t>
                      </a:r>
                      <a:endParaRPr kumimoji="1" lang="en-US" altLang="ja-JP" sz="3200" b="0" dirty="0" smtClean="0">
                        <a:effectLst>
                          <a:outerShdw blurRad="38100" dist="38100" dir="2700000" algn="tl">
                            <a:srgbClr val="000000">
                              <a:alpha val="43137"/>
                            </a:srgbClr>
                          </a:outerShdw>
                        </a:effectLst>
                        <a:latin typeface="+mn-ea"/>
                        <a:ea typeface="+mn-ea"/>
                      </a:endParaRPr>
                    </a:p>
                    <a:p>
                      <a:pPr algn="ctr"/>
                      <a:r>
                        <a:rPr kumimoji="1" lang="ja-JP" altLang="en-US" sz="3200" b="0" dirty="0" smtClean="0">
                          <a:effectLst>
                            <a:outerShdw blurRad="38100" dist="38100" dir="2700000" algn="tl">
                              <a:srgbClr val="000000">
                                <a:alpha val="43137"/>
                              </a:srgbClr>
                            </a:outerShdw>
                          </a:effectLst>
                          <a:latin typeface="+mn-ea"/>
                          <a:ea typeface="+mn-ea"/>
                        </a:rPr>
                        <a:t>原液５％</a:t>
                      </a:r>
                      <a:endParaRPr kumimoji="1" lang="en-US" altLang="ja-JP" sz="3200" b="0" dirty="0" smtClean="0">
                        <a:effectLst>
                          <a:outerShdw blurRad="38100" dist="38100" dir="2700000" algn="tl">
                            <a:srgbClr val="000000">
                              <a:alpha val="43137"/>
                            </a:srgbClr>
                          </a:outerShdw>
                        </a:effectLst>
                        <a:latin typeface="+mn-ea"/>
                        <a:ea typeface="+mn-ea"/>
                      </a:endParaRPr>
                    </a:p>
                    <a:p>
                      <a:pPr algn="ctr"/>
                      <a:r>
                        <a:rPr kumimoji="1" lang="en-US" altLang="ja-JP" sz="3200" b="0" dirty="0" smtClean="0">
                          <a:effectLst>
                            <a:outerShdw blurRad="38100" dist="38100" dir="2700000" algn="tl">
                              <a:srgbClr val="000000">
                                <a:alpha val="43137"/>
                              </a:srgbClr>
                            </a:outerShdw>
                          </a:effectLst>
                          <a:latin typeface="+mn-ea"/>
                          <a:ea typeface="+mn-ea"/>
                        </a:rPr>
                        <a:t>(</a:t>
                      </a:r>
                      <a:r>
                        <a:rPr kumimoji="1" lang="ja-JP" altLang="en-US" sz="3200" b="0" dirty="0" smtClean="0">
                          <a:effectLst>
                            <a:outerShdw blurRad="38100" dist="38100" dir="2700000" algn="tl">
                              <a:srgbClr val="000000">
                                <a:alpha val="43137"/>
                              </a:srgbClr>
                            </a:outerShdw>
                          </a:effectLst>
                          <a:latin typeface="+mn-ea"/>
                          <a:ea typeface="+mn-ea"/>
                        </a:rPr>
                        <a:t>５００００</a:t>
                      </a:r>
                      <a:r>
                        <a:rPr kumimoji="1" lang="en-US" altLang="ja-JP" sz="3200" b="0" dirty="0" err="1" smtClean="0">
                          <a:effectLst>
                            <a:outerShdw blurRad="38100" dist="38100" dir="2700000" algn="tl">
                              <a:srgbClr val="000000">
                                <a:alpha val="43137"/>
                              </a:srgbClr>
                            </a:outerShdw>
                          </a:effectLst>
                          <a:latin typeface="+mn-ea"/>
                          <a:ea typeface="+mn-ea"/>
                        </a:rPr>
                        <a:t>ppm</a:t>
                      </a:r>
                      <a:r>
                        <a:rPr kumimoji="1" lang="en-US" altLang="ja-JP" sz="3200" b="0" dirty="0" smtClean="0">
                          <a:effectLst>
                            <a:outerShdw blurRad="38100" dist="38100" dir="2700000" algn="tl">
                              <a:srgbClr val="000000">
                                <a:alpha val="43137"/>
                              </a:srgbClr>
                            </a:outerShdw>
                          </a:effectLst>
                          <a:latin typeface="+mn-ea"/>
                          <a:ea typeface="+mn-ea"/>
                        </a:rPr>
                        <a:t>)</a:t>
                      </a:r>
                      <a:endParaRPr kumimoji="1" lang="ja-JP" altLang="en-US" sz="3200" b="0" dirty="0">
                        <a:effectLst>
                          <a:outerShdw blurRad="38100" dist="38100" dir="2700000" algn="tl">
                            <a:srgbClr val="000000">
                              <a:alpha val="43137"/>
                            </a:srgbClr>
                          </a:outerShdw>
                        </a:effectLst>
                        <a:latin typeface="+mn-ea"/>
                        <a:ea typeface="+mn-ea"/>
                      </a:endParaRPr>
                    </a:p>
                  </a:txBody>
                  <a:tcPr anchor="ctr"/>
                </a:tc>
                <a:tc>
                  <a:txBody>
                    <a:bodyPr/>
                    <a:lstStyle/>
                    <a:p>
                      <a:pPr algn="ctr"/>
                      <a:r>
                        <a:rPr kumimoji="1" lang="ja-JP" altLang="en-US" sz="3200" b="0" dirty="0" smtClean="0">
                          <a:effectLst>
                            <a:outerShdw blurRad="38100" dist="38100" dir="2700000" algn="tl">
                              <a:srgbClr val="000000">
                                <a:alpha val="43137"/>
                              </a:srgbClr>
                            </a:outerShdw>
                          </a:effectLst>
                          <a:latin typeface="+mn-ea"/>
                          <a:ea typeface="+mn-ea"/>
                        </a:rPr>
                        <a:t>４０</a:t>
                      </a:r>
                      <a:r>
                        <a:rPr kumimoji="1" lang="en-US" altLang="ja-JP" sz="3200" b="0" dirty="0" smtClean="0">
                          <a:effectLst>
                            <a:outerShdw blurRad="38100" dist="38100" dir="2700000" algn="tl">
                              <a:srgbClr val="000000">
                                <a:alpha val="43137"/>
                              </a:srgbClr>
                            </a:outerShdw>
                          </a:effectLst>
                          <a:latin typeface="+mn-ea"/>
                          <a:ea typeface="+mn-ea"/>
                        </a:rPr>
                        <a:t>ml</a:t>
                      </a:r>
                    </a:p>
                    <a:p>
                      <a:pPr algn="ctr"/>
                      <a:r>
                        <a:rPr kumimoji="1" lang="ja-JP" altLang="en-US" sz="3200" b="0" dirty="0" smtClean="0">
                          <a:effectLst>
                            <a:outerShdw blurRad="38100" dist="38100" dir="2700000" algn="tl">
                              <a:srgbClr val="000000">
                                <a:alpha val="43137"/>
                              </a:srgbClr>
                            </a:outerShdw>
                          </a:effectLst>
                          <a:latin typeface="+mn-ea"/>
                          <a:ea typeface="+mn-ea"/>
                        </a:rPr>
                        <a:t>５０倍希釈</a:t>
                      </a:r>
                      <a:endParaRPr kumimoji="1" lang="ja-JP" altLang="en-US" sz="3200" b="0" dirty="0">
                        <a:effectLst>
                          <a:outerShdw blurRad="38100" dist="38100" dir="2700000" algn="tl">
                            <a:srgbClr val="000000">
                              <a:alpha val="43137"/>
                            </a:srgbClr>
                          </a:outerShdw>
                        </a:effectLst>
                        <a:latin typeface="+mn-ea"/>
                        <a:ea typeface="+mn-ea"/>
                      </a:endParaRPr>
                    </a:p>
                  </a:txBody>
                  <a:tcPr anchor="ctr"/>
                </a:tc>
              </a:tr>
            </a:tbl>
          </a:graphicData>
        </a:graphic>
      </p:graphicFrame>
      <p:sp>
        <p:nvSpPr>
          <p:cNvPr id="11" name="コンテンツ プレースホルダ 2"/>
          <p:cNvSpPr txBox="1">
            <a:spLocks/>
          </p:cNvSpPr>
          <p:nvPr/>
        </p:nvSpPr>
        <p:spPr>
          <a:xfrm>
            <a:off x="0" y="404664"/>
            <a:ext cx="9144000" cy="792088"/>
          </a:xfrm>
          <a:prstGeom prst="rect">
            <a:avLst/>
          </a:prstGeom>
          <a:effectLst>
            <a:outerShdw blurRad="50800" dist="38100" dir="2700000" algn="tl" rotWithShape="0">
              <a:prstClr val="black">
                <a:alpha val="40000"/>
              </a:prstClr>
            </a:outerShdw>
          </a:effectLst>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kumimoji="1"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kumimoji="1"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kumimoji="1"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algn="ctr">
              <a:buFont typeface="Wingdings" pitchFamily="2" charset="2"/>
              <a:buNone/>
              <a:defRPr/>
            </a:pPr>
            <a:r>
              <a:rPr lang="ja-JP" altLang="en-US" sz="3600" dirty="0" smtClean="0">
                <a:solidFill>
                  <a:srgbClr val="FFC000"/>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おう吐物等</a:t>
            </a:r>
            <a:r>
              <a:rPr lang="ja-JP" altLang="en-US" sz="36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に使用する濃度</a:t>
            </a:r>
            <a:endParaRPr lang="en-US" altLang="ja-JP" sz="3600" dirty="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4" name="正方形/長方形 13"/>
          <p:cNvSpPr/>
          <p:nvPr/>
        </p:nvSpPr>
        <p:spPr>
          <a:xfrm>
            <a:off x="0" y="5877272"/>
            <a:ext cx="9144000" cy="584775"/>
          </a:xfrm>
          <a:prstGeom prst="rect">
            <a:avLst/>
          </a:prstGeom>
        </p:spPr>
        <p:txBody>
          <a:bodyPr wrap="square">
            <a:spAutoFit/>
          </a:bodyPr>
          <a:lstStyle/>
          <a:p>
            <a:pPr algn="ctr">
              <a:buFont typeface="Wingdings" pitchFamily="2" charset="2"/>
              <a:buNone/>
              <a:defRPr/>
            </a:pPr>
            <a:r>
              <a:rPr lang="ja-JP" altLang="en-US" sz="32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消毒薬２</a:t>
            </a:r>
            <a:r>
              <a:rPr lang="en-US" altLang="ja-JP" sz="32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L</a:t>
            </a:r>
            <a:r>
              <a:rPr lang="ja-JP" altLang="en-US" sz="32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調製時に必要な原液量と希釈倍数</a:t>
            </a:r>
            <a:endParaRPr lang="en-US" altLang="ja-JP" sz="32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3" name="角丸四角形 2"/>
          <p:cNvSpPr/>
          <p:nvPr/>
        </p:nvSpPr>
        <p:spPr>
          <a:xfrm>
            <a:off x="4572000" y="3645024"/>
            <a:ext cx="2160240" cy="1512168"/>
          </a:xfrm>
          <a:prstGeom prst="roundRect">
            <a:avLst/>
          </a:prstGeom>
          <a:noFill/>
          <a:ln w="889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cs typeface="メイリオ" panose="020B0604030504040204" pitchFamily="50" charset="-128"/>
            </a:endParaRPr>
          </a:p>
        </p:txBody>
      </p:sp>
    </p:spTree>
    <p:extLst>
      <p:ext uri="{BB962C8B-B14F-4D97-AF65-F5344CB8AC3E}">
        <p14:creationId xmlns:p14="http://schemas.microsoft.com/office/powerpoint/2010/main" val="43013493"/>
      </p:ext>
    </p:extLst>
  </p:cSld>
  <p:clrMapOvr>
    <a:masterClrMapping/>
  </p:clrMapOvr>
  <p:timing>
    <p:tnLst>
      <p:par>
        <p:cTn id="1" dur="indefinite" restart="never" nodeType="tmRoot"/>
      </p:par>
    </p:tnLst>
  </p:timing>
</p:sld>
</file>

<file path=ppt/slides/slide1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788024" y="2780928"/>
            <a:ext cx="2664296" cy="2664296"/>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 name="Picture 2" descr="キッチンハイター ［小］"/>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691680" y="1844824"/>
            <a:ext cx="2664296" cy="2664296"/>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
        <p:nvSpPr>
          <p:cNvPr id="6" name="正方形/長方形 5"/>
          <p:cNvSpPr/>
          <p:nvPr/>
        </p:nvSpPr>
        <p:spPr>
          <a:xfrm>
            <a:off x="3881034" y="5733256"/>
            <a:ext cx="5256584" cy="954107"/>
          </a:xfrm>
          <a:prstGeom prst="rect">
            <a:avLst/>
          </a:prstGeom>
        </p:spPr>
        <p:txBody>
          <a:bodyPr wrap="square">
            <a:spAutoFit/>
          </a:bodyPr>
          <a:lstStyle/>
          <a:p>
            <a:pPr>
              <a:defRPr/>
            </a:pPr>
            <a:r>
              <a:rPr lang="ja-JP" altLang="en-US" sz="28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●ハイター</a:t>
            </a:r>
            <a:r>
              <a:rPr lang="ja-JP" altLang="en-US" sz="2800" dirty="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a:t>
            </a:r>
            <a:r>
              <a:rPr lang="ja-JP" altLang="en-US" sz="28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キッチンハイ　</a:t>
            </a:r>
            <a:endParaRPr lang="en-US" altLang="ja-JP" sz="28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a:p>
            <a:pPr>
              <a:defRPr/>
            </a:pPr>
            <a:r>
              <a:rPr lang="ja-JP" altLang="en-US" sz="2800" dirty="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　</a:t>
            </a:r>
            <a:r>
              <a:rPr lang="ja-JP" altLang="en-US" sz="28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ター</a:t>
            </a:r>
            <a:r>
              <a:rPr lang="ja-JP" altLang="en-US" sz="2800" dirty="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も有効塩素濃度は同じ</a:t>
            </a:r>
            <a:r>
              <a:rPr lang="ja-JP" altLang="en-US" sz="28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a:t>
            </a:r>
            <a:endParaRPr lang="en-US" altLang="ja-JP" sz="28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2" name="正方形/長方形 1"/>
          <p:cNvSpPr/>
          <p:nvPr/>
        </p:nvSpPr>
        <p:spPr>
          <a:xfrm>
            <a:off x="0" y="476672"/>
            <a:ext cx="9144000" cy="1200329"/>
          </a:xfrm>
          <a:prstGeom prst="rect">
            <a:avLst/>
          </a:prstGeom>
        </p:spPr>
        <p:txBody>
          <a:bodyPr wrap="square">
            <a:spAutoFit/>
          </a:bodyPr>
          <a:lstStyle/>
          <a:p>
            <a:pPr algn="ctr">
              <a:defRPr/>
            </a:pPr>
            <a:r>
              <a:rPr lang="ja-JP" altLang="en-US" sz="3600" dirty="0">
                <a:solidFill>
                  <a:srgbClr val="FFC000"/>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●原液ではほとんど効果</a:t>
            </a:r>
            <a:r>
              <a:rPr lang="ja-JP" altLang="en-US" sz="3600" dirty="0" smtClean="0">
                <a:solidFill>
                  <a:srgbClr val="FFC000"/>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がありません。</a:t>
            </a:r>
            <a:endParaRPr lang="en-US" altLang="ja-JP" sz="3600" dirty="0" smtClean="0">
              <a:solidFill>
                <a:srgbClr val="FFC000"/>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a:p>
            <a:pPr algn="ctr">
              <a:defRPr/>
            </a:pPr>
            <a:r>
              <a:rPr lang="ja-JP" altLang="en-US" sz="36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⇒直接、嘔吐物にかけると塩素ガス発生</a:t>
            </a:r>
            <a:endParaRPr lang="en-US" altLang="ja-JP" sz="36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p:txBody>
      </p:sp>
    </p:spTree>
    <p:extLst>
      <p:ext uri="{BB962C8B-B14F-4D97-AF65-F5344CB8AC3E}">
        <p14:creationId xmlns:p14="http://schemas.microsoft.com/office/powerpoint/2010/main" val="9408726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fade">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107504" y="274638"/>
            <a:ext cx="8856984" cy="1143000"/>
          </a:xfrm>
        </p:spPr>
        <p:txBody>
          <a:bodyPr>
            <a:normAutofit fontScale="90000"/>
          </a:bodyPr>
          <a:lstStyle/>
          <a:p>
            <a:r>
              <a:rPr kumimoji="1" lang="en-US" altLang="ja-JP"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HCLO(</a:t>
            </a:r>
            <a:r>
              <a:rPr lang="ja-JP" altLang="en-US"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次</a:t>
            </a:r>
            <a:r>
              <a:rPr lang="ja-JP" altLang="en-US" dirty="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亜塩素</a:t>
            </a:r>
            <a:r>
              <a:rPr lang="ja-JP" altLang="en-US"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酸</a:t>
            </a:r>
            <a:r>
              <a:rPr lang="en-US" altLang="ja-JP"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a:t>
            </a:r>
            <a:r>
              <a:rPr lang="ja-JP" altLang="en-US"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濃度と</a:t>
            </a:r>
            <a:r>
              <a:rPr kumimoji="1" lang="en-US" altLang="ja-JP"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p</a:t>
            </a:r>
            <a:r>
              <a:rPr kumimoji="1" lang="ja-JP" altLang="en-US"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Ｈの関係</a:t>
            </a:r>
            <a:endParaRPr kumimoji="1" lang="ja-JP" altLang="en-US" dirty="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p:txBody>
      </p:sp>
      <p:graphicFrame>
        <p:nvGraphicFramePr>
          <p:cNvPr id="5" name="コンテンツ プレースホルダー 4"/>
          <p:cNvGraphicFramePr>
            <a:graphicFrameLocks noGrp="1"/>
          </p:cNvGraphicFramePr>
          <p:nvPr>
            <p:ph idx="1"/>
            <p:extLst>
              <p:ext uri="{D42A27DB-BD31-4B8C-83A1-F6EECF244321}">
                <p14:modId xmlns:p14="http://schemas.microsoft.com/office/powerpoint/2010/main" val="4006978787"/>
              </p:ext>
            </p:extLst>
          </p:nvPr>
        </p:nvGraphicFramePr>
        <p:xfrm>
          <a:off x="1259632" y="1916832"/>
          <a:ext cx="6552728" cy="4114800"/>
        </p:xfrm>
        <a:graphic>
          <a:graphicData uri="http://schemas.openxmlformats.org/drawingml/2006/chart">
            <c:chart xmlns:c="http://schemas.openxmlformats.org/drawingml/2006/chart" xmlns:r="http://schemas.openxmlformats.org/officeDocument/2006/relationships" r:id="rId3"/>
          </a:graphicData>
        </a:graphic>
      </p:graphicFrame>
      <p:sp>
        <p:nvSpPr>
          <p:cNvPr id="6" name="正方形/長方形 5"/>
          <p:cNvSpPr/>
          <p:nvPr/>
        </p:nvSpPr>
        <p:spPr bwMode="auto">
          <a:xfrm>
            <a:off x="744536" y="3284984"/>
            <a:ext cx="553931" cy="1152128"/>
          </a:xfrm>
          <a:prstGeom prst="rect">
            <a:avLst/>
          </a:prstGeom>
          <a:noFill/>
          <a:ln w="9525" cap="flat" cmpd="sng" algn="ctr">
            <a:noFill/>
            <a:prstDash val="solid"/>
            <a:round/>
            <a:headEnd type="none" w="med" len="med"/>
            <a:tailEnd type="none" w="med" len="med"/>
          </a:ln>
          <a:effectLst/>
          <a:extLst/>
        </p:spPr>
        <p:txBody>
          <a:bodyPr vert="eaVert" wrap="none" lIns="91440" tIns="45720" rIns="91440" bIns="45720" numCol="1" rtlCol="0" anchor="ctr" anchorCtr="0" compatLnSpc="1">
            <a:prstTxWarp prst="textNoShape">
              <a:avLst/>
            </a:prstTxWarp>
          </a:bodyPr>
          <a:lstStyle/>
          <a:p>
            <a:pPr algn="ctr" fontAlgn="base">
              <a:spcBef>
                <a:spcPct val="0"/>
              </a:spcBef>
              <a:spcAft>
                <a:spcPct val="0"/>
              </a:spcAft>
            </a:pPr>
            <a:r>
              <a:rPr lang="en-US" altLang="ja-JP" sz="2400" dirty="0" smtClean="0">
                <a:solidFill>
                  <a:prstClr val="white"/>
                </a:solidFill>
                <a:latin typeface="Times New Roman" charset="0"/>
              </a:rPr>
              <a:t>HCLO</a:t>
            </a:r>
            <a:r>
              <a:rPr lang="ja-JP" altLang="en-US" sz="2400" dirty="0" smtClean="0">
                <a:solidFill>
                  <a:prstClr val="white"/>
                </a:solidFill>
                <a:latin typeface="Times New Roman" charset="0"/>
              </a:rPr>
              <a:t>濃度</a:t>
            </a:r>
          </a:p>
        </p:txBody>
      </p:sp>
      <p:sp>
        <p:nvSpPr>
          <p:cNvPr id="7" name="正方形/長方形 6"/>
          <p:cNvSpPr/>
          <p:nvPr/>
        </p:nvSpPr>
        <p:spPr bwMode="auto">
          <a:xfrm>
            <a:off x="3419872" y="6021288"/>
            <a:ext cx="1800200" cy="432048"/>
          </a:xfrm>
          <a:prstGeom prst="rect">
            <a:avLst/>
          </a:prstGeom>
          <a:noFill/>
          <a:ln w="9525" cap="flat" cmpd="sng" algn="ctr">
            <a:noFill/>
            <a:prstDash val="solid"/>
            <a:round/>
            <a:headEnd type="none" w="med" len="med"/>
            <a:tailEnd type="none" w="med" len="med"/>
          </a:ln>
          <a:effectLst/>
          <a:extLst/>
        </p:spPr>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r>
              <a:rPr lang="en-US" altLang="ja-JP" sz="2400" dirty="0" smtClean="0">
                <a:solidFill>
                  <a:prstClr val="white"/>
                </a:solidFill>
                <a:latin typeface="Times New Roman" charset="0"/>
              </a:rPr>
              <a:t>pH</a:t>
            </a:r>
            <a:r>
              <a:rPr lang="ja-JP" altLang="en-US" sz="2400" dirty="0" smtClean="0">
                <a:solidFill>
                  <a:prstClr val="white"/>
                </a:solidFill>
                <a:latin typeface="Times New Roman" charset="0"/>
              </a:rPr>
              <a:t>値</a:t>
            </a:r>
          </a:p>
        </p:txBody>
      </p:sp>
      <p:cxnSp>
        <p:nvCxnSpPr>
          <p:cNvPr id="10" name="直線コネクタ 9"/>
          <p:cNvCxnSpPr/>
          <p:nvPr/>
        </p:nvCxnSpPr>
        <p:spPr bwMode="auto">
          <a:xfrm>
            <a:off x="5940152" y="2132856"/>
            <a:ext cx="0" cy="3456384"/>
          </a:xfrm>
          <a:prstGeom prst="line">
            <a:avLst/>
          </a:prstGeom>
          <a:solidFill>
            <a:srgbClr val="9999FF"/>
          </a:solidFill>
          <a:ln w="63500" cap="flat" cmpd="sng" algn="ctr">
            <a:solidFill>
              <a:srgbClr val="FFC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6" name="右矢印 15"/>
          <p:cNvSpPr/>
          <p:nvPr/>
        </p:nvSpPr>
        <p:spPr bwMode="auto">
          <a:xfrm>
            <a:off x="4932040" y="6021288"/>
            <a:ext cx="504056" cy="432048"/>
          </a:xfrm>
          <a:prstGeom prst="rightArrow">
            <a:avLst/>
          </a:prstGeom>
          <a:solidFill>
            <a:srgbClr val="9999FF"/>
          </a:solidFill>
          <a:ln w="9525" cap="flat" cmpd="sng" algn="ctr">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ja-JP" altLang="en-US" sz="2400" dirty="0" smtClean="0">
              <a:solidFill>
                <a:prstClr val="white"/>
              </a:solidFill>
              <a:latin typeface="Times New Roman" charset="0"/>
            </a:endParaRPr>
          </a:p>
        </p:txBody>
      </p:sp>
      <p:sp>
        <p:nvSpPr>
          <p:cNvPr id="17" name="右矢印 16"/>
          <p:cNvSpPr/>
          <p:nvPr/>
        </p:nvSpPr>
        <p:spPr bwMode="auto">
          <a:xfrm rot="10800000">
            <a:off x="3203848" y="6021288"/>
            <a:ext cx="504056" cy="432048"/>
          </a:xfrm>
          <a:prstGeom prst="rightArrow">
            <a:avLst/>
          </a:prstGeom>
          <a:solidFill>
            <a:srgbClr val="9999FF"/>
          </a:solidFill>
          <a:ln w="9525" cap="flat" cmpd="sng" algn="ctr">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ja-JP" altLang="en-US" sz="2400" dirty="0" smtClean="0">
              <a:solidFill>
                <a:prstClr val="black"/>
              </a:solidFill>
              <a:latin typeface="Times New Roman" charset="0"/>
            </a:endParaRPr>
          </a:p>
        </p:txBody>
      </p:sp>
      <p:sp>
        <p:nvSpPr>
          <p:cNvPr id="18" name="正方形/長方形 17"/>
          <p:cNvSpPr/>
          <p:nvPr/>
        </p:nvSpPr>
        <p:spPr bwMode="auto">
          <a:xfrm>
            <a:off x="2267744" y="6021288"/>
            <a:ext cx="936104" cy="432048"/>
          </a:xfrm>
          <a:prstGeom prst="rect">
            <a:avLst/>
          </a:prstGeom>
          <a:noFill/>
          <a:ln w="9525" cap="flat" cmpd="sng" algn="ctr">
            <a:noFill/>
            <a:prstDash val="solid"/>
            <a:round/>
            <a:headEnd type="none" w="med" len="med"/>
            <a:tailEnd type="none" w="med" len="med"/>
          </a:ln>
          <a:effectLst/>
          <a:extLst/>
        </p:spPr>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r>
              <a:rPr lang="ja-JP" altLang="en-US" sz="2400" dirty="0" smtClean="0">
                <a:solidFill>
                  <a:prstClr val="white"/>
                </a:solidFill>
                <a:latin typeface="Times New Roman" charset="0"/>
              </a:rPr>
              <a:t>酸性</a:t>
            </a:r>
          </a:p>
        </p:txBody>
      </p:sp>
      <p:sp>
        <p:nvSpPr>
          <p:cNvPr id="19" name="正方形/長方形 18"/>
          <p:cNvSpPr/>
          <p:nvPr/>
        </p:nvSpPr>
        <p:spPr bwMode="auto">
          <a:xfrm>
            <a:off x="5652120" y="6021288"/>
            <a:ext cx="936104" cy="432048"/>
          </a:xfrm>
          <a:prstGeom prst="rect">
            <a:avLst/>
          </a:prstGeom>
          <a:noFill/>
          <a:ln w="9525" cap="flat" cmpd="sng" algn="ctr">
            <a:noFill/>
            <a:prstDash val="solid"/>
            <a:round/>
            <a:headEnd type="none" w="med" len="med"/>
            <a:tailEnd type="none" w="med" len="med"/>
          </a:ln>
          <a:effectLst/>
          <a:extLst/>
        </p:spPr>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r>
              <a:rPr lang="ja-JP" altLang="en-US" sz="2400" dirty="0" smtClean="0">
                <a:solidFill>
                  <a:prstClr val="white"/>
                </a:solidFill>
                <a:latin typeface="Times New Roman" charset="0"/>
              </a:rPr>
              <a:t>アルカリ性</a:t>
            </a:r>
            <a:endParaRPr lang="en-US" altLang="ja-JP" sz="2400" dirty="0" smtClean="0">
              <a:solidFill>
                <a:prstClr val="white"/>
              </a:solidFill>
              <a:latin typeface="Times New Roman" charset="0"/>
            </a:endParaRPr>
          </a:p>
        </p:txBody>
      </p:sp>
      <p:sp>
        <p:nvSpPr>
          <p:cNvPr id="24" name="左右矢印 23"/>
          <p:cNvSpPr/>
          <p:nvPr/>
        </p:nvSpPr>
        <p:spPr bwMode="auto">
          <a:xfrm>
            <a:off x="1835696" y="3429000"/>
            <a:ext cx="4032448" cy="576064"/>
          </a:xfrm>
          <a:prstGeom prst="leftRightArrow">
            <a:avLst/>
          </a:prstGeom>
          <a:solidFill>
            <a:srgbClr val="FFC000"/>
          </a:solidFill>
          <a:ln w="9525" cap="flat" cmpd="sng" algn="ctr">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r>
              <a:rPr lang="ja-JP" altLang="en-US" sz="2400" b="1" dirty="0" smtClean="0">
                <a:solidFill>
                  <a:prstClr val="black"/>
                </a:solidFill>
                <a:latin typeface="Times New Roman" charset="0"/>
              </a:rPr>
              <a:t>有効</a:t>
            </a:r>
          </a:p>
        </p:txBody>
      </p:sp>
      <p:sp>
        <p:nvSpPr>
          <p:cNvPr id="25" name="右矢印 24"/>
          <p:cNvSpPr/>
          <p:nvPr/>
        </p:nvSpPr>
        <p:spPr bwMode="auto">
          <a:xfrm>
            <a:off x="6012160" y="3429000"/>
            <a:ext cx="1476164" cy="576064"/>
          </a:xfrm>
          <a:prstGeom prst="rightArrow">
            <a:avLst/>
          </a:prstGeom>
          <a:solidFill>
            <a:srgbClr val="FF0000"/>
          </a:solidFill>
          <a:ln w="9525" cap="flat" cmpd="sng" algn="ctr">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r>
              <a:rPr lang="ja-JP" altLang="en-US" sz="2400" b="1" dirty="0" smtClean="0">
                <a:solidFill>
                  <a:prstClr val="black"/>
                </a:solidFill>
                <a:latin typeface="Times New Roman" charset="0"/>
              </a:rPr>
              <a:t>効果なし</a:t>
            </a:r>
          </a:p>
        </p:txBody>
      </p:sp>
    </p:spTree>
    <p:extLst>
      <p:ext uri="{BB962C8B-B14F-4D97-AF65-F5344CB8AC3E}">
        <p14:creationId xmlns:p14="http://schemas.microsoft.com/office/powerpoint/2010/main" val="453000469"/>
      </p:ext>
    </p:extLst>
  </p:cSld>
  <p:clrMapOvr>
    <a:masterClrMapping/>
  </p:clrMapOvr>
  <p:timing>
    <p:tnLst>
      <p:par>
        <p:cTn id="1" dur="indefinite" restart="never" nodeType="tmRoot"/>
      </p:par>
    </p:tnLst>
  </p:timing>
</p:sld>
</file>

<file path=ppt/slides/slide1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5400000">
            <a:off x="832751" y="3351825"/>
            <a:ext cx="2748121" cy="3910583"/>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正方形/長方形 3"/>
          <p:cNvSpPr/>
          <p:nvPr/>
        </p:nvSpPr>
        <p:spPr>
          <a:xfrm>
            <a:off x="467544" y="980728"/>
            <a:ext cx="4487336" cy="1200329"/>
          </a:xfrm>
          <a:prstGeom prst="rect">
            <a:avLst/>
          </a:prstGeom>
        </p:spPr>
        <p:txBody>
          <a:bodyPr wrap="square">
            <a:spAutoFit/>
          </a:bodyPr>
          <a:lstStyle/>
          <a:p>
            <a:r>
              <a:rPr lang="ja-JP" altLang="en-US" sz="36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スチームアイロン</a:t>
            </a:r>
            <a:endParaRPr lang="en-US" altLang="ja-JP" sz="36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a:p>
            <a:r>
              <a:rPr lang="ja-JP" altLang="en-US" sz="36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に</a:t>
            </a:r>
            <a:r>
              <a:rPr lang="ja-JP" altLang="en-US" sz="3600" dirty="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よる加熱</a:t>
            </a:r>
          </a:p>
        </p:txBody>
      </p:sp>
      <p:sp>
        <p:nvSpPr>
          <p:cNvPr id="5" name="雲形吹き出し 4"/>
          <p:cNvSpPr/>
          <p:nvPr/>
        </p:nvSpPr>
        <p:spPr>
          <a:xfrm>
            <a:off x="4499992" y="188641"/>
            <a:ext cx="4536504" cy="3528392"/>
          </a:xfrm>
          <a:prstGeom prst="cloudCallout">
            <a:avLst>
              <a:gd name="adj1" fmla="val -50604"/>
              <a:gd name="adj2" fmla="val 58221"/>
            </a:avLst>
          </a:prstGeom>
          <a:solidFill>
            <a:schemeClr val="bg1">
              <a:lumMod val="95000"/>
            </a:schemeClr>
          </a:solidFill>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2800" dirty="0" smtClean="0">
                <a:solidFill>
                  <a:schemeClr val="tx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１か所あたり２分間程度</a:t>
            </a:r>
            <a:r>
              <a:rPr lang="ja-JP" altLang="en-US" sz="2800" dirty="0">
                <a:solidFill>
                  <a:schemeClr val="tx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加熱</a:t>
            </a:r>
            <a:r>
              <a:rPr lang="ja-JP" altLang="en-US" sz="2800" dirty="0" smtClean="0">
                <a:solidFill>
                  <a:schemeClr val="tx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すれば、カーペット</a:t>
            </a:r>
            <a:r>
              <a:rPr lang="ja-JP" altLang="en-US" sz="2800" dirty="0">
                <a:solidFill>
                  <a:schemeClr val="tx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表面の</a:t>
            </a:r>
            <a:r>
              <a:rPr lang="ja-JP" altLang="en-US" sz="2800" dirty="0" smtClean="0">
                <a:solidFill>
                  <a:schemeClr val="tx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消毒</a:t>
            </a:r>
            <a:r>
              <a:rPr lang="ja-JP" altLang="en-US" sz="2800" dirty="0">
                <a:solidFill>
                  <a:schemeClr val="tx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が可能です。</a:t>
            </a:r>
            <a:endParaRPr kumimoji="1" lang="ja-JP" altLang="en-US" sz="2800" dirty="0">
              <a:solidFill>
                <a:schemeClr val="tx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p:txBody>
      </p:sp>
    </p:spTree>
    <p:extLst>
      <p:ext uri="{BB962C8B-B14F-4D97-AF65-F5344CB8AC3E}">
        <p14:creationId xmlns:p14="http://schemas.microsoft.com/office/powerpoint/2010/main" val="2834486469"/>
      </p:ext>
    </p:extLst>
  </p:cSld>
  <p:clrMapOvr>
    <a:masterClrMapping/>
  </p:clrMapOvr>
  <p:timing>
    <p:tnLst>
      <p:par>
        <p:cTn id="1" dur="indefinite" restart="never" nodeType="tmRoot"/>
      </p:par>
    </p:tnLst>
  </p:timing>
</p:sld>
</file>

<file path=ppt/slides/slide1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コンテンツ プレースホルダ 2"/>
          <p:cNvSpPr txBox="1">
            <a:spLocks/>
          </p:cNvSpPr>
          <p:nvPr/>
        </p:nvSpPr>
        <p:spPr>
          <a:xfrm>
            <a:off x="12100" y="2204864"/>
            <a:ext cx="9144000" cy="864096"/>
          </a:xfrm>
          <a:prstGeom prst="rect">
            <a:avLst/>
          </a:prstGeom>
          <a:effectLst>
            <a:outerShdw blurRad="50800" dist="38100" dir="2700000" algn="tl" rotWithShape="0">
              <a:prstClr val="black">
                <a:alpha val="40000"/>
              </a:prstClr>
            </a:outerShdw>
          </a:effectLst>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kumimoji="1"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kumimoji="1"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kumimoji="1"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algn="ctr">
              <a:buFont typeface="Wingdings" pitchFamily="2" charset="2"/>
              <a:buNone/>
              <a:defRPr/>
            </a:pPr>
            <a:r>
              <a:rPr lang="ja-JP" altLang="en-US" sz="44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実例から学ぶ・・・</a:t>
            </a:r>
            <a:endParaRPr lang="en-US" altLang="ja-JP" sz="44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a:p>
            <a:pPr algn="ctr">
              <a:buFont typeface="Wingdings" pitchFamily="2" charset="2"/>
              <a:buNone/>
              <a:defRPr/>
            </a:pPr>
            <a:endParaRPr lang="en-US" altLang="ja-JP" sz="44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p:txBody>
      </p:sp>
    </p:spTree>
    <p:extLst>
      <p:ext uri="{BB962C8B-B14F-4D97-AF65-F5344CB8AC3E}">
        <p14:creationId xmlns:p14="http://schemas.microsoft.com/office/powerpoint/2010/main" val="43013493"/>
      </p:ext>
    </p:extLst>
  </p:cSld>
  <p:clrMapOvr>
    <a:masterClrMapping/>
  </p:clrMapOvr>
  <p:timing>
    <p:tnLst>
      <p:par>
        <p:cTn id="1" dur="indefinite" restart="never" nodeType="tmRoot"/>
      </p:par>
    </p:tnLst>
  </p:timing>
</p:sld>
</file>

<file path=ppt/slides/slide1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53634" name="Picture 2"/>
          <p:cNvPicPr>
            <a:picLocks noChangeAspect="1" noChangeArrowheads="1"/>
          </p:cNvPicPr>
          <p:nvPr/>
        </p:nvPicPr>
        <p:blipFill>
          <a:blip r:embed="rId3" cstate="print"/>
          <a:srcRect/>
          <a:stretch>
            <a:fillRect/>
          </a:stretch>
        </p:blipFill>
        <p:spPr bwMode="auto">
          <a:xfrm>
            <a:off x="251520" y="1196752"/>
            <a:ext cx="8604448" cy="5040560"/>
          </a:xfrm>
          <a:prstGeom prst="rect">
            <a:avLst/>
          </a:prstGeom>
          <a:ln>
            <a:noFill/>
          </a:ln>
          <a:effectLst>
            <a:outerShdw blurRad="292100" dist="139700" dir="2700000" algn="tl" rotWithShape="0">
              <a:srgbClr val="333333">
                <a:alpha val="65000"/>
              </a:srgbClr>
            </a:outerShdw>
          </a:effectLst>
        </p:spPr>
      </p:pic>
      <p:sp>
        <p:nvSpPr>
          <p:cNvPr id="12" name="Text Box 27"/>
          <p:cNvSpPr txBox="1">
            <a:spLocks noChangeArrowheads="1"/>
          </p:cNvSpPr>
          <p:nvPr/>
        </p:nvSpPr>
        <p:spPr bwMode="auto">
          <a:xfrm>
            <a:off x="0" y="260648"/>
            <a:ext cx="9144000" cy="769441"/>
          </a:xfrm>
          <a:prstGeom prst="rect">
            <a:avLst/>
          </a:prstGeom>
          <a:noFill/>
          <a:ln w="9525">
            <a:noFill/>
            <a:miter lim="800000"/>
            <a:headEnd/>
            <a:tailEnd/>
          </a:ln>
          <a:effectLst/>
        </p:spPr>
        <p:txBody>
          <a:bodyPr wrap="square">
            <a:spAutoFit/>
          </a:bodyPr>
          <a:lstStyle/>
          <a:p>
            <a:pPr algn="ctr">
              <a:defRPr/>
            </a:pPr>
            <a:r>
              <a:rPr lang="ja-JP" altLang="en-US" sz="4400" b="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平成２１年食中毒発生状況</a:t>
            </a:r>
            <a:endParaRPr lang="ja-JP" altLang="en-US" sz="4400" b="0" dirty="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2" name="角丸四角形 1"/>
          <p:cNvSpPr/>
          <p:nvPr/>
        </p:nvSpPr>
        <p:spPr>
          <a:xfrm>
            <a:off x="4283968" y="1448780"/>
            <a:ext cx="504056" cy="4536504"/>
          </a:xfrm>
          <a:prstGeom prst="round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7" name="角丸四角形 6"/>
          <p:cNvSpPr/>
          <p:nvPr/>
        </p:nvSpPr>
        <p:spPr>
          <a:xfrm>
            <a:off x="5652120" y="1420144"/>
            <a:ext cx="504056" cy="4536504"/>
          </a:xfrm>
          <a:prstGeom prst="round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cs typeface="メイリオ" panose="020B0604030504040204" pitchFamily="50" charset="-128"/>
            </a:endParaRPr>
          </a:p>
        </p:txBody>
      </p:sp>
    </p:spTree>
  </p:cSld>
  <p:clrMapOvr>
    <a:masterClrMapping/>
  </p:clrMapOvr>
  <p:transition spd="med"/>
  <p:timing>
    <p:tnLst>
      <p:par>
        <p:cTn id="1" dur="indefinite" restart="never" nodeType="tmRoot"/>
      </p:par>
    </p:tnLst>
  </p:timing>
</p:sld>
</file>

<file path=ppt/slides/slide1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コンテンツ プレースホルダ 2"/>
          <p:cNvSpPr txBox="1">
            <a:spLocks/>
          </p:cNvSpPr>
          <p:nvPr/>
        </p:nvSpPr>
        <p:spPr>
          <a:xfrm>
            <a:off x="0" y="332656"/>
            <a:ext cx="9144000" cy="864096"/>
          </a:xfrm>
          <a:prstGeom prst="rect">
            <a:avLst/>
          </a:prstGeom>
          <a:effectLst>
            <a:outerShdw blurRad="50800" dist="38100" dir="2700000" algn="tl" rotWithShape="0">
              <a:prstClr val="black">
                <a:alpha val="40000"/>
              </a:prstClr>
            </a:outerShdw>
          </a:effectLst>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kumimoji="1"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kumimoji="1"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kumimoji="1"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algn="ctr">
              <a:buFont typeface="Wingdings" pitchFamily="2" charset="2"/>
              <a:buNone/>
              <a:defRPr/>
            </a:pPr>
            <a:r>
              <a:rPr lang="ja-JP" altLang="en-US" sz="44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ノロウイルス事件ファイル１</a:t>
            </a:r>
            <a:endParaRPr lang="en-US" altLang="ja-JP"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a:p>
            <a:pPr>
              <a:buFont typeface="Wingdings" pitchFamily="2" charset="2"/>
              <a:buNone/>
              <a:defRPr/>
            </a:pPr>
            <a:r>
              <a:rPr lang="ja-JP" altLang="en-US"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　</a:t>
            </a:r>
            <a:endParaRPr lang="en-US" altLang="ja-JP"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a:p>
            <a:pPr>
              <a:buFont typeface="Wingdings" pitchFamily="2" charset="2"/>
              <a:buNone/>
              <a:defRPr/>
            </a:pPr>
            <a:r>
              <a:rPr lang="ja-JP" altLang="en-US"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　●１９９７年　滋賀県内小学校で餅つき大会</a:t>
            </a:r>
            <a:endParaRPr lang="en-US" altLang="ja-JP"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a:p>
            <a:pPr>
              <a:buFont typeface="Wingdings" pitchFamily="2" charset="2"/>
              <a:buNone/>
              <a:defRPr/>
            </a:pPr>
            <a:r>
              <a:rPr lang="ja-JP" altLang="en-US"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　●有症者　５０名</a:t>
            </a:r>
            <a:endParaRPr lang="en-US" altLang="ja-JP"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a:p>
            <a:pPr>
              <a:buFont typeface="Wingdings" pitchFamily="2" charset="2"/>
              <a:buNone/>
              <a:defRPr/>
            </a:pPr>
            <a:r>
              <a:rPr lang="ja-JP" altLang="en-US"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　●原因食品　あんこ餅・</a:t>
            </a:r>
            <a:r>
              <a:rPr lang="ja-JP" altLang="en-US" dirty="0" err="1"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きな</a:t>
            </a:r>
            <a:r>
              <a:rPr lang="ja-JP" altLang="en-US"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粉餅</a:t>
            </a:r>
            <a:endParaRPr lang="en-US" altLang="ja-JP"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a:p>
            <a:pPr>
              <a:buFont typeface="Wingdings" pitchFamily="2" charset="2"/>
              <a:buNone/>
              <a:defRPr/>
            </a:pPr>
            <a:r>
              <a:rPr lang="ja-JP" altLang="en-US"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　●多人数の手作業によるウイルス伝播拡大</a:t>
            </a:r>
            <a:endParaRPr lang="en-US" altLang="ja-JP"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p:txBody>
      </p:sp>
    </p:spTree>
    <p:extLst>
      <p:ext uri="{BB962C8B-B14F-4D97-AF65-F5344CB8AC3E}">
        <p14:creationId xmlns:p14="http://schemas.microsoft.com/office/powerpoint/2010/main" val="43013493"/>
      </p:ext>
    </p:extLst>
  </p:cSld>
  <p:clrMapOvr>
    <a:masterClrMapping/>
  </p:clrMapOvr>
  <p:timing>
    <p:tnLst>
      <p:par>
        <p:cTn id="1" dur="indefinite" restart="never" nodeType="tmRoot"/>
      </p:par>
    </p:tnLst>
  </p:timing>
</p:sld>
</file>

<file path=ppt/slides/slide1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コンテンツ プレースホルダ 2"/>
          <p:cNvSpPr txBox="1">
            <a:spLocks/>
          </p:cNvSpPr>
          <p:nvPr/>
        </p:nvSpPr>
        <p:spPr>
          <a:xfrm>
            <a:off x="0" y="332656"/>
            <a:ext cx="9144000" cy="864096"/>
          </a:xfrm>
          <a:prstGeom prst="rect">
            <a:avLst/>
          </a:prstGeom>
          <a:effectLst>
            <a:outerShdw blurRad="50800" dist="38100" dir="2700000" algn="tl" rotWithShape="0">
              <a:prstClr val="black">
                <a:alpha val="40000"/>
              </a:prstClr>
            </a:outerShdw>
          </a:effectLst>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kumimoji="1"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kumimoji="1"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kumimoji="1"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algn="ctr">
              <a:buFont typeface="Wingdings" pitchFamily="2" charset="2"/>
              <a:buNone/>
              <a:defRPr/>
            </a:pPr>
            <a:r>
              <a:rPr lang="ja-JP" altLang="en-US" sz="44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ノロウイルス事件ファイル２</a:t>
            </a:r>
            <a:endParaRPr lang="en-US" altLang="ja-JP"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a:p>
            <a:pPr>
              <a:buFont typeface="Wingdings" pitchFamily="2" charset="2"/>
              <a:buNone/>
              <a:defRPr/>
            </a:pPr>
            <a:r>
              <a:rPr lang="ja-JP" altLang="en-US"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　</a:t>
            </a:r>
            <a:endParaRPr lang="en-US" altLang="ja-JP"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a:p>
            <a:pPr>
              <a:buFont typeface="Wingdings" pitchFamily="2" charset="2"/>
              <a:buNone/>
              <a:defRPr/>
            </a:pPr>
            <a:r>
              <a:rPr lang="ja-JP" altLang="en-US"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　●２００３年　学校給食のパンによる食中毒</a:t>
            </a:r>
            <a:endParaRPr lang="en-US" altLang="ja-JP"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a:p>
            <a:pPr>
              <a:buFont typeface="Wingdings" pitchFamily="2" charset="2"/>
              <a:buNone/>
              <a:defRPr/>
            </a:pPr>
            <a:r>
              <a:rPr lang="ja-JP" altLang="en-US"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　●有症者　６６１名</a:t>
            </a:r>
            <a:endParaRPr lang="en-US" altLang="ja-JP"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a:p>
            <a:pPr>
              <a:buFont typeface="Wingdings" pitchFamily="2" charset="2"/>
              <a:buNone/>
              <a:defRPr/>
            </a:pPr>
            <a:r>
              <a:rPr lang="ja-JP" altLang="en-US"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　●原因食品　</a:t>
            </a:r>
            <a:r>
              <a:rPr lang="ja-JP" altLang="en-US" dirty="0" err="1"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きな</a:t>
            </a:r>
            <a:r>
              <a:rPr lang="ja-JP" altLang="en-US"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粉ねじりパン</a:t>
            </a:r>
            <a:endParaRPr lang="en-US" altLang="ja-JP"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a:p>
            <a:pPr>
              <a:buFont typeface="Wingdings" pitchFamily="2" charset="2"/>
              <a:buNone/>
              <a:defRPr/>
            </a:pPr>
            <a:r>
              <a:rPr lang="ja-JP" altLang="en-US"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　●１名の調理人からノロウイルスが伝播拡大</a:t>
            </a:r>
            <a:endParaRPr lang="en-US" altLang="ja-JP"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4098" name="Picture 2" descr="http://image1.shopserve.jp/tubameya.com/pic-labo/llimg/160186.jpg"/>
          <p:cNvPicPr>
            <a:picLocks noChangeAspect="1" noChangeArrowheads="1"/>
          </p:cNvPicPr>
          <p:nvPr/>
        </p:nvPicPr>
        <p:blipFill>
          <a:blip r:embed="rId3" cstate="print"/>
          <a:srcRect/>
          <a:stretch>
            <a:fillRect/>
          </a:stretch>
        </p:blipFill>
        <p:spPr bwMode="auto">
          <a:xfrm>
            <a:off x="3131840" y="4149080"/>
            <a:ext cx="2476500" cy="2476501"/>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43013493"/>
      </p:ext>
    </p:extLst>
  </p:cSld>
  <p:clrMapOvr>
    <a:masterClrMapping/>
  </p:clrMapOvr>
  <p:timing>
    <p:tnLst>
      <p:par>
        <p:cTn id="1" dur="indefinite" restart="never" nodeType="tmRoot"/>
      </p:par>
    </p:tnLst>
  </p:timing>
</p:sld>
</file>

<file path=ppt/slides/slide1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コンテンツ プレースホルダ 2"/>
          <p:cNvSpPr txBox="1">
            <a:spLocks/>
          </p:cNvSpPr>
          <p:nvPr/>
        </p:nvSpPr>
        <p:spPr>
          <a:xfrm>
            <a:off x="0" y="332656"/>
            <a:ext cx="9144000" cy="864096"/>
          </a:xfrm>
          <a:prstGeom prst="rect">
            <a:avLst/>
          </a:prstGeom>
          <a:effectLst>
            <a:outerShdw blurRad="50800" dist="38100" dir="2700000" algn="tl" rotWithShape="0">
              <a:prstClr val="black">
                <a:alpha val="40000"/>
              </a:prstClr>
            </a:outerShdw>
          </a:effectLst>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kumimoji="1"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kumimoji="1"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kumimoji="1"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algn="ctr">
              <a:buFont typeface="Wingdings" pitchFamily="2" charset="2"/>
              <a:buNone/>
              <a:defRPr/>
            </a:pPr>
            <a:r>
              <a:rPr lang="ja-JP" altLang="en-US" sz="44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ノロウイルス事件ファイル３</a:t>
            </a:r>
            <a:endParaRPr lang="en-US" altLang="ja-JP"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a:p>
            <a:pPr>
              <a:buFont typeface="Wingdings" pitchFamily="2" charset="2"/>
              <a:buNone/>
              <a:defRPr/>
            </a:pPr>
            <a:r>
              <a:rPr lang="ja-JP" altLang="en-US"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　</a:t>
            </a:r>
            <a:endParaRPr lang="en-US" altLang="ja-JP"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a:p>
            <a:pPr>
              <a:buFont typeface="Wingdings" pitchFamily="2" charset="2"/>
              <a:buNone/>
              <a:defRPr/>
            </a:pPr>
            <a:r>
              <a:rPr lang="ja-JP" altLang="en-US"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　●２００１年　長野県内のホテル</a:t>
            </a:r>
            <a:endParaRPr lang="en-US" altLang="ja-JP"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a:p>
            <a:pPr>
              <a:buFont typeface="Wingdings" pitchFamily="2" charset="2"/>
              <a:buNone/>
              <a:defRPr/>
            </a:pPr>
            <a:r>
              <a:rPr lang="ja-JP" altLang="en-US"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　●チーズケーキによるノロウイルス食中毒で</a:t>
            </a:r>
            <a:endParaRPr lang="en-US" altLang="ja-JP"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a:p>
            <a:pPr>
              <a:buFont typeface="Wingdings" pitchFamily="2" charset="2"/>
              <a:buNone/>
              <a:defRPr/>
            </a:pPr>
            <a:r>
              <a:rPr lang="ja-JP" altLang="en-US"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　　６日間の営業停止後、</a:t>
            </a:r>
            <a:r>
              <a:rPr lang="ja-JP" altLang="en-US" dirty="0" smtClean="0">
                <a:solidFill>
                  <a:srgbClr val="FFC000"/>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再開直後に３０９名</a:t>
            </a:r>
            <a:r>
              <a:rPr lang="ja-JP" altLang="en-US"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の</a:t>
            </a:r>
            <a:endParaRPr lang="en-US" altLang="ja-JP"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a:p>
            <a:pPr>
              <a:buFont typeface="Wingdings" pitchFamily="2" charset="2"/>
              <a:buNone/>
              <a:defRPr/>
            </a:pPr>
            <a:r>
              <a:rPr lang="ja-JP" altLang="en-US"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　　急性胃腸炎の有症者</a:t>
            </a:r>
            <a:endParaRPr lang="en-US" altLang="ja-JP"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a:p>
            <a:pPr>
              <a:buFont typeface="Wingdings" pitchFamily="2" charset="2"/>
              <a:buNone/>
              <a:defRPr/>
            </a:pPr>
            <a:endParaRPr lang="en-US" altLang="ja-JP"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a:p>
            <a:pPr>
              <a:buFont typeface="Wingdings" pitchFamily="2" charset="2"/>
              <a:buNone/>
              <a:defRPr/>
            </a:pPr>
            <a:endParaRPr lang="en-US" altLang="ja-JP"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a:p>
            <a:pPr>
              <a:buFont typeface="Wingdings" pitchFamily="2" charset="2"/>
              <a:buNone/>
              <a:defRPr/>
            </a:pPr>
            <a:r>
              <a:rPr lang="ja-JP" altLang="en-US"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　　　　</a:t>
            </a:r>
            <a:r>
              <a:rPr lang="ja-JP" altLang="en-US" dirty="0" smtClean="0">
                <a:solidFill>
                  <a:srgbClr val="FFC000"/>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停止期間中の消毒が不十分</a:t>
            </a:r>
            <a:endParaRPr lang="en-US" altLang="ja-JP" dirty="0" smtClean="0">
              <a:solidFill>
                <a:srgbClr val="FFC000"/>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a:p>
            <a:pPr>
              <a:buFont typeface="Wingdings" pitchFamily="2" charset="2"/>
              <a:buNone/>
              <a:defRPr/>
            </a:pPr>
            <a:r>
              <a:rPr lang="ja-JP" altLang="en-US" dirty="0" smtClean="0">
                <a:solidFill>
                  <a:srgbClr val="FFC000"/>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　　　　環境中でノロウイルスは生き残る</a:t>
            </a:r>
            <a:endParaRPr lang="en-US" altLang="ja-JP" dirty="0" smtClean="0">
              <a:solidFill>
                <a:srgbClr val="FFC000"/>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a:p>
            <a:pPr>
              <a:buFont typeface="Wingdings" pitchFamily="2" charset="2"/>
              <a:buNone/>
              <a:defRPr/>
            </a:pPr>
            <a:r>
              <a:rPr lang="ja-JP" altLang="en-US"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　</a:t>
            </a:r>
            <a:endParaRPr lang="en-US" altLang="ja-JP"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5" name="下矢印 4"/>
          <p:cNvSpPr/>
          <p:nvPr/>
        </p:nvSpPr>
        <p:spPr>
          <a:xfrm>
            <a:off x="3707904" y="4077072"/>
            <a:ext cx="1080120" cy="1080120"/>
          </a:xfrm>
          <a:prstGeom prst="downArrow">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cs typeface="メイリオ" panose="020B0604030504040204" pitchFamily="50" charset="-128"/>
            </a:endParaRPr>
          </a:p>
        </p:txBody>
      </p:sp>
    </p:spTree>
    <p:extLst>
      <p:ext uri="{BB962C8B-B14F-4D97-AF65-F5344CB8AC3E}">
        <p14:creationId xmlns:p14="http://schemas.microsoft.com/office/powerpoint/2010/main" val="43013493"/>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rgbClr val="000099"/>
        </a:solidFill>
        <a:effectLst/>
      </p:bgPr>
    </p:bg>
    <p:spTree>
      <p:nvGrpSpPr>
        <p:cNvPr id="1" name=""/>
        <p:cNvGrpSpPr/>
        <p:nvPr/>
      </p:nvGrpSpPr>
      <p:grpSpPr>
        <a:xfrm>
          <a:off x="0" y="0"/>
          <a:ext cx="0" cy="0"/>
          <a:chOff x="0" y="0"/>
          <a:chExt cx="0" cy="0"/>
        </a:xfrm>
      </p:grpSpPr>
      <p:graphicFrame>
        <p:nvGraphicFramePr>
          <p:cNvPr id="12" name="コンテンツ プレースホルダ 3"/>
          <p:cNvGraphicFramePr>
            <a:graphicFrameLocks noGrp="1"/>
          </p:cNvGraphicFramePr>
          <p:nvPr>
            <p:ph sz="quarter" idx="1"/>
            <p:extLst/>
          </p:nvPr>
        </p:nvGraphicFramePr>
        <p:xfrm>
          <a:off x="-180528" y="-171400"/>
          <a:ext cx="9433048" cy="72008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角丸四角形 3"/>
          <p:cNvSpPr/>
          <p:nvPr/>
        </p:nvSpPr>
        <p:spPr>
          <a:xfrm>
            <a:off x="0" y="2994030"/>
            <a:ext cx="2771800" cy="2664296"/>
          </a:xfrm>
          <a:prstGeom prst="roundRect">
            <a:avLst/>
          </a:prstGeom>
          <a:solidFill>
            <a:schemeClr val="bg1">
              <a:alpha val="0"/>
            </a:schemeClr>
          </a:solid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50000"/>
              </a:spcBef>
              <a:spcAft>
                <a:spcPct val="0"/>
              </a:spcAft>
            </a:pPr>
            <a:endParaRPr lang="ja-JP" altLang="en-US" b="1">
              <a:solidFill>
                <a:srgbClr val="FFFFFF"/>
              </a:solidFill>
            </a:endParaRPr>
          </a:p>
        </p:txBody>
      </p:sp>
    </p:spTree>
    <p:extLst>
      <p:ext uri="{BB962C8B-B14F-4D97-AF65-F5344CB8AC3E}">
        <p14:creationId xmlns:p14="http://schemas.microsoft.com/office/powerpoint/2010/main" val="820035725"/>
      </p:ext>
    </p:extLst>
  </p:cSld>
  <p:clrMapOvr>
    <a:masterClrMapping/>
  </p:clrMapOvr>
  <p:transition spd="med"/>
  <p:timing>
    <p:tnLst>
      <p:par>
        <p:cTn id="1" dur="indefinite" restart="never" nodeType="tmRoot"/>
      </p:par>
    </p:tnLst>
  </p:timing>
</p:sld>
</file>

<file path=ppt/slides/slide1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コンテンツ プレースホルダ 2"/>
          <p:cNvSpPr txBox="1">
            <a:spLocks/>
          </p:cNvSpPr>
          <p:nvPr/>
        </p:nvSpPr>
        <p:spPr>
          <a:xfrm>
            <a:off x="-108520" y="332656"/>
            <a:ext cx="9144000" cy="864096"/>
          </a:xfrm>
          <a:prstGeom prst="rect">
            <a:avLst/>
          </a:prstGeom>
          <a:effectLst>
            <a:outerShdw blurRad="50800" dist="38100" dir="2700000" algn="tl" rotWithShape="0">
              <a:prstClr val="black">
                <a:alpha val="40000"/>
              </a:prstClr>
            </a:outerShdw>
          </a:effectLst>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kumimoji="1"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kumimoji="1"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kumimoji="1"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algn="ctr">
              <a:buFont typeface="Wingdings" pitchFamily="2" charset="2"/>
              <a:buNone/>
              <a:defRPr/>
            </a:pPr>
            <a:r>
              <a:rPr lang="ja-JP" altLang="en-US" sz="44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ノロウイルス事件ファイル４</a:t>
            </a:r>
            <a:endParaRPr lang="en-US" altLang="ja-JP"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a:p>
            <a:pPr>
              <a:buFont typeface="Wingdings" pitchFamily="2" charset="2"/>
              <a:buNone/>
              <a:defRPr/>
            </a:pPr>
            <a:r>
              <a:rPr lang="ja-JP" altLang="en-US"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　</a:t>
            </a:r>
            <a:endParaRPr lang="en-US" altLang="ja-JP"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a:p>
            <a:pPr>
              <a:buFont typeface="Wingdings" pitchFamily="2" charset="2"/>
              <a:buNone/>
              <a:defRPr/>
            </a:pPr>
            <a:r>
              <a:rPr lang="ja-JP" altLang="en-US"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　●２００５年　小学校にて３７１名が嘔吐下痢</a:t>
            </a:r>
            <a:endParaRPr lang="en-US" altLang="ja-JP"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a:p>
            <a:pPr>
              <a:buFont typeface="Wingdings" pitchFamily="2" charset="2"/>
              <a:buNone/>
              <a:defRPr/>
            </a:pPr>
            <a:r>
              <a:rPr lang="ja-JP" altLang="en-US"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　●体育館のモップからウイルス検出</a:t>
            </a:r>
            <a:endParaRPr lang="en-US" altLang="ja-JP"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a:p>
            <a:pPr>
              <a:buFont typeface="Wingdings" pitchFamily="2" charset="2"/>
              <a:buNone/>
              <a:defRPr/>
            </a:pPr>
            <a:endParaRPr lang="en-US" altLang="ja-JP"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a:p>
            <a:pPr>
              <a:buFont typeface="Wingdings" pitchFamily="2" charset="2"/>
              <a:buNone/>
              <a:defRPr/>
            </a:pPr>
            <a:endParaRPr lang="en-US" altLang="ja-JP"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a:p>
            <a:pPr>
              <a:buFont typeface="Wingdings" pitchFamily="2" charset="2"/>
              <a:buNone/>
              <a:defRPr/>
            </a:pPr>
            <a:endParaRPr lang="en-US" altLang="ja-JP"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a:p>
            <a:pPr>
              <a:buFont typeface="Wingdings" pitchFamily="2" charset="2"/>
              <a:buNone/>
              <a:defRPr/>
            </a:pPr>
            <a:r>
              <a:rPr lang="ja-JP" altLang="en-US"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　　　</a:t>
            </a:r>
            <a:r>
              <a:rPr lang="ja-JP" altLang="en-US" dirty="0" smtClean="0">
                <a:solidFill>
                  <a:srgbClr val="FFC000"/>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ノロウイルスが体育館の床を汚染し、</a:t>
            </a:r>
            <a:endParaRPr lang="en-US" altLang="ja-JP" dirty="0" smtClean="0">
              <a:solidFill>
                <a:srgbClr val="FFC000"/>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a:p>
            <a:pPr>
              <a:buFont typeface="Wingdings" pitchFamily="2" charset="2"/>
              <a:buNone/>
              <a:defRPr/>
            </a:pPr>
            <a:r>
              <a:rPr lang="ja-JP" altLang="en-US" dirty="0" smtClean="0">
                <a:solidFill>
                  <a:srgbClr val="FFC000"/>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　　　モップによる掃除の際、塵芥とともに</a:t>
            </a:r>
            <a:endParaRPr lang="en-US" altLang="ja-JP" dirty="0" smtClean="0">
              <a:solidFill>
                <a:srgbClr val="FFC000"/>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a:p>
            <a:pPr>
              <a:buFont typeface="Wingdings" pitchFamily="2" charset="2"/>
              <a:buNone/>
              <a:defRPr/>
            </a:pPr>
            <a:r>
              <a:rPr lang="ja-JP" altLang="en-US" dirty="0" smtClean="0">
                <a:solidFill>
                  <a:srgbClr val="FFC000"/>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　　　空中に拡散</a:t>
            </a:r>
            <a:endParaRPr lang="en-US" altLang="ja-JP" dirty="0" smtClean="0">
              <a:solidFill>
                <a:srgbClr val="FFC000"/>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a:p>
            <a:pPr>
              <a:buFont typeface="Wingdings" pitchFamily="2" charset="2"/>
              <a:buNone/>
              <a:defRPr/>
            </a:pPr>
            <a:endParaRPr lang="en-US" altLang="ja-JP"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a:p>
            <a:pPr>
              <a:buFont typeface="Wingdings" pitchFamily="2" charset="2"/>
              <a:buNone/>
              <a:defRPr/>
            </a:pPr>
            <a:r>
              <a:rPr lang="ja-JP" altLang="en-US"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　</a:t>
            </a:r>
            <a:endParaRPr lang="en-US" altLang="ja-JP"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5" name="下矢印 4"/>
          <p:cNvSpPr/>
          <p:nvPr/>
        </p:nvSpPr>
        <p:spPr>
          <a:xfrm>
            <a:off x="3707904" y="3068960"/>
            <a:ext cx="1080120" cy="1080120"/>
          </a:xfrm>
          <a:prstGeom prst="downArrow">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cs typeface="メイリオ" panose="020B0604030504040204" pitchFamily="50" charset="-128"/>
            </a:endParaRPr>
          </a:p>
        </p:txBody>
      </p:sp>
    </p:spTree>
    <p:extLst>
      <p:ext uri="{BB962C8B-B14F-4D97-AF65-F5344CB8AC3E}">
        <p14:creationId xmlns:p14="http://schemas.microsoft.com/office/powerpoint/2010/main" val="43013493"/>
      </p:ext>
    </p:extLst>
  </p:cSld>
  <p:clrMapOvr>
    <a:masterClrMapping/>
  </p:clrMapOvr>
  <p:timing>
    <p:tnLst>
      <p:par>
        <p:cTn id="1" dur="indefinite" restart="never" nodeType="tmRoot"/>
      </p:par>
    </p:tnLst>
  </p:timing>
</p:sld>
</file>

<file path=ppt/slides/slide1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コンテンツ プレースホルダ 2"/>
          <p:cNvSpPr txBox="1">
            <a:spLocks/>
          </p:cNvSpPr>
          <p:nvPr/>
        </p:nvSpPr>
        <p:spPr>
          <a:xfrm>
            <a:off x="611560" y="1124744"/>
            <a:ext cx="9144000" cy="864096"/>
          </a:xfrm>
          <a:prstGeom prst="rect">
            <a:avLst/>
          </a:prstGeom>
          <a:effectLst>
            <a:outerShdw blurRad="50800" dist="38100" dir="2700000" algn="tl" rotWithShape="0">
              <a:prstClr val="black">
                <a:alpha val="40000"/>
              </a:prstClr>
            </a:outerShdw>
          </a:effectLst>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kumimoji="1"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kumimoji="1"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kumimoji="1"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a:buFont typeface="Wingdings" pitchFamily="2" charset="2"/>
              <a:buNone/>
              <a:defRPr/>
            </a:pPr>
            <a:r>
              <a:rPr lang="ja-JP" altLang="en-US" sz="28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●平成２４年４月</a:t>
            </a:r>
            <a:r>
              <a:rPr lang="ja-JP" altLang="en-US" sz="2800" dirty="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　</a:t>
            </a:r>
            <a:r>
              <a:rPr lang="ja-JP" altLang="en-US" sz="28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和歌山県立高校での食中毒事件</a:t>
            </a:r>
            <a:endParaRPr lang="en-US" altLang="ja-JP" sz="28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a:p>
            <a:pPr>
              <a:buFont typeface="Wingdings" pitchFamily="2" charset="2"/>
              <a:buNone/>
              <a:defRPr/>
            </a:pPr>
            <a:endParaRPr lang="en-US" altLang="ja-JP" sz="28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a:p>
            <a:pPr>
              <a:buFont typeface="Wingdings" pitchFamily="2" charset="2"/>
              <a:buNone/>
              <a:defRPr/>
            </a:pPr>
            <a:endParaRPr lang="en-US" altLang="ja-JP" sz="28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a:p>
            <a:pPr>
              <a:buFont typeface="Wingdings" pitchFamily="2" charset="2"/>
              <a:buNone/>
              <a:defRPr/>
            </a:pPr>
            <a:r>
              <a:rPr lang="ja-JP" altLang="en-US" sz="28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①体調不良の調理員がノロウイルスに感染している</a:t>
            </a:r>
            <a:endParaRPr lang="en-US" altLang="ja-JP" sz="28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a:p>
            <a:pPr>
              <a:buFont typeface="Wingdings" pitchFamily="2" charset="2"/>
              <a:buNone/>
              <a:defRPr/>
            </a:pPr>
            <a:r>
              <a:rPr lang="ja-JP" altLang="en-US" sz="28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　と知らずに無理をして出勤、調理を行った。</a:t>
            </a:r>
            <a:endParaRPr lang="en-US" altLang="ja-JP" sz="28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a:p>
            <a:pPr>
              <a:buFont typeface="Wingdings" pitchFamily="2" charset="2"/>
              <a:buNone/>
              <a:defRPr/>
            </a:pPr>
            <a:r>
              <a:rPr lang="ja-JP" altLang="en-US" sz="28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　（休めない環境）</a:t>
            </a:r>
            <a:endParaRPr lang="en-US" altLang="ja-JP" sz="28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a:p>
            <a:pPr>
              <a:buFont typeface="Wingdings" pitchFamily="2" charset="2"/>
              <a:buNone/>
              <a:defRPr/>
            </a:pPr>
            <a:r>
              <a:rPr lang="ja-JP" altLang="en-US" sz="28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②衛生的な手洗いを行っていなかった。</a:t>
            </a:r>
            <a:endParaRPr lang="en-US" altLang="ja-JP" sz="28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a:p>
            <a:pPr>
              <a:buFont typeface="Wingdings" pitchFamily="2" charset="2"/>
              <a:buNone/>
              <a:defRPr/>
            </a:pPr>
            <a:r>
              <a:rPr lang="ja-JP" altLang="en-US" sz="28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　爪ブラシ、ペーパータオル・消毒用</a:t>
            </a:r>
            <a:endParaRPr lang="en-US" altLang="ja-JP" sz="28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a:p>
            <a:pPr>
              <a:buFont typeface="Wingdings" pitchFamily="2" charset="2"/>
              <a:buNone/>
              <a:defRPr/>
            </a:pPr>
            <a:r>
              <a:rPr lang="ja-JP" altLang="en-US" sz="28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　アルコール等がなかった。</a:t>
            </a:r>
            <a:endParaRPr lang="en-US" altLang="ja-JP" sz="28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a:p>
            <a:pPr>
              <a:buFont typeface="Wingdings" pitchFamily="2" charset="2"/>
              <a:buNone/>
              <a:defRPr/>
            </a:pPr>
            <a:r>
              <a:rPr lang="ja-JP" altLang="en-US" sz="28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　⇒施設の設備が不十分</a:t>
            </a:r>
            <a:endParaRPr lang="en-US" altLang="ja-JP" sz="28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a:p>
            <a:pPr>
              <a:buFont typeface="Wingdings" pitchFamily="2" charset="2"/>
              <a:buNone/>
              <a:defRPr/>
            </a:pPr>
            <a:r>
              <a:rPr lang="ja-JP" altLang="en-US" sz="28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　</a:t>
            </a:r>
            <a:r>
              <a:rPr lang="ja-JP" altLang="en-US" sz="2800" dirty="0" smtClean="0">
                <a:solidFill>
                  <a:srgbClr val="FFC000"/>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⇒ノロウイルスを手指に付着したまま調理</a:t>
            </a:r>
            <a:endParaRPr lang="en-US" altLang="ja-JP" sz="2800" dirty="0" smtClean="0">
              <a:solidFill>
                <a:srgbClr val="FFC000"/>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a:p>
            <a:pPr>
              <a:buFont typeface="Wingdings" pitchFamily="2" charset="2"/>
              <a:buNone/>
              <a:defRPr/>
            </a:pPr>
            <a:r>
              <a:rPr lang="ja-JP" altLang="en-US"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　</a:t>
            </a:r>
            <a:endParaRPr lang="en-US" altLang="ja-JP"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3" name="コンテンツ プレースホルダ 2"/>
          <p:cNvSpPr txBox="1">
            <a:spLocks/>
          </p:cNvSpPr>
          <p:nvPr/>
        </p:nvSpPr>
        <p:spPr>
          <a:xfrm>
            <a:off x="0" y="332656"/>
            <a:ext cx="9144000" cy="864096"/>
          </a:xfrm>
          <a:prstGeom prst="rect">
            <a:avLst/>
          </a:prstGeom>
          <a:effectLst>
            <a:outerShdw blurRad="50800" dist="38100" dir="2700000" algn="tl" rotWithShape="0">
              <a:prstClr val="black">
                <a:alpha val="40000"/>
              </a:prstClr>
            </a:outerShdw>
          </a:effectLst>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kumimoji="1"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kumimoji="1"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kumimoji="1"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algn="ctr">
              <a:buFont typeface="Wingdings" pitchFamily="2" charset="2"/>
              <a:buNone/>
              <a:defRPr/>
            </a:pPr>
            <a:r>
              <a:rPr lang="ja-JP" altLang="en-US" sz="44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ノロウイルス事件ファイル５</a:t>
            </a:r>
            <a:endParaRPr lang="en-US" altLang="ja-JP"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5" name="下矢印 4"/>
          <p:cNvSpPr/>
          <p:nvPr/>
        </p:nvSpPr>
        <p:spPr>
          <a:xfrm>
            <a:off x="3563888" y="1700808"/>
            <a:ext cx="1080120" cy="936104"/>
          </a:xfrm>
          <a:prstGeom prst="downArrow">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cs typeface="メイリオ" panose="020B0604030504040204" pitchFamily="50" charset="-128"/>
            </a:endParaRPr>
          </a:p>
        </p:txBody>
      </p:sp>
    </p:spTree>
    <p:extLst>
      <p:ext uri="{BB962C8B-B14F-4D97-AF65-F5344CB8AC3E}">
        <p14:creationId xmlns:p14="http://schemas.microsoft.com/office/powerpoint/2010/main" val="43013493"/>
      </p:ext>
    </p:extLst>
  </p:cSld>
  <p:clrMapOvr>
    <a:masterClrMapping/>
  </p:clrMapOvr>
  <p:timing>
    <p:tnLst>
      <p:par>
        <p:cTn id="1" dur="indefinite" restart="never" nodeType="tmRoot"/>
      </p:par>
    </p:tnLst>
  </p:timing>
</p:sld>
</file>

<file path=ppt/slides/slide1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コンテンツ プレースホルダ 2"/>
          <p:cNvSpPr txBox="1">
            <a:spLocks/>
          </p:cNvSpPr>
          <p:nvPr/>
        </p:nvSpPr>
        <p:spPr>
          <a:xfrm>
            <a:off x="251520" y="908720"/>
            <a:ext cx="9144000" cy="864096"/>
          </a:xfrm>
          <a:prstGeom prst="rect">
            <a:avLst/>
          </a:prstGeom>
          <a:effectLst>
            <a:outerShdw blurRad="50800" dist="38100" dir="2700000" algn="tl" rotWithShape="0">
              <a:prstClr val="black">
                <a:alpha val="40000"/>
              </a:prstClr>
            </a:outerShdw>
          </a:effectLst>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kumimoji="1"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kumimoji="1"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kumimoji="1"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a:buFont typeface="Wingdings" pitchFamily="2" charset="2"/>
              <a:buNone/>
              <a:defRPr/>
            </a:pPr>
            <a:r>
              <a:rPr lang="ja-JP" altLang="en-US" sz="44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原因として・・・</a:t>
            </a:r>
            <a:endParaRPr lang="en-US" altLang="ja-JP" sz="44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a:p>
            <a:pPr>
              <a:buFont typeface="Wingdings" pitchFamily="2" charset="2"/>
              <a:buNone/>
              <a:defRPr/>
            </a:pPr>
            <a:r>
              <a:rPr lang="ja-JP" altLang="en-US" sz="44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「食中毒は滅多に起こらない」</a:t>
            </a:r>
            <a:endParaRPr lang="en-US" altLang="ja-JP" sz="44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a:p>
            <a:pPr>
              <a:buFont typeface="Wingdings" pitchFamily="2" charset="2"/>
              <a:buNone/>
              <a:defRPr/>
            </a:pPr>
            <a:r>
              <a:rPr lang="ja-JP" altLang="en-US" sz="44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「自分の施設に限って起こらない」</a:t>
            </a:r>
            <a:endParaRPr lang="en-US" altLang="ja-JP" sz="44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a:p>
            <a:pPr>
              <a:buFont typeface="Wingdings" pitchFamily="2" charset="2"/>
              <a:buNone/>
              <a:defRPr/>
            </a:pPr>
            <a:r>
              <a:rPr lang="ja-JP" altLang="en-US" sz="44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　　　　　　↓</a:t>
            </a:r>
            <a:endParaRPr lang="en-US" altLang="ja-JP" sz="44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a:p>
            <a:pPr>
              <a:buFont typeface="Wingdings" pitchFamily="2" charset="2"/>
              <a:buNone/>
              <a:defRPr/>
            </a:pPr>
            <a:r>
              <a:rPr lang="ja-JP" altLang="en-US" sz="44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  </a:t>
            </a:r>
            <a:r>
              <a:rPr lang="ja-JP" altLang="en-US" sz="4400" dirty="0" smtClean="0">
                <a:solidFill>
                  <a:srgbClr val="FFC000"/>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根拠のない安心感が大変な事</a:t>
            </a:r>
            <a:endParaRPr lang="en-US" altLang="ja-JP" sz="4400" dirty="0" smtClean="0">
              <a:solidFill>
                <a:srgbClr val="FFC000"/>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a:p>
            <a:pPr>
              <a:buFont typeface="Wingdings" pitchFamily="2" charset="2"/>
              <a:buNone/>
              <a:defRPr/>
            </a:pPr>
            <a:r>
              <a:rPr lang="ja-JP" altLang="en-US" sz="4400" dirty="0" smtClean="0">
                <a:solidFill>
                  <a:srgbClr val="FFC000"/>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  につながる！</a:t>
            </a:r>
            <a:endParaRPr lang="en-US" altLang="ja-JP" sz="4400" dirty="0" smtClean="0">
              <a:solidFill>
                <a:srgbClr val="FFC000"/>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5" name="コンテンツ プレースホルダ 2"/>
          <p:cNvSpPr txBox="1">
            <a:spLocks/>
          </p:cNvSpPr>
          <p:nvPr/>
        </p:nvSpPr>
        <p:spPr>
          <a:xfrm>
            <a:off x="0" y="332656"/>
            <a:ext cx="9144000" cy="864096"/>
          </a:xfrm>
          <a:prstGeom prst="rect">
            <a:avLst/>
          </a:prstGeom>
          <a:effectLst>
            <a:outerShdw blurRad="50800" dist="38100" dir="2700000" algn="tl" rotWithShape="0">
              <a:prstClr val="black">
                <a:alpha val="40000"/>
              </a:prstClr>
            </a:outerShdw>
          </a:effectLst>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kumimoji="1"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kumimoji="1"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kumimoji="1"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algn="ctr">
              <a:buFont typeface="Wingdings" pitchFamily="2" charset="2"/>
              <a:buNone/>
              <a:defRPr/>
            </a:pPr>
            <a:endParaRPr lang="en-US" altLang="ja-JP"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p:txBody>
      </p:sp>
    </p:spTree>
    <p:extLst>
      <p:ext uri="{BB962C8B-B14F-4D97-AF65-F5344CB8AC3E}">
        <p14:creationId xmlns:p14="http://schemas.microsoft.com/office/powerpoint/2010/main" val="43013493"/>
      </p:ext>
    </p:extLst>
  </p:cSld>
  <p:clrMapOvr>
    <a:masterClrMapping/>
  </p:clrMapOvr>
  <p:timing>
    <p:tnLst>
      <p:par>
        <p:cTn id="1" dur="indefinite" restart="never" nodeType="tmRoot"/>
      </p:par>
    </p:tnLst>
  </p:timing>
</p:sld>
</file>

<file path=ppt/slides/slide1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正方形/長方形 34"/>
          <p:cNvSpPr/>
          <p:nvPr/>
        </p:nvSpPr>
        <p:spPr>
          <a:xfrm>
            <a:off x="5940152" y="3645024"/>
            <a:ext cx="2664296" cy="1944216"/>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34" name="正方形/長方形 33"/>
          <p:cNvSpPr/>
          <p:nvPr/>
        </p:nvSpPr>
        <p:spPr>
          <a:xfrm>
            <a:off x="3275856" y="3645024"/>
            <a:ext cx="2664296" cy="1944216"/>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21" name="正方形/長方形 20"/>
          <p:cNvSpPr/>
          <p:nvPr/>
        </p:nvSpPr>
        <p:spPr>
          <a:xfrm>
            <a:off x="1187624" y="1484784"/>
            <a:ext cx="576064" cy="1296144"/>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200" dirty="0" smtClean="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女子トイレ</a:t>
            </a:r>
            <a:endParaRPr lang="ja-JP" altLang="en-US" sz="1200"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9" name="正方形/長方形 18"/>
          <p:cNvSpPr/>
          <p:nvPr/>
        </p:nvSpPr>
        <p:spPr>
          <a:xfrm>
            <a:off x="611560" y="1484784"/>
            <a:ext cx="576064" cy="1296144"/>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200" dirty="0" smtClean="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男子トイレ</a:t>
            </a:r>
            <a:endParaRPr kumimoji="1" lang="ja-JP" altLang="en-US" sz="1200"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5" name="コンテンツ プレースホルダ 2"/>
          <p:cNvSpPr txBox="1">
            <a:spLocks/>
          </p:cNvSpPr>
          <p:nvPr/>
        </p:nvSpPr>
        <p:spPr>
          <a:xfrm>
            <a:off x="0" y="332656"/>
            <a:ext cx="9144000" cy="864096"/>
          </a:xfrm>
          <a:prstGeom prst="rect">
            <a:avLst/>
          </a:prstGeom>
          <a:effectLst>
            <a:outerShdw blurRad="50800" dist="38100" dir="2700000" algn="tl" rotWithShape="0">
              <a:prstClr val="black">
                <a:alpha val="40000"/>
              </a:prstClr>
            </a:outerShdw>
          </a:effectLst>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kumimoji="1"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kumimoji="1"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kumimoji="1"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algn="ctr">
              <a:buFont typeface="Wingdings" pitchFamily="2" charset="2"/>
              <a:buNone/>
              <a:defRPr/>
            </a:pPr>
            <a:endParaRPr lang="en-US" altLang="ja-JP"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6" name="正方形/長方形 5"/>
          <p:cNvSpPr/>
          <p:nvPr/>
        </p:nvSpPr>
        <p:spPr>
          <a:xfrm>
            <a:off x="611560" y="3645024"/>
            <a:ext cx="2664296" cy="1944216"/>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9" name="正方形/長方形 8"/>
          <p:cNvSpPr/>
          <p:nvPr/>
        </p:nvSpPr>
        <p:spPr>
          <a:xfrm>
            <a:off x="539552" y="3573016"/>
            <a:ext cx="144016" cy="216024"/>
          </a:xfrm>
          <a:prstGeom prst="rect">
            <a:avLst/>
          </a:prstGeom>
          <a:solidFill>
            <a:schemeClr val="bg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0" name="正方形/長方形 9"/>
          <p:cNvSpPr/>
          <p:nvPr/>
        </p:nvSpPr>
        <p:spPr>
          <a:xfrm>
            <a:off x="539552" y="1412776"/>
            <a:ext cx="144016" cy="216024"/>
          </a:xfrm>
          <a:prstGeom prst="rect">
            <a:avLst/>
          </a:prstGeom>
          <a:solidFill>
            <a:schemeClr val="bg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1" name="正方形/長方形 10"/>
          <p:cNvSpPr/>
          <p:nvPr/>
        </p:nvSpPr>
        <p:spPr>
          <a:xfrm>
            <a:off x="539552" y="2636912"/>
            <a:ext cx="144016" cy="216024"/>
          </a:xfrm>
          <a:prstGeom prst="rect">
            <a:avLst/>
          </a:prstGeom>
          <a:solidFill>
            <a:schemeClr val="bg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2" name="正方形/長方形 11"/>
          <p:cNvSpPr/>
          <p:nvPr/>
        </p:nvSpPr>
        <p:spPr>
          <a:xfrm>
            <a:off x="8532440" y="5445224"/>
            <a:ext cx="144016" cy="216024"/>
          </a:xfrm>
          <a:prstGeom prst="rect">
            <a:avLst/>
          </a:prstGeom>
          <a:solidFill>
            <a:schemeClr val="bg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3" name="正方形/長方形 12"/>
          <p:cNvSpPr/>
          <p:nvPr/>
        </p:nvSpPr>
        <p:spPr>
          <a:xfrm>
            <a:off x="8532440" y="3573016"/>
            <a:ext cx="144016" cy="216024"/>
          </a:xfrm>
          <a:prstGeom prst="rect">
            <a:avLst/>
          </a:prstGeom>
          <a:solidFill>
            <a:schemeClr val="bg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4" name="正方形/長方形 13"/>
          <p:cNvSpPr/>
          <p:nvPr/>
        </p:nvSpPr>
        <p:spPr>
          <a:xfrm>
            <a:off x="5868144" y="5445224"/>
            <a:ext cx="144016" cy="216024"/>
          </a:xfrm>
          <a:prstGeom prst="rect">
            <a:avLst/>
          </a:prstGeom>
          <a:solidFill>
            <a:schemeClr val="bg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5" name="正方形/長方形 14"/>
          <p:cNvSpPr/>
          <p:nvPr/>
        </p:nvSpPr>
        <p:spPr>
          <a:xfrm>
            <a:off x="5868144" y="3573016"/>
            <a:ext cx="144016" cy="216024"/>
          </a:xfrm>
          <a:prstGeom prst="rect">
            <a:avLst/>
          </a:prstGeom>
          <a:solidFill>
            <a:schemeClr val="bg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6" name="正方形/長方形 15"/>
          <p:cNvSpPr/>
          <p:nvPr/>
        </p:nvSpPr>
        <p:spPr>
          <a:xfrm>
            <a:off x="3203848" y="3573016"/>
            <a:ext cx="144016" cy="216024"/>
          </a:xfrm>
          <a:prstGeom prst="rect">
            <a:avLst/>
          </a:prstGeom>
          <a:solidFill>
            <a:schemeClr val="bg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7" name="正方形/長方形 16"/>
          <p:cNvSpPr/>
          <p:nvPr/>
        </p:nvSpPr>
        <p:spPr>
          <a:xfrm>
            <a:off x="3203848" y="5445224"/>
            <a:ext cx="144016" cy="216024"/>
          </a:xfrm>
          <a:prstGeom prst="rect">
            <a:avLst/>
          </a:prstGeom>
          <a:solidFill>
            <a:schemeClr val="bg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8" name="正方形/長方形 17"/>
          <p:cNvSpPr/>
          <p:nvPr/>
        </p:nvSpPr>
        <p:spPr>
          <a:xfrm>
            <a:off x="539552" y="5445224"/>
            <a:ext cx="144016" cy="216024"/>
          </a:xfrm>
          <a:prstGeom prst="rect">
            <a:avLst/>
          </a:prstGeom>
          <a:solidFill>
            <a:schemeClr val="bg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22" name="正方形/長方形 21"/>
          <p:cNvSpPr/>
          <p:nvPr/>
        </p:nvSpPr>
        <p:spPr>
          <a:xfrm>
            <a:off x="1763688" y="2636912"/>
            <a:ext cx="6768752" cy="144016"/>
          </a:xfrm>
          <a:prstGeom prst="rect">
            <a:avLst/>
          </a:prstGeom>
          <a:solidFill>
            <a:schemeClr val="bg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26" name="正方形/長方形 25"/>
          <p:cNvSpPr/>
          <p:nvPr/>
        </p:nvSpPr>
        <p:spPr>
          <a:xfrm>
            <a:off x="1115616" y="1412776"/>
            <a:ext cx="144016" cy="216024"/>
          </a:xfrm>
          <a:prstGeom prst="rect">
            <a:avLst/>
          </a:prstGeom>
          <a:solidFill>
            <a:schemeClr val="bg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27" name="正方形/長方形 26"/>
          <p:cNvSpPr/>
          <p:nvPr/>
        </p:nvSpPr>
        <p:spPr>
          <a:xfrm>
            <a:off x="1691680" y="1412776"/>
            <a:ext cx="144016" cy="216024"/>
          </a:xfrm>
          <a:prstGeom prst="rect">
            <a:avLst/>
          </a:prstGeom>
          <a:solidFill>
            <a:schemeClr val="bg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28" name="正方形/長方形 27"/>
          <p:cNvSpPr/>
          <p:nvPr/>
        </p:nvSpPr>
        <p:spPr>
          <a:xfrm>
            <a:off x="1691680" y="2636912"/>
            <a:ext cx="144016" cy="216024"/>
          </a:xfrm>
          <a:prstGeom prst="rect">
            <a:avLst/>
          </a:prstGeom>
          <a:solidFill>
            <a:schemeClr val="bg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29" name="正方形/長方形 28"/>
          <p:cNvSpPr/>
          <p:nvPr/>
        </p:nvSpPr>
        <p:spPr>
          <a:xfrm>
            <a:off x="1115616" y="2636912"/>
            <a:ext cx="144016" cy="216024"/>
          </a:xfrm>
          <a:prstGeom prst="rect">
            <a:avLst/>
          </a:prstGeom>
          <a:solidFill>
            <a:schemeClr val="bg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31" name="爆発 1 30"/>
          <p:cNvSpPr/>
          <p:nvPr/>
        </p:nvSpPr>
        <p:spPr>
          <a:xfrm>
            <a:off x="899592" y="2924944"/>
            <a:ext cx="648072" cy="504056"/>
          </a:xfrm>
          <a:prstGeom prst="irregularSeal1">
            <a:avLst/>
          </a:prstGeom>
          <a:solidFill>
            <a:srgbClr val="FFC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32" name="正方形/長方形 31"/>
          <p:cNvSpPr/>
          <p:nvPr/>
        </p:nvSpPr>
        <p:spPr>
          <a:xfrm>
            <a:off x="1547664" y="2996952"/>
            <a:ext cx="1368152" cy="36004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000" dirty="0" smtClean="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嘔吐現場</a:t>
            </a:r>
            <a:endParaRPr kumimoji="1" lang="ja-JP" altLang="en-US" sz="2000" dirty="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33" name="正方形/長方形 32"/>
          <p:cNvSpPr/>
          <p:nvPr/>
        </p:nvSpPr>
        <p:spPr>
          <a:xfrm>
            <a:off x="611560" y="4149080"/>
            <a:ext cx="2664296" cy="86409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2000" dirty="0" smtClean="0">
                <a:solidFill>
                  <a:schemeClr val="tx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Ａ組  ２６名発症</a:t>
            </a:r>
            <a:endParaRPr lang="en-US" altLang="ja-JP" sz="2000" dirty="0" smtClean="0">
              <a:solidFill>
                <a:schemeClr val="tx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a:p>
            <a:pPr algn="ctr"/>
            <a:r>
              <a:rPr kumimoji="1" lang="ja-JP" altLang="en-US" sz="2000" dirty="0" smtClean="0">
                <a:solidFill>
                  <a:schemeClr val="tx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（３６名中）</a:t>
            </a:r>
            <a:endParaRPr kumimoji="1" lang="ja-JP" altLang="en-US" sz="2000" dirty="0">
              <a:solidFill>
                <a:schemeClr val="tx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37" name="正方形/長方形 36"/>
          <p:cNvSpPr/>
          <p:nvPr/>
        </p:nvSpPr>
        <p:spPr>
          <a:xfrm>
            <a:off x="3275856" y="4149080"/>
            <a:ext cx="2664296" cy="86409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2000" dirty="0" smtClean="0">
                <a:solidFill>
                  <a:schemeClr val="tx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Ｂ組  １６名発症</a:t>
            </a:r>
            <a:endParaRPr lang="en-US" altLang="ja-JP" sz="2000" dirty="0" smtClean="0">
              <a:solidFill>
                <a:schemeClr val="tx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a:p>
            <a:pPr algn="ctr"/>
            <a:r>
              <a:rPr kumimoji="1" lang="ja-JP" altLang="en-US" sz="2000" dirty="0" smtClean="0">
                <a:solidFill>
                  <a:schemeClr val="tx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（３６名中）</a:t>
            </a:r>
            <a:endParaRPr kumimoji="1" lang="ja-JP" altLang="en-US" sz="2000" dirty="0">
              <a:solidFill>
                <a:schemeClr val="tx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38" name="正方形/長方形 37"/>
          <p:cNvSpPr/>
          <p:nvPr/>
        </p:nvSpPr>
        <p:spPr>
          <a:xfrm>
            <a:off x="5940152" y="4149080"/>
            <a:ext cx="2664296" cy="86409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2000" dirty="0" smtClean="0">
                <a:solidFill>
                  <a:schemeClr val="tx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Ｃ組  ６名発症</a:t>
            </a:r>
            <a:endParaRPr lang="en-US" altLang="ja-JP" sz="2000" dirty="0" smtClean="0">
              <a:solidFill>
                <a:schemeClr val="tx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a:p>
            <a:pPr algn="ctr"/>
            <a:r>
              <a:rPr kumimoji="1" lang="ja-JP" altLang="en-US" sz="2000" dirty="0" smtClean="0">
                <a:solidFill>
                  <a:schemeClr val="tx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（３２名中）</a:t>
            </a:r>
            <a:endParaRPr kumimoji="1" lang="ja-JP" altLang="en-US" sz="2000" dirty="0">
              <a:solidFill>
                <a:schemeClr val="tx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3" name="正方形/長方形 2"/>
          <p:cNvSpPr/>
          <p:nvPr/>
        </p:nvSpPr>
        <p:spPr>
          <a:xfrm>
            <a:off x="1069176" y="5045114"/>
            <a:ext cx="1749063" cy="400110"/>
          </a:xfrm>
          <a:prstGeom prst="rect">
            <a:avLst/>
          </a:prstGeom>
        </p:spPr>
        <p:txBody>
          <a:bodyPr wrap="square">
            <a:spAutoFit/>
          </a:bodyPr>
          <a:lstStyle/>
          <a:p>
            <a:pPr lvl="0" algn="ctr"/>
            <a:r>
              <a:rPr lang="ja-JP" altLang="en-US" sz="2000" dirty="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教室</a:t>
            </a:r>
          </a:p>
        </p:txBody>
      </p:sp>
      <p:sp>
        <p:nvSpPr>
          <p:cNvPr id="30" name="正方形/長方形 29"/>
          <p:cNvSpPr/>
          <p:nvPr/>
        </p:nvSpPr>
        <p:spPr>
          <a:xfrm>
            <a:off x="3733472" y="5045114"/>
            <a:ext cx="1749063" cy="400110"/>
          </a:xfrm>
          <a:prstGeom prst="rect">
            <a:avLst/>
          </a:prstGeom>
        </p:spPr>
        <p:txBody>
          <a:bodyPr wrap="square">
            <a:spAutoFit/>
          </a:bodyPr>
          <a:lstStyle/>
          <a:p>
            <a:pPr lvl="0" algn="ctr"/>
            <a:r>
              <a:rPr lang="ja-JP" altLang="en-US" sz="2000" dirty="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教室</a:t>
            </a:r>
          </a:p>
        </p:txBody>
      </p:sp>
      <p:sp>
        <p:nvSpPr>
          <p:cNvPr id="36" name="正方形/長方形 35"/>
          <p:cNvSpPr/>
          <p:nvPr/>
        </p:nvSpPr>
        <p:spPr>
          <a:xfrm>
            <a:off x="6397768" y="5056674"/>
            <a:ext cx="1749063" cy="400110"/>
          </a:xfrm>
          <a:prstGeom prst="rect">
            <a:avLst/>
          </a:prstGeom>
        </p:spPr>
        <p:txBody>
          <a:bodyPr wrap="square">
            <a:spAutoFit/>
          </a:bodyPr>
          <a:lstStyle/>
          <a:p>
            <a:pPr lvl="0" algn="ctr"/>
            <a:r>
              <a:rPr lang="ja-JP" altLang="en-US" sz="2000" dirty="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教室</a:t>
            </a:r>
          </a:p>
        </p:txBody>
      </p:sp>
      <p:sp>
        <p:nvSpPr>
          <p:cNvPr id="39" name="正方形/長方形 38"/>
          <p:cNvSpPr/>
          <p:nvPr/>
        </p:nvSpPr>
        <p:spPr>
          <a:xfrm>
            <a:off x="4788024" y="2996952"/>
            <a:ext cx="1749063" cy="461665"/>
          </a:xfrm>
          <a:prstGeom prst="rect">
            <a:avLst/>
          </a:prstGeom>
        </p:spPr>
        <p:txBody>
          <a:bodyPr wrap="square">
            <a:spAutoFit/>
          </a:bodyPr>
          <a:lstStyle/>
          <a:p>
            <a:pPr lvl="0" algn="ctr"/>
            <a:r>
              <a:rPr lang="ja-JP" altLang="en-US" sz="24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廊下</a:t>
            </a:r>
            <a:endParaRPr lang="ja-JP" altLang="en-US" sz="2400" dirty="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40" name="コンテンツ プレースホルダ 2"/>
          <p:cNvSpPr txBox="1">
            <a:spLocks/>
          </p:cNvSpPr>
          <p:nvPr/>
        </p:nvSpPr>
        <p:spPr>
          <a:xfrm>
            <a:off x="0" y="332656"/>
            <a:ext cx="9144000" cy="864096"/>
          </a:xfrm>
          <a:prstGeom prst="rect">
            <a:avLst/>
          </a:prstGeom>
          <a:effectLst>
            <a:outerShdw blurRad="50800" dist="38100" dir="2700000" algn="tl" rotWithShape="0">
              <a:prstClr val="black">
                <a:alpha val="40000"/>
              </a:prstClr>
            </a:outerShdw>
          </a:effectLst>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kumimoji="1"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kumimoji="1"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kumimoji="1"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algn="ctr">
              <a:buFont typeface="Wingdings" pitchFamily="2" charset="2"/>
              <a:buNone/>
              <a:defRPr/>
            </a:pPr>
            <a:r>
              <a:rPr lang="ja-JP" altLang="en-US" sz="44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学校の廊下でおう吐した場合</a:t>
            </a:r>
            <a:endParaRPr lang="en-US" altLang="ja-JP" sz="44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p:txBody>
      </p:sp>
    </p:spTree>
    <p:extLst>
      <p:ext uri="{BB962C8B-B14F-4D97-AF65-F5344CB8AC3E}">
        <p14:creationId xmlns:p14="http://schemas.microsoft.com/office/powerpoint/2010/main" val="430134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500"/>
                                        <p:tgtEl>
                                          <p:spTgt spid="31"/>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2"/>
                                        </p:tgtEl>
                                        <p:attrNameLst>
                                          <p:attrName>style.visibility</p:attrName>
                                        </p:attrNameLst>
                                      </p:cBhvr>
                                      <p:to>
                                        <p:strVal val="visible"/>
                                      </p:to>
                                    </p:set>
                                    <p:animEffect transition="in" filter="fade">
                                      <p:cBhvr>
                                        <p:cTn id="10"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32" grpId="0"/>
    </p:bldLst>
  </p:timing>
</p:sld>
</file>

<file path=ppt/slides/slide1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コンテンツ プレースホルダ 2"/>
          <p:cNvSpPr txBox="1">
            <a:spLocks/>
          </p:cNvSpPr>
          <p:nvPr/>
        </p:nvSpPr>
        <p:spPr>
          <a:xfrm>
            <a:off x="2051720" y="1412776"/>
            <a:ext cx="5904656" cy="864096"/>
          </a:xfrm>
          <a:prstGeom prst="rect">
            <a:avLst/>
          </a:prstGeom>
          <a:effectLst>
            <a:outerShdw blurRad="50800" dist="38100" dir="2700000" algn="tl" rotWithShape="0">
              <a:prstClr val="black">
                <a:alpha val="40000"/>
              </a:prstClr>
            </a:outerShdw>
          </a:effectLst>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kumimoji="1"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kumimoji="1"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kumimoji="1"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457200" indent="-457200">
              <a:buFont typeface="Wingdings" pitchFamily="2" charset="2"/>
              <a:buChar char="l"/>
            </a:pPr>
            <a:r>
              <a:rPr lang="ja-JP" altLang="en-US" sz="2400" dirty="0">
                <a:solidFill>
                  <a:srgbClr val="FFC000"/>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使い捨て</a:t>
            </a:r>
            <a:r>
              <a:rPr lang="ja-JP" altLang="ja-JP" sz="2400" dirty="0" smtClean="0">
                <a:solidFill>
                  <a:srgbClr val="FFC000"/>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手袋</a:t>
            </a:r>
          </a:p>
          <a:p>
            <a:pPr marL="457200" indent="-457200">
              <a:buFont typeface="Wingdings" pitchFamily="2" charset="2"/>
              <a:buChar char="l"/>
            </a:pPr>
            <a:r>
              <a:rPr lang="ja-JP" altLang="ja-JP" sz="2400" dirty="0" smtClean="0">
                <a:solidFill>
                  <a:srgbClr val="FFC000"/>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使い捨て白衣</a:t>
            </a:r>
          </a:p>
          <a:p>
            <a:pPr marL="457200" indent="-457200">
              <a:buFont typeface="Wingdings" pitchFamily="2" charset="2"/>
              <a:buChar char="l"/>
            </a:pPr>
            <a:r>
              <a:rPr lang="ja-JP" altLang="ja-JP" sz="2400" dirty="0" smtClean="0">
                <a:solidFill>
                  <a:srgbClr val="FFC000"/>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使い捨てキャップ</a:t>
            </a:r>
          </a:p>
          <a:p>
            <a:pPr marL="457200" indent="-457200">
              <a:buFont typeface="Wingdings" pitchFamily="2" charset="2"/>
              <a:buChar char="l"/>
            </a:pPr>
            <a:r>
              <a:rPr lang="ja-JP" altLang="ja-JP" sz="2400" dirty="0" smtClean="0">
                <a:solidFill>
                  <a:srgbClr val="FFC000"/>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使い捨て靴カバー</a:t>
            </a:r>
          </a:p>
          <a:p>
            <a:pPr marL="457200" indent="-457200">
              <a:buFont typeface="Wingdings" pitchFamily="2" charset="2"/>
              <a:buChar char="l"/>
            </a:pPr>
            <a:r>
              <a:rPr lang="ja-JP" altLang="ja-JP" sz="2400" dirty="0" smtClean="0">
                <a:solidFill>
                  <a:srgbClr val="FFC000"/>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使い捨てマスク</a:t>
            </a:r>
          </a:p>
          <a:p>
            <a:pPr marL="457200" indent="-457200">
              <a:buFont typeface="Wingdings" pitchFamily="2" charset="2"/>
              <a:buChar char="l"/>
            </a:pPr>
            <a:r>
              <a:rPr lang="ja-JP" altLang="ja-JP" sz="24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新聞紙</a:t>
            </a:r>
          </a:p>
          <a:p>
            <a:pPr marL="457200" indent="-457200">
              <a:buFont typeface="Wingdings" pitchFamily="2" charset="2"/>
              <a:buChar char="l"/>
            </a:pPr>
            <a:r>
              <a:rPr lang="ja-JP" altLang="ja-JP" sz="24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空きペットボトル</a:t>
            </a:r>
          </a:p>
          <a:p>
            <a:pPr marL="457200" indent="-457200">
              <a:buFont typeface="Wingdings" pitchFamily="2" charset="2"/>
              <a:buChar char="l"/>
            </a:pPr>
            <a:r>
              <a:rPr lang="ja-JP" altLang="ja-JP" sz="24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次亜塩素酸ナトリウム（ハイター）</a:t>
            </a:r>
            <a:r>
              <a:rPr lang="ja-JP" altLang="en-US" sz="2400" dirty="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　</a:t>
            </a:r>
            <a:r>
              <a:rPr lang="ja-JP" altLang="en-US" sz="24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　</a:t>
            </a:r>
            <a:endParaRPr lang="ja-JP" altLang="ja-JP" sz="24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a:p>
            <a:pPr marL="457200" indent="-457200">
              <a:buFont typeface="Wingdings" pitchFamily="2" charset="2"/>
              <a:buChar char="l"/>
            </a:pPr>
            <a:r>
              <a:rPr lang="ja-JP" altLang="ja-JP" sz="24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表示テープ</a:t>
            </a:r>
          </a:p>
          <a:p>
            <a:pPr marL="457200" indent="-457200">
              <a:buFont typeface="Wingdings" pitchFamily="2" charset="2"/>
              <a:buChar char="l"/>
            </a:pPr>
            <a:r>
              <a:rPr lang="ja-JP" altLang="ja-JP" sz="24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ゴミ袋（大）</a:t>
            </a:r>
            <a:r>
              <a:rPr lang="ja-JP" altLang="en-US" sz="24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２枚</a:t>
            </a:r>
            <a:endParaRPr lang="ja-JP" altLang="ja-JP" sz="24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a:p>
            <a:pPr marL="457200" indent="-457200">
              <a:buFont typeface="Wingdings" pitchFamily="2" charset="2"/>
              <a:buChar char="l"/>
            </a:pPr>
            <a:r>
              <a:rPr lang="ja-JP" altLang="ja-JP" sz="24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トレイ（５０</a:t>
            </a:r>
            <a:r>
              <a:rPr lang="en-US" altLang="ja-JP" sz="24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cm</a:t>
            </a:r>
            <a:r>
              <a:rPr lang="ja-JP" altLang="ja-JP" sz="24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角）２個</a:t>
            </a:r>
          </a:p>
          <a:p>
            <a:pPr marL="0" indent="0">
              <a:buNone/>
              <a:defRPr/>
            </a:pPr>
            <a:endParaRPr lang="en-US" altLang="ja-JP" sz="24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6" name="正方形/長方形 5"/>
          <p:cNvSpPr/>
          <p:nvPr/>
        </p:nvSpPr>
        <p:spPr>
          <a:xfrm>
            <a:off x="1" y="404664"/>
            <a:ext cx="9143999" cy="707886"/>
          </a:xfrm>
          <a:prstGeom prst="rect">
            <a:avLst/>
          </a:prstGeom>
        </p:spPr>
        <p:txBody>
          <a:bodyPr wrap="square">
            <a:spAutoFit/>
          </a:bodyPr>
          <a:lstStyle/>
          <a:p>
            <a:pPr algn="ctr">
              <a:defRPr/>
            </a:pPr>
            <a:r>
              <a:rPr lang="ja-JP" altLang="en-US" sz="40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嘔吐物等の処理準備物（処理キット）</a:t>
            </a:r>
            <a:endParaRPr lang="en-US" altLang="ja-JP" sz="44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2050"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236296" y="4869160"/>
            <a:ext cx="1693540" cy="169354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3013493"/>
      </p:ext>
    </p:extLst>
  </p:cSld>
  <p:clrMapOvr>
    <a:masterClrMapping/>
  </p:clrMapOvr>
  <p:timing>
    <p:tnLst>
      <p:par>
        <p:cTn id="1" dur="indefinite" restart="never" nodeType="tmRoot"/>
      </p:par>
    </p:tnLst>
  </p:timing>
</p:sld>
</file>

<file path=ppt/slides/slide1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921710" y="1128107"/>
            <a:ext cx="5328592" cy="5397237"/>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正方形/長方形 6"/>
          <p:cNvSpPr/>
          <p:nvPr/>
        </p:nvSpPr>
        <p:spPr>
          <a:xfrm>
            <a:off x="7185" y="260648"/>
            <a:ext cx="9144000" cy="830997"/>
          </a:xfrm>
          <a:prstGeom prst="rect">
            <a:avLst/>
          </a:prstGeom>
        </p:spPr>
        <p:txBody>
          <a:bodyPr wrap="square">
            <a:spAutoFit/>
          </a:bodyPr>
          <a:lstStyle/>
          <a:p>
            <a:pPr algn="ctr">
              <a:defRPr/>
            </a:pPr>
            <a:r>
              <a:rPr lang="ja-JP" altLang="en-US" sz="4800" dirty="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市販</a:t>
            </a:r>
            <a:r>
              <a:rPr lang="ja-JP" altLang="en-US" sz="48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のノロ対策用の商品</a:t>
            </a:r>
            <a:endParaRPr lang="en-US" altLang="ja-JP" sz="3600" dirty="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p:txBody>
      </p:sp>
    </p:spTree>
    <p:extLst>
      <p:ext uri="{BB962C8B-B14F-4D97-AF65-F5344CB8AC3E}">
        <p14:creationId xmlns:p14="http://schemas.microsoft.com/office/powerpoint/2010/main" val="153897824"/>
      </p:ext>
    </p:extLst>
  </p:cSld>
  <p:clrMapOvr>
    <a:masterClrMapping/>
  </p:clrMapOvr>
  <p:timing>
    <p:tnLst>
      <p:par>
        <p:cTn id="1" dur="indefinite" restart="never" nodeType="tmRoot"/>
      </p:par>
    </p:tnLst>
  </p:timing>
</p:sld>
</file>

<file path=ppt/slides/slide1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コンテンツ プレースホルダ 2"/>
          <p:cNvSpPr txBox="1">
            <a:spLocks/>
          </p:cNvSpPr>
          <p:nvPr/>
        </p:nvSpPr>
        <p:spPr>
          <a:xfrm>
            <a:off x="1331640" y="1844824"/>
            <a:ext cx="6768752" cy="4608512"/>
          </a:xfrm>
          <a:prstGeom prst="rect">
            <a:avLst/>
          </a:prstGeom>
          <a:effectLst>
            <a:outerShdw blurRad="50800" dist="38100" dir="2700000" algn="tl" rotWithShape="0">
              <a:prstClr val="black">
                <a:alpha val="40000"/>
              </a:prstClr>
            </a:outerShdw>
          </a:effectLst>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kumimoji="1"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kumimoji="1"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kumimoji="1"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457200" indent="-457200">
              <a:buFont typeface="Wingdings" pitchFamily="2" charset="2"/>
              <a:buChar char="l"/>
            </a:pPr>
            <a:r>
              <a:rPr lang="ja-JP" altLang="en-US" sz="26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キットを予め用意しておき、緊急時には</a:t>
            </a:r>
            <a:endParaRPr lang="en-US" altLang="ja-JP" sz="26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a:p>
            <a:pPr marL="457200" indent="-457200">
              <a:buNone/>
            </a:pPr>
            <a:r>
              <a:rPr lang="ja-JP" altLang="en-US" sz="26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　　 チームで対処するようにする</a:t>
            </a:r>
            <a:endParaRPr lang="en-US" altLang="ja-JP" sz="26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a:p>
            <a:pPr marL="457200" indent="-457200">
              <a:buFont typeface="Wingdings" pitchFamily="2" charset="2"/>
              <a:buChar char="l"/>
            </a:pPr>
            <a:r>
              <a:rPr lang="ja-JP" altLang="en-US" sz="26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チームは３名</a:t>
            </a:r>
            <a:endParaRPr lang="en-US" altLang="ja-JP" sz="26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a:p>
            <a:pPr marL="457200" indent="-457200">
              <a:buFont typeface="Wingdings" pitchFamily="2" charset="2"/>
              <a:buChar char="l"/>
            </a:pPr>
            <a:r>
              <a:rPr lang="ja-JP" altLang="en-US" sz="26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２名は嘔吐物処理キットの運搬</a:t>
            </a:r>
            <a:endParaRPr lang="en-US" altLang="ja-JP" sz="26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a:p>
            <a:pPr marL="457200" indent="-457200">
              <a:buFont typeface="Wingdings" pitchFamily="2" charset="2"/>
              <a:buChar char="l"/>
            </a:pPr>
            <a:r>
              <a:rPr lang="ja-JP" altLang="en-US" sz="26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１名は処理用着衣の着て、処理に当たる</a:t>
            </a:r>
            <a:endParaRPr lang="en-US" altLang="ja-JP" sz="26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a:p>
            <a:pPr marL="457200" indent="-457200">
              <a:buNone/>
            </a:pPr>
            <a:r>
              <a:rPr lang="ja-JP" altLang="en-US" sz="26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　　この人は感染の可能性大</a:t>
            </a:r>
            <a:endParaRPr lang="en-US" altLang="ja-JP" sz="26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a:p>
            <a:pPr marL="457200" indent="-457200">
              <a:buFont typeface="Wingdings" pitchFamily="2" charset="2"/>
              <a:buChar char="l"/>
            </a:pPr>
            <a:r>
              <a:rPr lang="ja-JP" altLang="en-US" sz="26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一人で処理する理由は感染者数を最小限にするため（養護教諭は外すべき）</a:t>
            </a:r>
            <a:endParaRPr lang="en-US" altLang="ja-JP" sz="26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6" name="正方形/長方形 5"/>
          <p:cNvSpPr/>
          <p:nvPr/>
        </p:nvSpPr>
        <p:spPr>
          <a:xfrm>
            <a:off x="1" y="476672"/>
            <a:ext cx="9143999" cy="707886"/>
          </a:xfrm>
          <a:prstGeom prst="rect">
            <a:avLst/>
          </a:prstGeom>
        </p:spPr>
        <p:txBody>
          <a:bodyPr wrap="square">
            <a:spAutoFit/>
          </a:bodyPr>
          <a:lstStyle/>
          <a:p>
            <a:pPr algn="ctr">
              <a:defRPr/>
            </a:pPr>
            <a:r>
              <a:rPr lang="ja-JP" altLang="en-US" sz="40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おう吐物等の処理方法（手順）</a:t>
            </a:r>
            <a:endParaRPr lang="en-US" altLang="ja-JP" sz="44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p:txBody>
      </p:sp>
    </p:spTree>
    <p:extLst>
      <p:ext uri="{BB962C8B-B14F-4D97-AF65-F5344CB8AC3E}">
        <p14:creationId xmlns:p14="http://schemas.microsoft.com/office/powerpoint/2010/main" val="1121408725"/>
      </p:ext>
    </p:extLst>
  </p:cSld>
  <p:clrMapOvr>
    <a:masterClrMapping/>
  </p:clrMapOvr>
  <p:timing>
    <p:tnLst>
      <p:par>
        <p:cTn id="1" dur="indefinite" restart="never" nodeType="tmRoot"/>
      </p:par>
    </p:tnLst>
  </p:timing>
</p:sld>
</file>

<file path=ppt/slides/slide1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19202" y="476672"/>
            <a:ext cx="9124798" cy="792088"/>
          </a:xfrm>
        </p:spPr>
        <p:txBody>
          <a:bodyPr>
            <a:normAutofit/>
          </a:bodyPr>
          <a:lstStyle/>
          <a:p>
            <a:r>
              <a:rPr lang="ja-JP" altLang="en-US" sz="36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嘔吐物処理チーム</a:t>
            </a:r>
            <a:endParaRPr kumimoji="1" lang="ja-JP" altLang="en-US" sz="3600" dirty="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p:txBody>
      </p:sp>
      <p:graphicFrame>
        <p:nvGraphicFramePr>
          <p:cNvPr id="5" name="コンテンツ プレースホルダー 4"/>
          <p:cNvGraphicFramePr>
            <a:graphicFrameLocks noGrp="1"/>
          </p:cNvGraphicFramePr>
          <p:nvPr>
            <p:ph idx="1"/>
            <p:extLst>
              <p:ext uri="{D42A27DB-BD31-4B8C-83A1-F6EECF244321}">
                <p14:modId xmlns:p14="http://schemas.microsoft.com/office/powerpoint/2010/main" val="1236483505"/>
              </p:ext>
            </p:extLst>
          </p:nvPr>
        </p:nvGraphicFramePr>
        <p:xfrm>
          <a:off x="683568" y="1772816"/>
          <a:ext cx="7734617" cy="1800199"/>
        </p:xfrm>
        <a:graphic>
          <a:graphicData uri="http://schemas.openxmlformats.org/drawingml/2006/table">
            <a:tbl>
              <a:tblPr firstRow="1" bandRow="1">
                <a:effectLst>
                  <a:outerShdw blurRad="50800" dist="38100" dir="2700000" algn="tl" rotWithShape="0">
                    <a:prstClr val="black">
                      <a:alpha val="40000"/>
                    </a:prstClr>
                  </a:outerShdw>
                </a:effectLst>
                <a:tableStyleId>{5C22544A-7EE6-4342-B048-85BDC9FD1C3A}</a:tableStyleId>
              </a:tblPr>
              <a:tblGrid>
                <a:gridCol w="1533842"/>
                <a:gridCol w="1240155"/>
                <a:gridCol w="1240155"/>
                <a:gridCol w="1240155"/>
                <a:gridCol w="1240155"/>
                <a:gridCol w="1240155"/>
              </a:tblGrid>
              <a:tr h="512557">
                <a:tc>
                  <a:txBody>
                    <a:bodyPr/>
                    <a:lstStyle/>
                    <a:p>
                      <a:pPr algn="ctr"/>
                      <a:r>
                        <a:rPr kumimoji="1" lang="ja-JP" altLang="en-US" dirty="0" smtClean="0">
                          <a:effectLst>
                            <a:outerShdw blurRad="38100" dist="38100" dir="2700000" algn="tl">
                              <a:srgbClr val="000000">
                                <a:alpha val="43137"/>
                              </a:srgbClr>
                            </a:outerShdw>
                          </a:effectLst>
                        </a:rPr>
                        <a:t>９月</a:t>
                      </a:r>
                      <a:endParaRPr kumimoji="1" lang="ja-JP" altLang="en-US" dirty="0">
                        <a:effectLst>
                          <a:outerShdw blurRad="38100" dist="38100" dir="2700000" algn="tl">
                            <a:srgbClr val="000000">
                              <a:alpha val="43137"/>
                            </a:srgbClr>
                          </a:outerShdw>
                        </a:effectLst>
                      </a:endParaRPr>
                    </a:p>
                  </a:txBody>
                  <a:tcPr anchor="ctr"/>
                </a:tc>
                <a:tc>
                  <a:txBody>
                    <a:bodyPr/>
                    <a:lstStyle/>
                    <a:p>
                      <a:pPr algn="ctr"/>
                      <a:r>
                        <a:rPr kumimoji="1" lang="ja-JP" altLang="en-US" dirty="0" smtClean="0">
                          <a:effectLst>
                            <a:outerShdw blurRad="38100" dist="38100" dir="2700000" algn="tl">
                              <a:srgbClr val="000000">
                                <a:alpha val="43137"/>
                              </a:srgbClr>
                            </a:outerShdw>
                          </a:effectLst>
                        </a:rPr>
                        <a:t>１週目</a:t>
                      </a:r>
                      <a:endParaRPr kumimoji="1" lang="ja-JP" altLang="en-US" dirty="0">
                        <a:effectLst>
                          <a:outerShdw blurRad="38100" dist="38100" dir="2700000" algn="tl">
                            <a:srgbClr val="000000">
                              <a:alpha val="43137"/>
                            </a:srgbClr>
                          </a:outerShdw>
                        </a:effectLst>
                      </a:endParaRP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1" lang="ja-JP" altLang="en-US" dirty="0" smtClean="0">
                          <a:effectLst>
                            <a:outerShdw blurRad="38100" dist="38100" dir="2700000" algn="tl">
                              <a:srgbClr val="000000">
                                <a:alpha val="43137"/>
                              </a:srgbClr>
                            </a:outerShdw>
                          </a:effectLst>
                        </a:rPr>
                        <a:t>２週目</a:t>
                      </a:r>
                    </a:p>
                  </a:txBody>
                  <a:tcPr anchor="ctr"/>
                </a:tc>
                <a:tc>
                  <a:txBody>
                    <a:bodyPr/>
                    <a:lstStyle/>
                    <a:p>
                      <a:pPr algn="ctr"/>
                      <a:r>
                        <a:rPr kumimoji="1" lang="ja-JP" altLang="en-US" dirty="0" smtClean="0">
                          <a:effectLst>
                            <a:outerShdw blurRad="38100" dist="38100" dir="2700000" algn="tl">
                              <a:srgbClr val="000000">
                                <a:alpha val="43137"/>
                              </a:srgbClr>
                            </a:outerShdw>
                          </a:effectLst>
                        </a:rPr>
                        <a:t>３週目</a:t>
                      </a:r>
                      <a:endParaRPr kumimoji="1" lang="ja-JP" altLang="en-US" dirty="0">
                        <a:effectLst>
                          <a:outerShdw blurRad="38100" dist="38100" dir="2700000" algn="tl">
                            <a:srgbClr val="000000">
                              <a:alpha val="43137"/>
                            </a:srgbClr>
                          </a:outerShdw>
                        </a:effectLst>
                      </a:endParaRP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1" lang="ja-JP" altLang="en-US" dirty="0" smtClean="0">
                          <a:effectLst>
                            <a:outerShdw blurRad="38100" dist="38100" dir="2700000" algn="tl">
                              <a:srgbClr val="000000">
                                <a:alpha val="43137"/>
                              </a:srgbClr>
                            </a:outerShdw>
                          </a:effectLst>
                        </a:rPr>
                        <a:t>４週目</a:t>
                      </a:r>
                      <a:endParaRPr kumimoji="1" lang="ja-JP" altLang="en-US" dirty="0">
                        <a:effectLst>
                          <a:outerShdw blurRad="38100" dist="38100" dir="2700000" algn="tl">
                            <a:srgbClr val="000000">
                              <a:alpha val="43137"/>
                            </a:srgbClr>
                          </a:outerShdw>
                        </a:effectLst>
                      </a:endParaRP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1" lang="ja-JP" altLang="en-US" dirty="0" smtClean="0">
                          <a:effectLst>
                            <a:outerShdw blurRad="38100" dist="38100" dir="2700000" algn="tl">
                              <a:srgbClr val="000000">
                                <a:alpha val="43137"/>
                              </a:srgbClr>
                            </a:outerShdw>
                          </a:effectLst>
                        </a:rPr>
                        <a:t>５週目</a:t>
                      </a:r>
                      <a:endParaRPr kumimoji="1" lang="ja-JP" altLang="en-US" dirty="0">
                        <a:effectLst>
                          <a:outerShdw blurRad="38100" dist="38100" dir="2700000" algn="tl">
                            <a:srgbClr val="000000">
                              <a:alpha val="43137"/>
                            </a:srgbClr>
                          </a:outerShdw>
                        </a:effectLst>
                      </a:endParaRPr>
                    </a:p>
                  </a:txBody>
                  <a:tcPr anchor="ctr"/>
                </a:tc>
              </a:tr>
              <a:tr h="429214">
                <a:tc>
                  <a:txBody>
                    <a:bodyPr/>
                    <a:lstStyle/>
                    <a:p>
                      <a:pPr algn="ctr"/>
                      <a:r>
                        <a:rPr kumimoji="1" lang="ja-JP" altLang="en-US" dirty="0" smtClean="0">
                          <a:effectLst>
                            <a:outerShdw blurRad="38100" dist="38100" dir="2700000" algn="tl">
                              <a:srgbClr val="000000">
                                <a:alpha val="43137"/>
                              </a:srgbClr>
                            </a:outerShdw>
                          </a:effectLst>
                        </a:rPr>
                        <a:t>処理実行者</a:t>
                      </a:r>
                      <a:endParaRPr kumimoji="1" lang="ja-JP" altLang="en-US" dirty="0">
                        <a:effectLst>
                          <a:outerShdw blurRad="38100" dist="38100" dir="2700000" algn="tl">
                            <a:srgbClr val="000000">
                              <a:alpha val="43137"/>
                            </a:srgbClr>
                          </a:outerShdw>
                        </a:effectLst>
                      </a:endParaRPr>
                    </a:p>
                  </a:txBody>
                  <a:tcPr anchor="ctr"/>
                </a:tc>
                <a:tc>
                  <a:txBody>
                    <a:bodyPr/>
                    <a:lstStyle/>
                    <a:p>
                      <a:pPr algn="ctr"/>
                      <a:r>
                        <a:rPr kumimoji="1" lang="en-US" altLang="ja-JP" dirty="0" smtClean="0">
                          <a:effectLst>
                            <a:outerShdw blurRad="38100" dist="38100" dir="2700000" algn="tl">
                              <a:srgbClr val="000000">
                                <a:alpha val="43137"/>
                              </a:srgbClr>
                            </a:outerShdw>
                          </a:effectLst>
                        </a:rPr>
                        <a:t>A</a:t>
                      </a:r>
                      <a:r>
                        <a:rPr kumimoji="1" lang="ja-JP" altLang="en-US" baseline="0" dirty="0" smtClean="0">
                          <a:effectLst>
                            <a:outerShdw blurRad="38100" dist="38100" dir="2700000" algn="tl">
                              <a:srgbClr val="000000">
                                <a:alpha val="43137"/>
                              </a:srgbClr>
                            </a:outerShdw>
                          </a:effectLst>
                        </a:rPr>
                        <a:t> </a:t>
                      </a:r>
                      <a:r>
                        <a:rPr kumimoji="1" lang="ja-JP" altLang="en-US" dirty="0" smtClean="0">
                          <a:effectLst>
                            <a:outerShdw blurRad="38100" dist="38100" dir="2700000" algn="tl">
                              <a:srgbClr val="000000">
                                <a:alpha val="43137"/>
                              </a:srgbClr>
                            </a:outerShdw>
                          </a:effectLst>
                        </a:rPr>
                        <a:t>先生</a:t>
                      </a:r>
                      <a:endParaRPr kumimoji="1" lang="ja-JP" altLang="en-US" dirty="0">
                        <a:effectLst>
                          <a:outerShdw blurRad="38100" dist="38100" dir="2700000" algn="tl">
                            <a:srgbClr val="000000">
                              <a:alpha val="43137"/>
                            </a:srgbClr>
                          </a:outerShdw>
                        </a:effectLst>
                      </a:endParaRP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1" lang="en-US" altLang="ja-JP" dirty="0" smtClean="0">
                          <a:effectLst>
                            <a:outerShdw blurRad="38100" dist="38100" dir="2700000" algn="tl">
                              <a:srgbClr val="000000">
                                <a:alpha val="43137"/>
                              </a:srgbClr>
                            </a:outerShdw>
                          </a:effectLst>
                        </a:rPr>
                        <a:t>B </a:t>
                      </a:r>
                      <a:r>
                        <a:rPr kumimoji="1" lang="ja-JP" altLang="en-US" dirty="0" smtClean="0">
                          <a:effectLst>
                            <a:outerShdw blurRad="38100" dist="38100" dir="2700000" algn="tl">
                              <a:srgbClr val="000000">
                                <a:alpha val="43137"/>
                              </a:srgbClr>
                            </a:outerShdw>
                          </a:effectLst>
                        </a:rPr>
                        <a:t>先生</a:t>
                      </a:r>
                      <a:endParaRPr kumimoji="1" lang="ja-JP" altLang="en-US" dirty="0">
                        <a:effectLst>
                          <a:outerShdw blurRad="38100" dist="38100" dir="2700000" algn="tl">
                            <a:srgbClr val="000000">
                              <a:alpha val="43137"/>
                            </a:srgbClr>
                          </a:outerShdw>
                        </a:effectLst>
                      </a:endParaRP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1" lang="en-US" altLang="ja-JP" dirty="0" smtClean="0">
                          <a:effectLst>
                            <a:outerShdw blurRad="38100" dist="38100" dir="2700000" algn="tl">
                              <a:srgbClr val="000000">
                                <a:alpha val="43137"/>
                              </a:srgbClr>
                            </a:outerShdw>
                          </a:effectLst>
                        </a:rPr>
                        <a:t>C </a:t>
                      </a:r>
                      <a:r>
                        <a:rPr kumimoji="1" lang="ja-JP" altLang="en-US" dirty="0" smtClean="0">
                          <a:effectLst>
                            <a:outerShdw blurRad="38100" dist="38100" dir="2700000" algn="tl">
                              <a:srgbClr val="000000">
                                <a:alpha val="43137"/>
                              </a:srgbClr>
                            </a:outerShdw>
                          </a:effectLst>
                        </a:rPr>
                        <a:t>先生</a:t>
                      </a:r>
                      <a:endParaRPr kumimoji="1" lang="en-US" altLang="ja-JP" dirty="0" smtClean="0">
                        <a:effectLst>
                          <a:outerShdw blurRad="38100" dist="38100" dir="2700000" algn="tl">
                            <a:srgbClr val="000000">
                              <a:alpha val="43137"/>
                            </a:srgbClr>
                          </a:outerShdw>
                        </a:effectLst>
                      </a:endParaRP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1" lang="en-US" altLang="ja-JP" dirty="0" smtClean="0">
                          <a:effectLst>
                            <a:outerShdw blurRad="38100" dist="38100" dir="2700000" algn="tl">
                              <a:srgbClr val="000000">
                                <a:alpha val="43137"/>
                              </a:srgbClr>
                            </a:outerShdw>
                          </a:effectLst>
                        </a:rPr>
                        <a:t>A </a:t>
                      </a:r>
                      <a:r>
                        <a:rPr kumimoji="1" lang="ja-JP" altLang="en-US" dirty="0" smtClean="0">
                          <a:effectLst>
                            <a:outerShdw blurRad="38100" dist="38100" dir="2700000" algn="tl">
                              <a:srgbClr val="000000">
                                <a:alpha val="43137"/>
                              </a:srgbClr>
                            </a:outerShdw>
                          </a:effectLst>
                        </a:rPr>
                        <a:t>先生</a:t>
                      </a:r>
                      <a:endParaRPr kumimoji="1" lang="ja-JP" altLang="en-US" dirty="0">
                        <a:effectLst>
                          <a:outerShdw blurRad="38100" dist="38100" dir="2700000" algn="tl">
                            <a:srgbClr val="000000">
                              <a:alpha val="43137"/>
                            </a:srgbClr>
                          </a:outerShdw>
                        </a:effectLst>
                      </a:endParaRP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1" lang="en-US" altLang="ja-JP" dirty="0" smtClean="0">
                          <a:effectLst>
                            <a:outerShdw blurRad="38100" dist="38100" dir="2700000" algn="tl">
                              <a:srgbClr val="000000">
                                <a:alpha val="43137"/>
                              </a:srgbClr>
                            </a:outerShdw>
                          </a:effectLst>
                        </a:rPr>
                        <a:t>B </a:t>
                      </a:r>
                      <a:r>
                        <a:rPr kumimoji="1" lang="ja-JP" altLang="en-US" dirty="0" smtClean="0">
                          <a:effectLst>
                            <a:outerShdw blurRad="38100" dist="38100" dir="2700000" algn="tl">
                              <a:srgbClr val="000000">
                                <a:alpha val="43137"/>
                              </a:srgbClr>
                            </a:outerShdw>
                          </a:effectLst>
                        </a:rPr>
                        <a:t>先生</a:t>
                      </a:r>
                      <a:endParaRPr kumimoji="1" lang="ja-JP" altLang="en-US" dirty="0">
                        <a:effectLst>
                          <a:outerShdw blurRad="38100" dist="38100" dir="2700000" algn="tl">
                            <a:srgbClr val="000000">
                              <a:alpha val="43137"/>
                            </a:srgbClr>
                          </a:outerShdw>
                        </a:effectLst>
                      </a:endParaRPr>
                    </a:p>
                  </a:txBody>
                  <a:tcPr anchor="ctr"/>
                </a:tc>
              </a:tr>
              <a:tr h="429214">
                <a:tc>
                  <a:txBody>
                    <a:bodyPr/>
                    <a:lstStyle/>
                    <a:p>
                      <a:pPr algn="ctr"/>
                      <a:r>
                        <a:rPr kumimoji="1" lang="ja-JP" altLang="en-US" dirty="0" smtClean="0">
                          <a:effectLst>
                            <a:outerShdw blurRad="38100" dist="38100" dir="2700000" algn="tl">
                              <a:srgbClr val="000000">
                                <a:alpha val="43137"/>
                              </a:srgbClr>
                            </a:outerShdw>
                          </a:effectLst>
                        </a:rPr>
                        <a:t>後方支援者１</a:t>
                      </a:r>
                      <a:endParaRPr kumimoji="1" lang="ja-JP" altLang="en-US" dirty="0">
                        <a:effectLst>
                          <a:outerShdw blurRad="38100" dist="38100" dir="2700000" algn="tl">
                            <a:srgbClr val="000000">
                              <a:alpha val="43137"/>
                            </a:srgbClr>
                          </a:outerShdw>
                        </a:effectLst>
                      </a:endParaRPr>
                    </a:p>
                  </a:txBody>
                  <a:tcPr anchor="ctr"/>
                </a:tc>
                <a:tc>
                  <a:txBody>
                    <a:bodyPr/>
                    <a:lstStyle/>
                    <a:p>
                      <a:pPr algn="ctr"/>
                      <a:r>
                        <a:rPr kumimoji="1" lang="en-US" altLang="ja-JP" dirty="0" smtClean="0">
                          <a:effectLst>
                            <a:outerShdw blurRad="38100" dist="38100" dir="2700000" algn="tl">
                              <a:srgbClr val="000000">
                                <a:alpha val="43137"/>
                              </a:srgbClr>
                            </a:outerShdw>
                          </a:effectLst>
                        </a:rPr>
                        <a:t>B</a:t>
                      </a:r>
                      <a:r>
                        <a:rPr kumimoji="1" lang="ja-JP" altLang="en-US" baseline="0" dirty="0" smtClean="0">
                          <a:effectLst>
                            <a:outerShdw blurRad="38100" dist="38100" dir="2700000" algn="tl">
                              <a:srgbClr val="000000">
                                <a:alpha val="43137"/>
                              </a:srgbClr>
                            </a:outerShdw>
                          </a:effectLst>
                        </a:rPr>
                        <a:t> </a:t>
                      </a:r>
                      <a:r>
                        <a:rPr kumimoji="1" lang="ja-JP" altLang="en-US" dirty="0" smtClean="0">
                          <a:effectLst>
                            <a:outerShdw blurRad="38100" dist="38100" dir="2700000" algn="tl">
                              <a:srgbClr val="000000">
                                <a:alpha val="43137"/>
                              </a:srgbClr>
                            </a:outerShdw>
                          </a:effectLst>
                        </a:rPr>
                        <a:t>先生</a:t>
                      </a:r>
                      <a:endParaRPr kumimoji="1" lang="ja-JP" altLang="en-US" dirty="0">
                        <a:effectLst>
                          <a:outerShdw blurRad="38100" dist="38100" dir="2700000" algn="tl">
                            <a:srgbClr val="000000">
                              <a:alpha val="43137"/>
                            </a:srgbClr>
                          </a:outerShdw>
                        </a:effectLst>
                      </a:endParaRP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1" lang="en-US" altLang="ja-JP" dirty="0" smtClean="0">
                          <a:effectLst>
                            <a:outerShdw blurRad="38100" dist="38100" dir="2700000" algn="tl">
                              <a:srgbClr val="000000">
                                <a:alpha val="43137"/>
                              </a:srgbClr>
                            </a:outerShdw>
                          </a:effectLst>
                        </a:rPr>
                        <a:t>C </a:t>
                      </a:r>
                      <a:r>
                        <a:rPr kumimoji="1" lang="ja-JP" altLang="en-US" dirty="0" smtClean="0">
                          <a:effectLst>
                            <a:outerShdw blurRad="38100" dist="38100" dir="2700000" algn="tl">
                              <a:srgbClr val="000000">
                                <a:alpha val="43137"/>
                              </a:srgbClr>
                            </a:outerShdw>
                          </a:effectLst>
                        </a:rPr>
                        <a:t>先生</a:t>
                      </a:r>
                      <a:endParaRPr kumimoji="1" lang="en-US" altLang="ja-JP" dirty="0" smtClean="0">
                        <a:effectLst>
                          <a:outerShdw blurRad="38100" dist="38100" dir="2700000" algn="tl">
                            <a:srgbClr val="000000">
                              <a:alpha val="43137"/>
                            </a:srgbClr>
                          </a:outerShdw>
                        </a:effectLst>
                      </a:endParaRP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1" lang="en-US" altLang="ja-JP" dirty="0" smtClean="0">
                          <a:effectLst>
                            <a:outerShdw blurRad="38100" dist="38100" dir="2700000" algn="tl">
                              <a:srgbClr val="000000">
                                <a:alpha val="43137"/>
                              </a:srgbClr>
                            </a:outerShdw>
                          </a:effectLst>
                        </a:rPr>
                        <a:t>A </a:t>
                      </a:r>
                      <a:r>
                        <a:rPr kumimoji="1" lang="ja-JP" altLang="en-US" dirty="0" smtClean="0">
                          <a:effectLst>
                            <a:outerShdw blurRad="38100" dist="38100" dir="2700000" algn="tl">
                              <a:srgbClr val="000000">
                                <a:alpha val="43137"/>
                              </a:srgbClr>
                            </a:outerShdw>
                          </a:effectLst>
                        </a:rPr>
                        <a:t>先生</a:t>
                      </a:r>
                      <a:endParaRPr kumimoji="1" lang="ja-JP" altLang="en-US" dirty="0">
                        <a:effectLst>
                          <a:outerShdw blurRad="38100" dist="38100" dir="2700000" algn="tl">
                            <a:srgbClr val="000000">
                              <a:alpha val="43137"/>
                            </a:srgbClr>
                          </a:outerShdw>
                        </a:effectLst>
                      </a:endParaRP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1" lang="en-US" altLang="ja-JP" dirty="0" smtClean="0">
                          <a:effectLst>
                            <a:outerShdw blurRad="38100" dist="38100" dir="2700000" algn="tl">
                              <a:srgbClr val="000000">
                                <a:alpha val="43137"/>
                              </a:srgbClr>
                            </a:outerShdw>
                          </a:effectLst>
                        </a:rPr>
                        <a:t>B </a:t>
                      </a:r>
                      <a:r>
                        <a:rPr kumimoji="1" lang="ja-JP" altLang="en-US" dirty="0" smtClean="0">
                          <a:effectLst>
                            <a:outerShdw blurRad="38100" dist="38100" dir="2700000" algn="tl">
                              <a:srgbClr val="000000">
                                <a:alpha val="43137"/>
                              </a:srgbClr>
                            </a:outerShdw>
                          </a:effectLst>
                        </a:rPr>
                        <a:t>先生</a:t>
                      </a:r>
                      <a:endParaRPr kumimoji="1" lang="ja-JP" altLang="en-US" dirty="0">
                        <a:effectLst>
                          <a:outerShdw blurRad="38100" dist="38100" dir="2700000" algn="tl">
                            <a:srgbClr val="000000">
                              <a:alpha val="43137"/>
                            </a:srgbClr>
                          </a:outerShdw>
                        </a:effectLst>
                      </a:endParaRP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1" lang="en-US" altLang="ja-JP" dirty="0" smtClean="0">
                          <a:effectLst>
                            <a:outerShdw blurRad="38100" dist="38100" dir="2700000" algn="tl">
                              <a:srgbClr val="000000">
                                <a:alpha val="43137"/>
                              </a:srgbClr>
                            </a:outerShdw>
                          </a:effectLst>
                        </a:rPr>
                        <a:t>C </a:t>
                      </a:r>
                      <a:r>
                        <a:rPr kumimoji="1" lang="ja-JP" altLang="en-US" dirty="0" smtClean="0">
                          <a:effectLst>
                            <a:outerShdw blurRad="38100" dist="38100" dir="2700000" algn="tl">
                              <a:srgbClr val="000000">
                                <a:alpha val="43137"/>
                              </a:srgbClr>
                            </a:outerShdw>
                          </a:effectLst>
                        </a:rPr>
                        <a:t>先生</a:t>
                      </a:r>
                      <a:endParaRPr kumimoji="1" lang="ja-JP" altLang="en-US" dirty="0">
                        <a:effectLst>
                          <a:outerShdw blurRad="38100" dist="38100" dir="2700000" algn="tl">
                            <a:srgbClr val="000000">
                              <a:alpha val="43137"/>
                            </a:srgbClr>
                          </a:outerShdw>
                        </a:effectLst>
                      </a:endParaRPr>
                    </a:p>
                  </a:txBody>
                  <a:tcPr anchor="ctr"/>
                </a:tc>
              </a:tr>
              <a:tr h="429214">
                <a:tc>
                  <a:txBody>
                    <a:bodyPr/>
                    <a:lstStyle/>
                    <a:p>
                      <a:pPr algn="ctr"/>
                      <a:r>
                        <a:rPr kumimoji="1" lang="ja-JP" altLang="en-US" dirty="0" smtClean="0">
                          <a:effectLst>
                            <a:outerShdw blurRad="38100" dist="38100" dir="2700000" algn="tl">
                              <a:srgbClr val="000000">
                                <a:alpha val="43137"/>
                              </a:srgbClr>
                            </a:outerShdw>
                          </a:effectLst>
                        </a:rPr>
                        <a:t>後方支援者２</a:t>
                      </a:r>
                      <a:endParaRPr kumimoji="1" lang="ja-JP" altLang="en-US" dirty="0">
                        <a:effectLst>
                          <a:outerShdw blurRad="38100" dist="38100" dir="2700000" algn="tl">
                            <a:srgbClr val="000000">
                              <a:alpha val="43137"/>
                            </a:srgbClr>
                          </a:outerShdw>
                        </a:effectLst>
                      </a:endParaRP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1" lang="en-US" altLang="ja-JP" dirty="0" smtClean="0">
                          <a:effectLst>
                            <a:outerShdw blurRad="38100" dist="38100" dir="2700000" algn="tl">
                              <a:srgbClr val="000000">
                                <a:alpha val="43137"/>
                              </a:srgbClr>
                            </a:outerShdw>
                          </a:effectLst>
                        </a:rPr>
                        <a:t>C </a:t>
                      </a:r>
                      <a:r>
                        <a:rPr kumimoji="1" lang="ja-JP" altLang="en-US" dirty="0" smtClean="0">
                          <a:effectLst>
                            <a:outerShdw blurRad="38100" dist="38100" dir="2700000" algn="tl">
                              <a:srgbClr val="000000">
                                <a:alpha val="43137"/>
                              </a:srgbClr>
                            </a:outerShdw>
                          </a:effectLst>
                        </a:rPr>
                        <a:t>先生</a:t>
                      </a: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1" lang="en-US" altLang="ja-JP" dirty="0" smtClean="0">
                          <a:effectLst>
                            <a:outerShdw blurRad="38100" dist="38100" dir="2700000" algn="tl">
                              <a:srgbClr val="000000">
                                <a:alpha val="43137"/>
                              </a:srgbClr>
                            </a:outerShdw>
                          </a:effectLst>
                        </a:rPr>
                        <a:t>A </a:t>
                      </a:r>
                      <a:r>
                        <a:rPr kumimoji="1" lang="ja-JP" altLang="en-US" dirty="0" smtClean="0">
                          <a:effectLst>
                            <a:outerShdw blurRad="38100" dist="38100" dir="2700000" algn="tl">
                              <a:srgbClr val="000000">
                                <a:alpha val="43137"/>
                              </a:srgbClr>
                            </a:outerShdw>
                          </a:effectLst>
                        </a:rPr>
                        <a:t>先生</a:t>
                      </a:r>
                      <a:endParaRPr kumimoji="1" lang="ja-JP" altLang="en-US" dirty="0">
                        <a:effectLst>
                          <a:outerShdw blurRad="38100" dist="38100" dir="2700000" algn="tl">
                            <a:srgbClr val="000000">
                              <a:alpha val="43137"/>
                            </a:srgbClr>
                          </a:outerShdw>
                        </a:effectLst>
                      </a:endParaRP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1" lang="en-US" altLang="ja-JP" dirty="0" smtClean="0">
                          <a:effectLst>
                            <a:outerShdw blurRad="38100" dist="38100" dir="2700000" algn="tl">
                              <a:srgbClr val="000000">
                                <a:alpha val="43137"/>
                              </a:srgbClr>
                            </a:outerShdw>
                          </a:effectLst>
                        </a:rPr>
                        <a:t>B </a:t>
                      </a:r>
                      <a:r>
                        <a:rPr kumimoji="1" lang="ja-JP" altLang="en-US" dirty="0" smtClean="0">
                          <a:effectLst>
                            <a:outerShdw blurRad="38100" dist="38100" dir="2700000" algn="tl">
                              <a:srgbClr val="000000">
                                <a:alpha val="43137"/>
                              </a:srgbClr>
                            </a:outerShdw>
                          </a:effectLst>
                        </a:rPr>
                        <a:t>先生</a:t>
                      </a:r>
                      <a:endParaRPr kumimoji="1" lang="ja-JP" altLang="en-US" dirty="0">
                        <a:effectLst>
                          <a:outerShdw blurRad="38100" dist="38100" dir="2700000" algn="tl">
                            <a:srgbClr val="000000">
                              <a:alpha val="43137"/>
                            </a:srgbClr>
                          </a:outerShdw>
                        </a:effectLst>
                      </a:endParaRP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1" lang="en-US" altLang="ja-JP" dirty="0" smtClean="0">
                          <a:effectLst>
                            <a:outerShdw blurRad="38100" dist="38100" dir="2700000" algn="tl">
                              <a:srgbClr val="000000">
                                <a:alpha val="43137"/>
                              </a:srgbClr>
                            </a:outerShdw>
                          </a:effectLst>
                        </a:rPr>
                        <a:t>C </a:t>
                      </a:r>
                      <a:r>
                        <a:rPr kumimoji="1" lang="ja-JP" altLang="en-US" dirty="0" smtClean="0">
                          <a:effectLst>
                            <a:outerShdw blurRad="38100" dist="38100" dir="2700000" algn="tl">
                              <a:srgbClr val="000000">
                                <a:alpha val="43137"/>
                              </a:srgbClr>
                            </a:outerShdw>
                          </a:effectLst>
                        </a:rPr>
                        <a:t>先生</a:t>
                      </a:r>
                      <a:endParaRPr kumimoji="1" lang="en-US" altLang="ja-JP" dirty="0" smtClean="0">
                        <a:effectLst>
                          <a:outerShdw blurRad="38100" dist="38100" dir="2700000" algn="tl">
                            <a:srgbClr val="000000">
                              <a:alpha val="43137"/>
                            </a:srgbClr>
                          </a:outerShdw>
                        </a:effectLst>
                      </a:endParaRP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1" lang="en-US" altLang="ja-JP" dirty="0" smtClean="0">
                          <a:effectLst>
                            <a:outerShdw blurRad="38100" dist="38100" dir="2700000" algn="tl">
                              <a:srgbClr val="000000">
                                <a:alpha val="43137"/>
                              </a:srgbClr>
                            </a:outerShdw>
                          </a:effectLst>
                        </a:rPr>
                        <a:t>A </a:t>
                      </a:r>
                      <a:r>
                        <a:rPr kumimoji="1" lang="ja-JP" altLang="en-US" dirty="0" smtClean="0">
                          <a:effectLst>
                            <a:outerShdw blurRad="38100" dist="38100" dir="2700000" algn="tl">
                              <a:srgbClr val="000000">
                                <a:alpha val="43137"/>
                              </a:srgbClr>
                            </a:outerShdw>
                          </a:effectLst>
                        </a:rPr>
                        <a:t>先生</a:t>
                      </a:r>
                      <a:endParaRPr kumimoji="1" lang="ja-JP" altLang="en-US" dirty="0">
                        <a:effectLst>
                          <a:outerShdw blurRad="38100" dist="38100" dir="2700000" algn="tl">
                            <a:srgbClr val="000000">
                              <a:alpha val="43137"/>
                            </a:srgbClr>
                          </a:outerShdw>
                        </a:effectLst>
                      </a:endParaRPr>
                    </a:p>
                  </a:txBody>
                  <a:tcPr anchor="ctr"/>
                </a:tc>
              </a:tr>
            </a:tbl>
          </a:graphicData>
        </a:graphic>
      </p:graphicFrame>
      <p:graphicFrame>
        <p:nvGraphicFramePr>
          <p:cNvPr id="7" name="コンテンツ プレースホルダー 4"/>
          <p:cNvGraphicFramePr>
            <a:graphicFrameLocks/>
          </p:cNvGraphicFramePr>
          <p:nvPr>
            <p:extLst>
              <p:ext uri="{D42A27DB-BD31-4B8C-83A1-F6EECF244321}">
                <p14:modId xmlns:p14="http://schemas.microsoft.com/office/powerpoint/2010/main" val="1296165820"/>
              </p:ext>
            </p:extLst>
          </p:nvPr>
        </p:nvGraphicFramePr>
        <p:xfrm>
          <a:off x="714292" y="4077072"/>
          <a:ext cx="7734617" cy="1800199"/>
        </p:xfrm>
        <a:graphic>
          <a:graphicData uri="http://schemas.openxmlformats.org/drawingml/2006/table">
            <a:tbl>
              <a:tblPr firstRow="1" bandRow="1">
                <a:effectLst>
                  <a:outerShdw blurRad="50800" dist="38100" dir="2700000" algn="tl" rotWithShape="0">
                    <a:prstClr val="black">
                      <a:alpha val="40000"/>
                    </a:prstClr>
                  </a:outerShdw>
                </a:effectLst>
                <a:tableStyleId>{5C22544A-7EE6-4342-B048-85BDC9FD1C3A}</a:tableStyleId>
              </a:tblPr>
              <a:tblGrid>
                <a:gridCol w="1533842"/>
                <a:gridCol w="1240155"/>
                <a:gridCol w="1240155"/>
                <a:gridCol w="1240155"/>
                <a:gridCol w="1240155"/>
                <a:gridCol w="1240155"/>
              </a:tblGrid>
              <a:tr h="512557">
                <a:tc>
                  <a:txBody>
                    <a:bodyPr/>
                    <a:lstStyle/>
                    <a:p>
                      <a:pPr algn="ctr"/>
                      <a:r>
                        <a:rPr kumimoji="1" lang="ja-JP" altLang="en-US" dirty="0" smtClean="0">
                          <a:effectLst>
                            <a:outerShdw blurRad="38100" dist="38100" dir="2700000" algn="tl">
                              <a:srgbClr val="000000">
                                <a:alpha val="43137"/>
                              </a:srgbClr>
                            </a:outerShdw>
                          </a:effectLst>
                        </a:rPr>
                        <a:t>１０月</a:t>
                      </a:r>
                      <a:endParaRPr kumimoji="1" lang="ja-JP" altLang="en-US" dirty="0">
                        <a:effectLst>
                          <a:outerShdw blurRad="38100" dist="38100" dir="2700000" algn="tl">
                            <a:srgbClr val="000000">
                              <a:alpha val="43137"/>
                            </a:srgbClr>
                          </a:outerShdw>
                        </a:effectLst>
                      </a:endParaRPr>
                    </a:p>
                  </a:txBody>
                  <a:tcPr anchor="ctr"/>
                </a:tc>
                <a:tc>
                  <a:txBody>
                    <a:bodyPr/>
                    <a:lstStyle/>
                    <a:p>
                      <a:pPr algn="ctr"/>
                      <a:r>
                        <a:rPr kumimoji="1" lang="ja-JP" altLang="en-US" dirty="0" smtClean="0">
                          <a:effectLst>
                            <a:outerShdw blurRad="38100" dist="38100" dir="2700000" algn="tl">
                              <a:srgbClr val="000000">
                                <a:alpha val="43137"/>
                              </a:srgbClr>
                            </a:outerShdw>
                          </a:effectLst>
                        </a:rPr>
                        <a:t>１週目</a:t>
                      </a:r>
                      <a:endParaRPr kumimoji="1" lang="ja-JP" altLang="en-US" dirty="0">
                        <a:effectLst>
                          <a:outerShdw blurRad="38100" dist="38100" dir="2700000" algn="tl">
                            <a:srgbClr val="000000">
                              <a:alpha val="43137"/>
                            </a:srgbClr>
                          </a:outerShdw>
                        </a:effectLst>
                      </a:endParaRP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1" lang="ja-JP" altLang="en-US" dirty="0" smtClean="0">
                          <a:effectLst>
                            <a:outerShdw blurRad="38100" dist="38100" dir="2700000" algn="tl">
                              <a:srgbClr val="000000">
                                <a:alpha val="43137"/>
                              </a:srgbClr>
                            </a:outerShdw>
                          </a:effectLst>
                        </a:rPr>
                        <a:t>２週目</a:t>
                      </a:r>
                    </a:p>
                  </a:txBody>
                  <a:tcPr anchor="ctr"/>
                </a:tc>
                <a:tc>
                  <a:txBody>
                    <a:bodyPr/>
                    <a:lstStyle/>
                    <a:p>
                      <a:pPr algn="ctr"/>
                      <a:r>
                        <a:rPr kumimoji="1" lang="ja-JP" altLang="en-US" dirty="0" smtClean="0">
                          <a:effectLst>
                            <a:outerShdw blurRad="38100" dist="38100" dir="2700000" algn="tl">
                              <a:srgbClr val="000000">
                                <a:alpha val="43137"/>
                              </a:srgbClr>
                            </a:outerShdw>
                          </a:effectLst>
                        </a:rPr>
                        <a:t>３週目</a:t>
                      </a:r>
                      <a:endParaRPr kumimoji="1" lang="ja-JP" altLang="en-US" dirty="0">
                        <a:effectLst>
                          <a:outerShdw blurRad="38100" dist="38100" dir="2700000" algn="tl">
                            <a:srgbClr val="000000">
                              <a:alpha val="43137"/>
                            </a:srgbClr>
                          </a:outerShdw>
                        </a:effectLst>
                      </a:endParaRP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1" lang="ja-JP" altLang="en-US" dirty="0" smtClean="0">
                          <a:effectLst>
                            <a:outerShdw blurRad="38100" dist="38100" dir="2700000" algn="tl">
                              <a:srgbClr val="000000">
                                <a:alpha val="43137"/>
                              </a:srgbClr>
                            </a:outerShdw>
                          </a:effectLst>
                        </a:rPr>
                        <a:t>４週目</a:t>
                      </a:r>
                      <a:endParaRPr kumimoji="1" lang="ja-JP" altLang="en-US" dirty="0">
                        <a:effectLst>
                          <a:outerShdw blurRad="38100" dist="38100" dir="2700000" algn="tl">
                            <a:srgbClr val="000000">
                              <a:alpha val="43137"/>
                            </a:srgbClr>
                          </a:outerShdw>
                        </a:effectLst>
                      </a:endParaRP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1" lang="ja-JP" altLang="en-US" dirty="0" smtClean="0">
                          <a:effectLst>
                            <a:outerShdw blurRad="38100" dist="38100" dir="2700000" algn="tl">
                              <a:srgbClr val="000000">
                                <a:alpha val="43137"/>
                              </a:srgbClr>
                            </a:outerShdw>
                          </a:effectLst>
                        </a:rPr>
                        <a:t>５週目</a:t>
                      </a:r>
                      <a:endParaRPr kumimoji="1" lang="ja-JP" altLang="en-US" dirty="0">
                        <a:effectLst>
                          <a:outerShdw blurRad="38100" dist="38100" dir="2700000" algn="tl">
                            <a:srgbClr val="000000">
                              <a:alpha val="43137"/>
                            </a:srgbClr>
                          </a:outerShdw>
                        </a:effectLst>
                      </a:endParaRPr>
                    </a:p>
                  </a:txBody>
                  <a:tcPr anchor="ctr"/>
                </a:tc>
              </a:tr>
              <a:tr h="429214">
                <a:tc>
                  <a:txBody>
                    <a:bodyPr/>
                    <a:lstStyle/>
                    <a:p>
                      <a:pPr algn="ctr"/>
                      <a:r>
                        <a:rPr kumimoji="1" lang="ja-JP" altLang="en-US" dirty="0" smtClean="0">
                          <a:effectLst>
                            <a:outerShdw blurRad="38100" dist="38100" dir="2700000" algn="tl">
                              <a:srgbClr val="000000">
                                <a:alpha val="43137"/>
                              </a:srgbClr>
                            </a:outerShdw>
                          </a:effectLst>
                        </a:rPr>
                        <a:t>処理実行者</a:t>
                      </a:r>
                      <a:endParaRPr kumimoji="1" lang="ja-JP" altLang="en-US" dirty="0">
                        <a:effectLst>
                          <a:outerShdw blurRad="38100" dist="38100" dir="2700000" algn="tl">
                            <a:srgbClr val="000000">
                              <a:alpha val="43137"/>
                            </a:srgbClr>
                          </a:outerShdw>
                        </a:effectLst>
                      </a:endParaRPr>
                    </a:p>
                  </a:txBody>
                  <a:tcPr anchor="ctr"/>
                </a:tc>
                <a:tc>
                  <a:txBody>
                    <a:bodyPr/>
                    <a:lstStyle/>
                    <a:p>
                      <a:pPr algn="ctr"/>
                      <a:r>
                        <a:rPr kumimoji="1" lang="en-US" altLang="ja-JP" dirty="0" smtClean="0">
                          <a:effectLst>
                            <a:outerShdw blurRad="38100" dist="38100" dir="2700000" algn="tl">
                              <a:srgbClr val="000000">
                                <a:alpha val="43137"/>
                              </a:srgbClr>
                            </a:outerShdw>
                          </a:effectLst>
                        </a:rPr>
                        <a:t>D</a:t>
                      </a:r>
                      <a:r>
                        <a:rPr kumimoji="1" lang="ja-JP" altLang="en-US" baseline="0" dirty="0" smtClean="0">
                          <a:effectLst>
                            <a:outerShdw blurRad="38100" dist="38100" dir="2700000" algn="tl">
                              <a:srgbClr val="000000">
                                <a:alpha val="43137"/>
                              </a:srgbClr>
                            </a:outerShdw>
                          </a:effectLst>
                        </a:rPr>
                        <a:t> </a:t>
                      </a:r>
                      <a:r>
                        <a:rPr kumimoji="1" lang="ja-JP" altLang="en-US" dirty="0" smtClean="0">
                          <a:effectLst>
                            <a:outerShdw blurRad="38100" dist="38100" dir="2700000" algn="tl">
                              <a:srgbClr val="000000">
                                <a:alpha val="43137"/>
                              </a:srgbClr>
                            </a:outerShdw>
                          </a:effectLst>
                        </a:rPr>
                        <a:t>先生</a:t>
                      </a:r>
                      <a:endParaRPr kumimoji="1" lang="ja-JP" altLang="en-US" dirty="0">
                        <a:effectLst>
                          <a:outerShdw blurRad="38100" dist="38100" dir="2700000" algn="tl">
                            <a:srgbClr val="000000">
                              <a:alpha val="43137"/>
                            </a:srgbClr>
                          </a:outerShdw>
                        </a:effectLst>
                      </a:endParaRP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1" lang="en-US" altLang="ja-JP" dirty="0" smtClean="0">
                          <a:effectLst>
                            <a:outerShdw blurRad="38100" dist="38100" dir="2700000" algn="tl">
                              <a:srgbClr val="000000">
                                <a:alpha val="43137"/>
                              </a:srgbClr>
                            </a:outerShdw>
                          </a:effectLst>
                        </a:rPr>
                        <a:t>E </a:t>
                      </a:r>
                      <a:r>
                        <a:rPr kumimoji="1" lang="ja-JP" altLang="en-US" dirty="0" smtClean="0">
                          <a:effectLst>
                            <a:outerShdw blurRad="38100" dist="38100" dir="2700000" algn="tl">
                              <a:srgbClr val="000000">
                                <a:alpha val="43137"/>
                              </a:srgbClr>
                            </a:outerShdw>
                          </a:effectLst>
                        </a:rPr>
                        <a:t>先生</a:t>
                      </a:r>
                      <a:endParaRPr kumimoji="1" lang="ja-JP" altLang="en-US" dirty="0">
                        <a:effectLst>
                          <a:outerShdw blurRad="38100" dist="38100" dir="2700000" algn="tl">
                            <a:srgbClr val="000000">
                              <a:alpha val="43137"/>
                            </a:srgbClr>
                          </a:outerShdw>
                        </a:effectLst>
                      </a:endParaRP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1" lang="en-US" altLang="ja-JP" dirty="0" smtClean="0">
                          <a:effectLst>
                            <a:outerShdw blurRad="38100" dist="38100" dir="2700000" algn="tl">
                              <a:srgbClr val="000000">
                                <a:alpha val="43137"/>
                              </a:srgbClr>
                            </a:outerShdw>
                          </a:effectLst>
                        </a:rPr>
                        <a:t>F </a:t>
                      </a:r>
                      <a:r>
                        <a:rPr kumimoji="1" lang="ja-JP" altLang="en-US" dirty="0" smtClean="0">
                          <a:effectLst>
                            <a:outerShdw blurRad="38100" dist="38100" dir="2700000" algn="tl">
                              <a:srgbClr val="000000">
                                <a:alpha val="43137"/>
                              </a:srgbClr>
                            </a:outerShdw>
                          </a:effectLst>
                        </a:rPr>
                        <a:t>先生</a:t>
                      </a:r>
                      <a:endParaRPr kumimoji="1" lang="en-US" altLang="ja-JP" dirty="0" smtClean="0">
                        <a:effectLst>
                          <a:outerShdw blurRad="38100" dist="38100" dir="2700000" algn="tl">
                            <a:srgbClr val="000000">
                              <a:alpha val="43137"/>
                            </a:srgbClr>
                          </a:outerShdw>
                        </a:effectLst>
                      </a:endParaRP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1" lang="en-US" altLang="ja-JP" dirty="0" smtClean="0">
                          <a:effectLst>
                            <a:outerShdw blurRad="38100" dist="38100" dir="2700000" algn="tl">
                              <a:srgbClr val="000000">
                                <a:alpha val="43137"/>
                              </a:srgbClr>
                            </a:outerShdw>
                          </a:effectLst>
                        </a:rPr>
                        <a:t>D </a:t>
                      </a:r>
                      <a:r>
                        <a:rPr kumimoji="1" lang="ja-JP" altLang="en-US" dirty="0" smtClean="0">
                          <a:effectLst>
                            <a:outerShdw blurRad="38100" dist="38100" dir="2700000" algn="tl">
                              <a:srgbClr val="000000">
                                <a:alpha val="43137"/>
                              </a:srgbClr>
                            </a:outerShdw>
                          </a:effectLst>
                        </a:rPr>
                        <a:t>先生</a:t>
                      </a:r>
                      <a:endParaRPr kumimoji="1" lang="ja-JP" altLang="en-US" dirty="0">
                        <a:effectLst>
                          <a:outerShdw blurRad="38100" dist="38100" dir="2700000" algn="tl">
                            <a:srgbClr val="000000">
                              <a:alpha val="43137"/>
                            </a:srgbClr>
                          </a:outerShdw>
                        </a:effectLst>
                      </a:endParaRP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1" lang="en-US" altLang="ja-JP" dirty="0" smtClean="0">
                          <a:effectLst>
                            <a:outerShdw blurRad="38100" dist="38100" dir="2700000" algn="tl">
                              <a:srgbClr val="000000">
                                <a:alpha val="43137"/>
                              </a:srgbClr>
                            </a:outerShdw>
                          </a:effectLst>
                        </a:rPr>
                        <a:t>E </a:t>
                      </a:r>
                      <a:r>
                        <a:rPr kumimoji="1" lang="ja-JP" altLang="en-US" dirty="0" smtClean="0">
                          <a:effectLst>
                            <a:outerShdw blurRad="38100" dist="38100" dir="2700000" algn="tl">
                              <a:srgbClr val="000000">
                                <a:alpha val="43137"/>
                              </a:srgbClr>
                            </a:outerShdw>
                          </a:effectLst>
                        </a:rPr>
                        <a:t>先生</a:t>
                      </a:r>
                      <a:endParaRPr kumimoji="1" lang="ja-JP" altLang="en-US" dirty="0">
                        <a:effectLst>
                          <a:outerShdw blurRad="38100" dist="38100" dir="2700000" algn="tl">
                            <a:srgbClr val="000000">
                              <a:alpha val="43137"/>
                            </a:srgbClr>
                          </a:outerShdw>
                        </a:effectLst>
                      </a:endParaRPr>
                    </a:p>
                  </a:txBody>
                  <a:tcPr anchor="ctr"/>
                </a:tc>
              </a:tr>
              <a:tr h="429214">
                <a:tc>
                  <a:txBody>
                    <a:bodyPr/>
                    <a:lstStyle/>
                    <a:p>
                      <a:pPr algn="ctr"/>
                      <a:r>
                        <a:rPr kumimoji="1" lang="ja-JP" altLang="en-US" dirty="0" smtClean="0">
                          <a:effectLst>
                            <a:outerShdw blurRad="38100" dist="38100" dir="2700000" algn="tl">
                              <a:srgbClr val="000000">
                                <a:alpha val="43137"/>
                              </a:srgbClr>
                            </a:outerShdw>
                          </a:effectLst>
                        </a:rPr>
                        <a:t>後方支援者１</a:t>
                      </a:r>
                      <a:endParaRPr kumimoji="1" lang="ja-JP" altLang="en-US" dirty="0">
                        <a:effectLst>
                          <a:outerShdw blurRad="38100" dist="38100" dir="2700000" algn="tl">
                            <a:srgbClr val="000000">
                              <a:alpha val="43137"/>
                            </a:srgbClr>
                          </a:outerShdw>
                        </a:effectLst>
                      </a:endParaRPr>
                    </a:p>
                  </a:txBody>
                  <a:tcPr anchor="ctr"/>
                </a:tc>
                <a:tc>
                  <a:txBody>
                    <a:bodyPr/>
                    <a:lstStyle/>
                    <a:p>
                      <a:pPr algn="ctr"/>
                      <a:r>
                        <a:rPr kumimoji="1" lang="en-US" altLang="ja-JP" dirty="0" smtClean="0">
                          <a:effectLst>
                            <a:outerShdw blurRad="38100" dist="38100" dir="2700000" algn="tl">
                              <a:srgbClr val="000000">
                                <a:alpha val="43137"/>
                              </a:srgbClr>
                            </a:outerShdw>
                          </a:effectLst>
                        </a:rPr>
                        <a:t>E</a:t>
                      </a:r>
                      <a:r>
                        <a:rPr kumimoji="1" lang="ja-JP" altLang="en-US" baseline="0" dirty="0" smtClean="0">
                          <a:effectLst>
                            <a:outerShdw blurRad="38100" dist="38100" dir="2700000" algn="tl">
                              <a:srgbClr val="000000">
                                <a:alpha val="43137"/>
                              </a:srgbClr>
                            </a:outerShdw>
                          </a:effectLst>
                        </a:rPr>
                        <a:t> </a:t>
                      </a:r>
                      <a:r>
                        <a:rPr kumimoji="1" lang="ja-JP" altLang="en-US" dirty="0" smtClean="0">
                          <a:effectLst>
                            <a:outerShdw blurRad="38100" dist="38100" dir="2700000" algn="tl">
                              <a:srgbClr val="000000">
                                <a:alpha val="43137"/>
                              </a:srgbClr>
                            </a:outerShdw>
                          </a:effectLst>
                        </a:rPr>
                        <a:t>先生</a:t>
                      </a:r>
                      <a:endParaRPr kumimoji="1" lang="ja-JP" altLang="en-US" dirty="0">
                        <a:effectLst>
                          <a:outerShdw blurRad="38100" dist="38100" dir="2700000" algn="tl">
                            <a:srgbClr val="000000">
                              <a:alpha val="43137"/>
                            </a:srgbClr>
                          </a:outerShdw>
                        </a:effectLst>
                      </a:endParaRP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1" lang="en-US" altLang="ja-JP" dirty="0" smtClean="0">
                          <a:effectLst>
                            <a:outerShdw blurRad="38100" dist="38100" dir="2700000" algn="tl">
                              <a:srgbClr val="000000">
                                <a:alpha val="43137"/>
                              </a:srgbClr>
                            </a:outerShdw>
                          </a:effectLst>
                        </a:rPr>
                        <a:t>F </a:t>
                      </a:r>
                      <a:r>
                        <a:rPr kumimoji="1" lang="ja-JP" altLang="en-US" dirty="0" smtClean="0">
                          <a:effectLst>
                            <a:outerShdw blurRad="38100" dist="38100" dir="2700000" algn="tl">
                              <a:srgbClr val="000000">
                                <a:alpha val="43137"/>
                              </a:srgbClr>
                            </a:outerShdw>
                          </a:effectLst>
                        </a:rPr>
                        <a:t>先生</a:t>
                      </a:r>
                      <a:endParaRPr kumimoji="1" lang="en-US" altLang="ja-JP" dirty="0" smtClean="0">
                        <a:effectLst>
                          <a:outerShdw blurRad="38100" dist="38100" dir="2700000" algn="tl">
                            <a:srgbClr val="000000">
                              <a:alpha val="43137"/>
                            </a:srgbClr>
                          </a:outerShdw>
                        </a:effectLst>
                      </a:endParaRP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1" lang="en-US" altLang="ja-JP" dirty="0" smtClean="0">
                          <a:effectLst>
                            <a:outerShdw blurRad="38100" dist="38100" dir="2700000" algn="tl">
                              <a:srgbClr val="000000">
                                <a:alpha val="43137"/>
                              </a:srgbClr>
                            </a:outerShdw>
                          </a:effectLst>
                        </a:rPr>
                        <a:t>D </a:t>
                      </a:r>
                      <a:r>
                        <a:rPr kumimoji="1" lang="ja-JP" altLang="en-US" dirty="0" smtClean="0">
                          <a:effectLst>
                            <a:outerShdw blurRad="38100" dist="38100" dir="2700000" algn="tl">
                              <a:srgbClr val="000000">
                                <a:alpha val="43137"/>
                              </a:srgbClr>
                            </a:outerShdw>
                          </a:effectLst>
                        </a:rPr>
                        <a:t>先生</a:t>
                      </a:r>
                      <a:endParaRPr kumimoji="1" lang="ja-JP" altLang="en-US" dirty="0">
                        <a:effectLst>
                          <a:outerShdw blurRad="38100" dist="38100" dir="2700000" algn="tl">
                            <a:srgbClr val="000000">
                              <a:alpha val="43137"/>
                            </a:srgbClr>
                          </a:outerShdw>
                        </a:effectLst>
                      </a:endParaRP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1" lang="en-US" altLang="ja-JP" dirty="0" smtClean="0">
                          <a:effectLst>
                            <a:outerShdw blurRad="38100" dist="38100" dir="2700000" algn="tl">
                              <a:srgbClr val="000000">
                                <a:alpha val="43137"/>
                              </a:srgbClr>
                            </a:outerShdw>
                          </a:effectLst>
                        </a:rPr>
                        <a:t>E </a:t>
                      </a:r>
                      <a:r>
                        <a:rPr kumimoji="1" lang="ja-JP" altLang="en-US" dirty="0" smtClean="0">
                          <a:effectLst>
                            <a:outerShdw blurRad="38100" dist="38100" dir="2700000" algn="tl">
                              <a:srgbClr val="000000">
                                <a:alpha val="43137"/>
                              </a:srgbClr>
                            </a:outerShdw>
                          </a:effectLst>
                        </a:rPr>
                        <a:t>先生</a:t>
                      </a:r>
                      <a:endParaRPr kumimoji="1" lang="ja-JP" altLang="en-US" dirty="0">
                        <a:effectLst>
                          <a:outerShdw blurRad="38100" dist="38100" dir="2700000" algn="tl">
                            <a:srgbClr val="000000">
                              <a:alpha val="43137"/>
                            </a:srgbClr>
                          </a:outerShdw>
                        </a:effectLst>
                      </a:endParaRP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1" lang="en-US" altLang="ja-JP" dirty="0" smtClean="0">
                          <a:effectLst>
                            <a:outerShdw blurRad="38100" dist="38100" dir="2700000" algn="tl">
                              <a:srgbClr val="000000">
                                <a:alpha val="43137"/>
                              </a:srgbClr>
                            </a:outerShdw>
                          </a:effectLst>
                        </a:rPr>
                        <a:t>F </a:t>
                      </a:r>
                      <a:r>
                        <a:rPr kumimoji="1" lang="ja-JP" altLang="en-US" dirty="0" smtClean="0">
                          <a:effectLst>
                            <a:outerShdw blurRad="38100" dist="38100" dir="2700000" algn="tl">
                              <a:srgbClr val="000000">
                                <a:alpha val="43137"/>
                              </a:srgbClr>
                            </a:outerShdw>
                          </a:effectLst>
                        </a:rPr>
                        <a:t>先生</a:t>
                      </a:r>
                      <a:endParaRPr kumimoji="1" lang="ja-JP" altLang="en-US" dirty="0">
                        <a:effectLst>
                          <a:outerShdw blurRad="38100" dist="38100" dir="2700000" algn="tl">
                            <a:srgbClr val="000000">
                              <a:alpha val="43137"/>
                            </a:srgbClr>
                          </a:outerShdw>
                        </a:effectLst>
                      </a:endParaRPr>
                    </a:p>
                  </a:txBody>
                  <a:tcPr anchor="ctr"/>
                </a:tc>
              </a:tr>
              <a:tr h="429214">
                <a:tc>
                  <a:txBody>
                    <a:bodyPr/>
                    <a:lstStyle/>
                    <a:p>
                      <a:pPr algn="ctr"/>
                      <a:r>
                        <a:rPr kumimoji="1" lang="ja-JP" altLang="en-US" dirty="0" smtClean="0">
                          <a:effectLst>
                            <a:outerShdw blurRad="38100" dist="38100" dir="2700000" algn="tl">
                              <a:srgbClr val="000000">
                                <a:alpha val="43137"/>
                              </a:srgbClr>
                            </a:outerShdw>
                          </a:effectLst>
                        </a:rPr>
                        <a:t>後方支援者２</a:t>
                      </a:r>
                      <a:endParaRPr kumimoji="1" lang="ja-JP" altLang="en-US" dirty="0">
                        <a:effectLst>
                          <a:outerShdw blurRad="38100" dist="38100" dir="2700000" algn="tl">
                            <a:srgbClr val="000000">
                              <a:alpha val="43137"/>
                            </a:srgbClr>
                          </a:outerShdw>
                        </a:effectLst>
                      </a:endParaRP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1" lang="en-US" altLang="ja-JP" dirty="0" smtClean="0">
                          <a:effectLst>
                            <a:outerShdw blurRad="38100" dist="38100" dir="2700000" algn="tl">
                              <a:srgbClr val="000000">
                                <a:alpha val="43137"/>
                              </a:srgbClr>
                            </a:outerShdw>
                          </a:effectLst>
                        </a:rPr>
                        <a:t>F </a:t>
                      </a:r>
                      <a:r>
                        <a:rPr kumimoji="1" lang="ja-JP" altLang="en-US" dirty="0" smtClean="0">
                          <a:effectLst>
                            <a:outerShdw blurRad="38100" dist="38100" dir="2700000" algn="tl">
                              <a:srgbClr val="000000">
                                <a:alpha val="43137"/>
                              </a:srgbClr>
                            </a:outerShdw>
                          </a:effectLst>
                        </a:rPr>
                        <a:t>先生</a:t>
                      </a: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1" lang="en-US" altLang="ja-JP" dirty="0" smtClean="0">
                          <a:effectLst>
                            <a:outerShdw blurRad="38100" dist="38100" dir="2700000" algn="tl">
                              <a:srgbClr val="000000">
                                <a:alpha val="43137"/>
                              </a:srgbClr>
                            </a:outerShdw>
                          </a:effectLst>
                        </a:rPr>
                        <a:t>D </a:t>
                      </a:r>
                      <a:r>
                        <a:rPr kumimoji="1" lang="ja-JP" altLang="en-US" dirty="0" smtClean="0">
                          <a:effectLst>
                            <a:outerShdw blurRad="38100" dist="38100" dir="2700000" algn="tl">
                              <a:srgbClr val="000000">
                                <a:alpha val="43137"/>
                              </a:srgbClr>
                            </a:outerShdw>
                          </a:effectLst>
                        </a:rPr>
                        <a:t>先生</a:t>
                      </a:r>
                      <a:endParaRPr kumimoji="1" lang="ja-JP" altLang="en-US" dirty="0">
                        <a:effectLst>
                          <a:outerShdw blurRad="38100" dist="38100" dir="2700000" algn="tl">
                            <a:srgbClr val="000000">
                              <a:alpha val="43137"/>
                            </a:srgbClr>
                          </a:outerShdw>
                        </a:effectLst>
                      </a:endParaRP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1" lang="en-US" altLang="ja-JP" dirty="0" smtClean="0">
                          <a:effectLst>
                            <a:outerShdw blurRad="38100" dist="38100" dir="2700000" algn="tl">
                              <a:srgbClr val="000000">
                                <a:alpha val="43137"/>
                              </a:srgbClr>
                            </a:outerShdw>
                          </a:effectLst>
                        </a:rPr>
                        <a:t>E </a:t>
                      </a:r>
                      <a:r>
                        <a:rPr kumimoji="1" lang="ja-JP" altLang="en-US" dirty="0" smtClean="0">
                          <a:effectLst>
                            <a:outerShdw blurRad="38100" dist="38100" dir="2700000" algn="tl">
                              <a:srgbClr val="000000">
                                <a:alpha val="43137"/>
                              </a:srgbClr>
                            </a:outerShdw>
                          </a:effectLst>
                        </a:rPr>
                        <a:t>先生</a:t>
                      </a:r>
                      <a:endParaRPr kumimoji="1" lang="ja-JP" altLang="en-US" dirty="0">
                        <a:effectLst>
                          <a:outerShdw blurRad="38100" dist="38100" dir="2700000" algn="tl">
                            <a:srgbClr val="000000">
                              <a:alpha val="43137"/>
                            </a:srgbClr>
                          </a:outerShdw>
                        </a:effectLst>
                      </a:endParaRP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1" lang="en-US" altLang="ja-JP" dirty="0" smtClean="0">
                          <a:effectLst>
                            <a:outerShdw blurRad="38100" dist="38100" dir="2700000" algn="tl">
                              <a:srgbClr val="000000">
                                <a:alpha val="43137"/>
                              </a:srgbClr>
                            </a:outerShdw>
                          </a:effectLst>
                        </a:rPr>
                        <a:t>F </a:t>
                      </a:r>
                      <a:r>
                        <a:rPr kumimoji="1" lang="ja-JP" altLang="en-US" dirty="0" smtClean="0">
                          <a:effectLst>
                            <a:outerShdw blurRad="38100" dist="38100" dir="2700000" algn="tl">
                              <a:srgbClr val="000000">
                                <a:alpha val="43137"/>
                              </a:srgbClr>
                            </a:outerShdw>
                          </a:effectLst>
                        </a:rPr>
                        <a:t>先生</a:t>
                      </a:r>
                      <a:endParaRPr kumimoji="1" lang="en-US" altLang="ja-JP" dirty="0" smtClean="0">
                        <a:effectLst>
                          <a:outerShdw blurRad="38100" dist="38100" dir="2700000" algn="tl">
                            <a:srgbClr val="000000">
                              <a:alpha val="43137"/>
                            </a:srgbClr>
                          </a:outerShdw>
                        </a:effectLst>
                      </a:endParaRP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1" lang="en-US" altLang="ja-JP" dirty="0" smtClean="0">
                          <a:effectLst>
                            <a:outerShdw blurRad="38100" dist="38100" dir="2700000" algn="tl">
                              <a:srgbClr val="000000">
                                <a:alpha val="43137"/>
                              </a:srgbClr>
                            </a:outerShdw>
                          </a:effectLst>
                        </a:rPr>
                        <a:t>D </a:t>
                      </a:r>
                      <a:r>
                        <a:rPr kumimoji="1" lang="ja-JP" altLang="en-US" dirty="0" smtClean="0">
                          <a:effectLst>
                            <a:outerShdw blurRad="38100" dist="38100" dir="2700000" algn="tl">
                              <a:srgbClr val="000000">
                                <a:alpha val="43137"/>
                              </a:srgbClr>
                            </a:outerShdw>
                          </a:effectLst>
                        </a:rPr>
                        <a:t>先生</a:t>
                      </a:r>
                      <a:endParaRPr kumimoji="1" lang="ja-JP" altLang="en-US" dirty="0">
                        <a:effectLst>
                          <a:outerShdw blurRad="38100" dist="38100" dir="2700000" algn="tl">
                            <a:srgbClr val="000000">
                              <a:alpha val="43137"/>
                            </a:srgbClr>
                          </a:outerShdw>
                        </a:effectLst>
                      </a:endParaRPr>
                    </a:p>
                  </a:txBody>
                  <a:tcPr anchor="ctr"/>
                </a:tc>
              </a:tr>
            </a:tbl>
          </a:graphicData>
        </a:graphic>
      </p:graphicFrame>
    </p:spTree>
    <p:extLst>
      <p:ext uri="{BB962C8B-B14F-4D97-AF65-F5344CB8AC3E}">
        <p14:creationId xmlns:p14="http://schemas.microsoft.com/office/powerpoint/2010/main" val="298185077"/>
      </p:ext>
    </p:extLst>
  </p:cSld>
  <p:clrMapOvr>
    <a:masterClrMapping/>
  </p:clrMapOvr>
  <p:timing>
    <p:tnLst>
      <p:par>
        <p:cTn id="1" dur="indefinite" restart="never" nodeType="tmRoot"/>
      </p:par>
    </p:tnLst>
  </p:timing>
</p:sld>
</file>

<file path=ppt/slides/slide1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正方形/長方形 26"/>
          <p:cNvSpPr/>
          <p:nvPr/>
        </p:nvSpPr>
        <p:spPr>
          <a:xfrm>
            <a:off x="4935121" y="575039"/>
            <a:ext cx="1224136" cy="5883874"/>
          </a:xfrm>
          <a:prstGeom prst="rect">
            <a:avLst/>
          </a:prstGeom>
          <a:solidFill>
            <a:schemeClr val="bg1">
              <a:lumMod val="95000"/>
            </a:schemeClr>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2" name="正方形/長方形 1"/>
          <p:cNvSpPr/>
          <p:nvPr/>
        </p:nvSpPr>
        <p:spPr>
          <a:xfrm>
            <a:off x="246371" y="575039"/>
            <a:ext cx="4688750" cy="5883874"/>
          </a:xfrm>
          <a:prstGeom prst="rect">
            <a:avLst/>
          </a:prstGeom>
          <a:solidFill>
            <a:schemeClr val="bg1"/>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3" name="爆発 1 2"/>
          <p:cNvSpPr/>
          <p:nvPr/>
        </p:nvSpPr>
        <p:spPr>
          <a:xfrm>
            <a:off x="1531499" y="1493001"/>
            <a:ext cx="864096" cy="639806"/>
          </a:xfrm>
          <a:prstGeom prst="irregularSeal1">
            <a:avLst/>
          </a:prstGeom>
          <a:solidFill>
            <a:srgbClr val="FF0000"/>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8194" name="Picture 2" descr="http://sozaidas.com/sozai/030000hitogata/03001B-trans.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765092" y="1589349"/>
            <a:ext cx="552450" cy="742950"/>
          </a:xfrm>
          <a:prstGeom prst="rect">
            <a:avLst/>
          </a:prstGeom>
          <a:noFill/>
          <a:extLst>
            <a:ext uri="{909E8E84-426E-40DD-AFC4-6F175D3DCCD1}">
              <a14:hiddenFill xmlns:a14="http://schemas.microsoft.com/office/drawing/2010/main">
                <a:solidFill>
                  <a:srgbClr val="FFFFFF"/>
                </a:solidFill>
              </a14:hiddenFill>
            </a:ext>
          </a:extLst>
        </p:spPr>
      </p:pic>
      <p:sp>
        <p:nvSpPr>
          <p:cNvPr id="10" name="正方形/長方形 9"/>
          <p:cNvSpPr/>
          <p:nvPr/>
        </p:nvSpPr>
        <p:spPr>
          <a:xfrm>
            <a:off x="6012160" y="548680"/>
            <a:ext cx="3131840" cy="2800767"/>
          </a:xfrm>
          <a:prstGeom prst="rect">
            <a:avLst/>
          </a:prstGeom>
        </p:spPr>
        <p:txBody>
          <a:bodyPr wrap="square">
            <a:spAutoFit/>
          </a:bodyPr>
          <a:lstStyle/>
          <a:p>
            <a:pPr>
              <a:defRPr/>
            </a:pPr>
            <a:r>
              <a:rPr lang="en-US" altLang="ja-JP" sz="1600" dirty="0">
                <a:solidFill>
                  <a:srgbClr val="FFC000"/>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a:t>
            </a:r>
            <a:r>
              <a:rPr lang="ja-JP" altLang="en-US" sz="1600" dirty="0" smtClean="0">
                <a:solidFill>
                  <a:srgbClr val="FFC000"/>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おう吐物処理の前に</a:t>
            </a:r>
            <a:r>
              <a:rPr lang="en-US" altLang="ja-JP" sz="1600" dirty="0" smtClean="0">
                <a:solidFill>
                  <a:srgbClr val="FFC000"/>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a:t>
            </a:r>
          </a:p>
          <a:p>
            <a:pPr>
              <a:defRPr/>
            </a:pPr>
            <a:r>
              <a:rPr lang="ja-JP" altLang="en-US" sz="16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　①おう吐した人を保健室へ</a:t>
            </a:r>
            <a:endParaRPr lang="en-US" altLang="ja-JP" sz="16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a:p>
            <a:pPr>
              <a:defRPr/>
            </a:pPr>
            <a:r>
              <a:rPr lang="ja-JP" altLang="en-US" sz="1600" dirty="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　</a:t>
            </a:r>
            <a:r>
              <a:rPr lang="ja-JP" altLang="en-US" sz="16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②他の人</a:t>
            </a:r>
            <a:r>
              <a:rPr lang="en-US" altLang="ja-JP" sz="16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a:t>
            </a:r>
            <a:r>
              <a:rPr lang="ja-JP" altLang="en-US" sz="16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生徒</a:t>
            </a:r>
            <a:r>
              <a:rPr lang="en-US" altLang="ja-JP" sz="16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a:t>
            </a:r>
            <a:r>
              <a:rPr lang="ja-JP" altLang="en-US" sz="16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を遠ざける</a:t>
            </a:r>
            <a:endParaRPr lang="en-US" altLang="ja-JP" sz="16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a:p>
            <a:pPr>
              <a:defRPr/>
            </a:pPr>
            <a:r>
              <a:rPr lang="ja-JP" altLang="en-US" sz="1600" dirty="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　</a:t>
            </a:r>
            <a:r>
              <a:rPr lang="ja-JP" altLang="en-US" sz="16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③教師等の入室を制限</a:t>
            </a:r>
            <a:endParaRPr lang="en-US" altLang="ja-JP" sz="16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a:p>
            <a:pPr>
              <a:defRPr/>
            </a:pPr>
            <a:r>
              <a:rPr lang="ja-JP" altLang="en-US" sz="16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　④教室や廊下は当日使用禁止</a:t>
            </a:r>
            <a:endParaRPr lang="en-US" altLang="ja-JP" sz="16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a:p>
            <a:pPr>
              <a:defRPr/>
            </a:pPr>
            <a:r>
              <a:rPr lang="ja-JP" altLang="en-US" sz="1600" dirty="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　</a:t>
            </a:r>
            <a:r>
              <a:rPr lang="ja-JP" altLang="en-US" sz="16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⑤換気</a:t>
            </a:r>
            <a:r>
              <a:rPr lang="en-US" altLang="ja-JP" sz="16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a:t>
            </a:r>
            <a:r>
              <a:rPr lang="ja-JP" altLang="en-US" sz="16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教室の場合、廊下側の</a:t>
            </a:r>
            <a:endParaRPr lang="en-US" altLang="ja-JP" sz="16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a:p>
            <a:pPr>
              <a:defRPr/>
            </a:pPr>
            <a:r>
              <a:rPr lang="ja-JP" altLang="en-US" sz="1600" dirty="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　</a:t>
            </a:r>
            <a:r>
              <a:rPr lang="ja-JP" altLang="en-US" sz="16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　窓を開けないこと</a:t>
            </a:r>
            <a:endParaRPr lang="en-US" altLang="ja-JP" sz="16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a:p>
            <a:pPr>
              <a:defRPr/>
            </a:pPr>
            <a:r>
              <a:rPr lang="ja-JP" altLang="en-US" sz="1600" dirty="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　</a:t>
            </a:r>
            <a:r>
              <a:rPr lang="ja-JP" altLang="en-US" sz="16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⑥３人１チームで</a:t>
            </a:r>
            <a:endParaRPr lang="en-US" altLang="ja-JP" sz="16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a:p>
            <a:pPr>
              <a:defRPr/>
            </a:pPr>
            <a:r>
              <a:rPr lang="ja-JP" altLang="en-US" sz="16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　　１人はおう吐物処理</a:t>
            </a:r>
            <a:r>
              <a:rPr lang="ja-JP" altLang="en-US" sz="1600" dirty="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　</a:t>
            </a:r>
            <a:r>
              <a:rPr lang="ja-JP" altLang="en-US" sz="16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　</a:t>
            </a:r>
            <a:endParaRPr lang="en-US" altLang="ja-JP" sz="16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a:p>
            <a:pPr>
              <a:defRPr/>
            </a:pPr>
            <a:r>
              <a:rPr lang="ja-JP" altLang="en-US" sz="16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　　２人は後方支援</a:t>
            </a:r>
            <a:r>
              <a:rPr lang="en-US" altLang="ja-JP" sz="16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a:t>
            </a:r>
            <a:r>
              <a:rPr lang="ja-JP" altLang="en-US" sz="16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物品調達）</a:t>
            </a:r>
            <a:endParaRPr lang="en-US" altLang="ja-JP" sz="16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a:p>
            <a:pPr>
              <a:defRPr/>
            </a:pPr>
            <a:r>
              <a:rPr lang="ja-JP" altLang="en-US" sz="16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　</a:t>
            </a:r>
            <a:endParaRPr lang="en-US" altLang="ja-JP" sz="16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15" name="Picture 4" descr="http://sozaidas.com/sozai/030000hitogata/03003F02-trans.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393330" y="636849"/>
            <a:ext cx="952500" cy="952500"/>
          </a:xfrm>
          <a:prstGeom prst="rect">
            <a:avLst/>
          </a:prstGeom>
          <a:ln>
            <a:noFill/>
          </a:ln>
          <a:effectLst/>
          <a:extLst>
            <a:ext uri="{909E8E84-426E-40DD-AFC4-6F175D3DCCD1}">
              <a14:hiddenFill xmlns:a14="http://schemas.microsoft.com/office/drawing/2010/main">
                <a:solidFill>
                  <a:srgbClr val="FFFFFF"/>
                </a:solidFill>
              </a14:hiddenFill>
            </a:ext>
          </a:extLst>
        </p:spPr>
      </p:pic>
      <p:pic>
        <p:nvPicPr>
          <p:cNvPr id="17" name="Picture 4" descr="http://sozaidas.com/sozai/030000hitogata/03003F02-trans.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621308" y="2664683"/>
            <a:ext cx="952500" cy="952500"/>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4" descr="http://sozaidas.com/sozai/030000hitogata/03003F02-trans.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2118741" y="816884"/>
            <a:ext cx="952500" cy="952500"/>
          </a:xfrm>
          <a:prstGeom prst="rect">
            <a:avLst/>
          </a:prstGeom>
          <a:ln>
            <a:noFill/>
          </a:ln>
          <a:effectLst/>
          <a:extLst>
            <a:ext uri="{909E8E84-426E-40DD-AFC4-6F175D3DCCD1}">
              <a14:hiddenFill xmlns:a14="http://schemas.microsoft.com/office/drawing/2010/main">
                <a:solidFill>
                  <a:srgbClr val="FFFFFF"/>
                </a:solidFill>
              </a14:hiddenFill>
            </a:ext>
          </a:extLst>
        </p:spPr>
      </p:pic>
      <p:pic>
        <p:nvPicPr>
          <p:cNvPr id="21" name="Picture 4" descr="http://sozaidas.com/sozai/030000hitogata/03003F02-trans.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2486098" y="2469535"/>
            <a:ext cx="952500" cy="952500"/>
          </a:xfrm>
          <a:prstGeom prst="rect">
            <a:avLst/>
          </a:prstGeom>
          <a:ln>
            <a:noFill/>
          </a:ln>
          <a:effectLst/>
          <a:extLst>
            <a:ext uri="{909E8E84-426E-40DD-AFC4-6F175D3DCCD1}">
              <a14:hiddenFill xmlns:a14="http://schemas.microsoft.com/office/drawing/2010/main">
                <a:solidFill>
                  <a:srgbClr val="FFFFFF"/>
                </a:solidFill>
              </a14:hiddenFill>
            </a:ext>
          </a:extLst>
        </p:spPr>
      </p:pic>
      <p:pic>
        <p:nvPicPr>
          <p:cNvPr id="23" name="Picture 4" descr="http://sozaidas.com/sozai/030000hitogata/03003F02-trans.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846437" y="2193338"/>
            <a:ext cx="952500" cy="952500"/>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2" descr="http://sozaidas.com/sozai/030000hitogata/03001B-trans.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209873" y="1982893"/>
            <a:ext cx="552450" cy="742950"/>
          </a:xfrm>
          <a:prstGeom prst="rect">
            <a:avLst/>
          </a:prstGeom>
          <a:noFill/>
          <a:extLst>
            <a:ext uri="{909E8E84-426E-40DD-AFC4-6F175D3DCCD1}">
              <a14:hiddenFill xmlns:a14="http://schemas.microsoft.com/office/drawing/2010/main">
                <a:solidFill>
                  <a:srgbClr val="FFFFFF"/>
                </a:solidFill>
              </a14:hiddenFill>
            </a:ext>
          </a:extLst>
        </p:spPr>
      </p:pic>
      <p:pic>
        <p:nvPicPr>
          <p:cNvPr id="8200" name="Picture 8" descr="http://sozaidas.com/sozai/030000hitogata/03001G-trans.p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9370126" y="5208530"/>
            <a:ext cx="552450" cy="742950"/>
          </a:xfrm>
          <a:prstGeom prst="rect">
            <a:avLst/>
          </a:prstGeom>
          <a:noFill/>
          <a:extLst>
            <a:ext uri="{909E8E84-426E-40DD-AFC4-6F175D3DCCD1}">
              <a14:hiddenFill xmlns:a14="http://schemas.microsoft.com/office/drawing/2010/main">
                <a:solidFill>
                  <a:srgbClr val="FFFFFF"/>
                </a:solidFill>
              </a14:hiddenFill>
            </a:ext>
          </a:extLst>
        </p:spPr>
      </p:pic>
      <p:pic>
        <p:nvPicPr>
          <p:cNvPr id="25" name="Picture 8" descr="http://sozaidas.com/sozai/030000hitogata/03001G-trans.p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10372986" y="5208530"/>
            <a:ext cx="552450" cy="742950"/>
          </a:xfrm>
          <a:prstGeom prst="rect">
            <a:avLst/>
          </a:prstGeom>
          <a:noFill/>
          <a:extLst>
            <a:ext uri="{909E8E84-426E-40DD-AFC4-6F175D3DCCD1}">
              <a14:hiddenFill xmlns:a14="http://schemas.microsoft.com/office/drawing/2010/main">
                <a:solidFill>
                  <a:srgbClr val="FFFFFF"/>
                </a:solidFill>
              </a14:hiddenFill>
            </a:ext>
          </a:extLst>
        </p:spPr>
      </p:pic>
      <p:pic>
        <p:nvPicPr>
          <p:cNvPr id="26" name="Picture 8" descr="http://sozaidas.com/sozai/030000hitogata/03001G-trans.p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9851702" y="5208530"/>
            <a:ext cx="552450" cy="742950"/>
          </a:xfrm>
          <a:prstGeom prst="rect">
            <a:avLst/>
          </a:prstGeom>
          <a:noFill/>
          <a:extLst>
            <a:ext uri="{909E8E84-426E-40DD-AFC4-6F175D3DCCD1}">
              <a14:hiddenFill xmlns:a14="http://schemas.microsoft.com/office/drawing/2010/main">
                <a:solidFill>
                  <a:srgbClr val="FFFFFF"/>
                </a:solidFill>
              </a14:hiddenFill>
            </a:ext>
          </a:extLst>
        </p:spPr>
      </p:pic>
      <p:sp>
        <p:nvSpPr>
          <p:cNvPr id="29" name="正方形/長方形 28"/>
          <p:cNvSpPr/>
          <p:nvPr/>
        </p:nvSpPr>
        <p:spPr>
          <a:xfrm>
            <a:off x="5070698" y="5661247"/>
            <a:ext cx="1013470" cy="584775"/>
          </a:xfrm>
          <a:prstGeom prst="rect">
            <a:avLst/>
          </a:prstGeom>
          <a:solidFill>
            <a:srgbClr val="00B0F0"/>
          </a:solidFill>
          <a:effectLst>
            <a:outerShdw blurRad="50800" dist="38100" dir="2700000" algn="tl" rotWithShape="0">
              <a:prstClr val="black">
                <a:alpha val="40000"/>
              </a:prstClr>
            </a:outerShdw>
          </a:effectLst>
        </p:spPr>
        <p:txBody>
          <a:bodyPr wrap="square">
            <a:spAutoFit/>
          </a:bodyPr>
          <a:lstStyle/>
          <a:p>
            <a:pPr>
              <a:defRPr/>
            </a:pPr>
            <a:r>
              <a:rPr lang="ja-JP" altLang="en-US" sz="3200" dirty="0" smtClean="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廊下</a:t>
            </a:r>
            <a:endParaRPr lang="en-US" altLang="ja-JP" sz="3200" dirty="0" smtClean="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7" name="円形吹き出し 6"/>
          <p:cNvSpPr/>
          <p:nvPr/>
        </p:nvSpPr>
        <p:spPr>
          <a:xfrm flipH="1">
            <a:off x="3260880" y="1466819"/>
            <a:ext cx="1086827" cy="493607"/>
          </a:xfrm>
          <a:prstGeom prst="wedgeEllipseCallout">
            <a:avLst>
              <a:gd name="adj1" fmla="val -24851"/>
              <a:gd name="adj2" fmla="val 93321"/>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600" dirty="0" smtClean="0">
                <a:solidFill>
                  <a:schemeClr val="tx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退避</a:t>
            </a:r>
            <a:endParaRPr kumimoji="1" lang="ja-JP" altLang="en-US" sz="1600" dirty="0">
              <a:solidFill>
                <a:schemeClr val="tx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1" name="フローチャート: 処理 10"/>
          <p:cNvSpPr/>
          <p:nvPr/>
        </p:nvSpPr>
        <p:spPr>
          <a:xfrm flipH="1">
            <a:off x="4919644" y="575039"/>
            <a:ext cx="45720" cy="988564"/>
          </a:xfrm>
          <a:prstGeom prst="flowChartProcess">
            <a:avLst/>
          </a:prstGeom>
          <a:solidFill>
            <a:schemeClr val="tx1"/>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32" name="フローチャート: 処理 31"/>
          <p:cNvSpPr/>
          <p:nvPr/>
        </p:nvSpPr>
        <p:spPr>
          <a:xfrm flipH="1">
            <a:off x="4919646" y="5438413"/>
            <a:ext cx="45719" cy="1014923"/>
          </a:xfrm>
          <a:prstGeom prst="flowChartProcess">
            <a:avLst/>
          </a:prstGeom>
          <a:solidFill>
            <a:schemeClr val="tx1"/>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30" name="フレーム 29"/>
          <p:cNvSpPr/>
          <p:nvPr/>
        </p:nvSpPr>
        <p:spPr>
          <a:xfrm>
            <a:off x="990369" y="858424"/>
            <a:ext cx="1943408" cy="1908959"/>
          </a:xfrm>
          <a:prstGeom prst="frame">
            <a:avLst>
              <a:gd name="adj1" fmla="val 4273"/>
            </a:avLst>
          </a:prstGeom>
          <a:solidFill>
            <a:srgbClr val="FFC000"/>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31" name="直方体 30"/>
          <p:cNvSpPr/>
          <p:nvPr/>
        </p:nvSpPr>
        <p:spPr>
          <a:xfrm>
            <a:off x="10404152" y="5301208"/>
            <a:ext cx="1152625" cy="494821"/>
          </a:xfrm>
          <a:prstGeom prst="cube">
            <a:avLst/>
          </a:prstGeom>
          <a:solidFill>
            <a:schemeClr val="bg1">
              <a:lumMod val="85000"/>
            </a:schemeClr>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200" dirty="0" smtClean="0">
                <a:solidFill>
                  <a:schemeClr val="tx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嘔吐物処理キット</a:t>
            </a:r>
            <a:endParaRPr kumimoji="1" lang="ja-JP" altLang="en-US" sz="1200" dirty="0">
              <a:solidFill>
                <a:schemeClr val="tx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34" name="上リボン 33"/>
          <p:cNvSpPr/>
          <p:nvPr/>
        </p:nvSpPr>
        <p:spPr>
          <a:xfrm>
            <a:off x="3614654" y="2876524"/>
            <a:ext cx="1245377" cy="432048"/>
          </a:xfrm>
          <a:prstGeom prst="ribbon2">
            <a:avLst>
              <a:gd name="adj1" fmla="val 16667"/>
              <a:gd name="adj2" fmla="val 65624"/>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600" dirty="0" smtClean="0">
                <a:solidFill>
                  <a:schemeClr val="tx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換気</a:t>
            </a:r>
            <a:r>
              <a:rPr lang="en-US" altLang="ja-JP" sz="1600" dirty="0" smtClean="0">
                <a:solidFill>
                  <a:schemeClr val="tx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a:t>
            </a:r>
            <a:endParaRPr kumimoji="1" lang="ja-JP" altLang="en-US" sz="1600" dirty="0">
              <a:solidFill>
                <a:schemeClr val="tx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8202" name="Picture 10" descr="http://sozaidas.com/sozai/030000hitogata/03001R-trans.pn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1117105" y="1342545"/>
            <a:ext cx="552450" cy="742950"/>
          </a:xfrm>
          <a:prstGeom prst="rect">
            <a:avLst/>
          </a:prstGeom>
          <a:noFill/>
          <a:extLst>
            <a:ext uri="{909E8E84-426E-40DD-AFC4-6F175D3DCCD1}">
              <a14:hiddenFill xmlns:a14="http://schemas.microsoft.com/office/drawing/2010/main">
                <a:solidFill>
                  <a:srgbClr val="FFFFFF"/>
                </a:solidFill>
              </a14:hiddenFill>
            </a:ext>
          </a:extLst>
        </p:spPr>
      </p:pic>
      <p:sp>
        <p:nvSpPr>
          <p:cNvPr id="35" name="上下矢印 34"/>
          <p:cNvSpPr/>
          <p:nvPr/>
        </p:nvSpPr>
        <p:spPr>
          <a:xfrm>
            <a:off x="611559" y="858424"/>
            <a:ext cx="234877" cy="1908959"/>
          </a:xfrm>
          <a:prstGeom prst="upDownArrow">
            <a:avLst/>
          </a:prstGeom>
          <a:solidFill>
            <a:schemeClr val="bg1">
              <a:lumMod val="75000"/>
            </a:schemeClr>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41" name="正方形/長方形 40"/>
          <p:cNvSpPr/>
          <p:nvPr/>
        </p:nvSpPr>
        <p:spPr>
          <a:xfrm>
            <a:off x="241804" y="2753994"/>
            <a:ext cx="1289695" cy="338554"/>
          </a:xfrm>
          <a:prstGeom prst="rect">
            <a:avLst/>
          </a:prstGeom>
        </p:spPr>
        <p:txBody>
          <a:bodyPr wrap="square">
            <a:spAutoFit/>
          </a:bodyPr>
          <a:lstStyle/>
          <a:p>
            <a:pPr>
              <a:defRPr/>
            </a:pPr>
            <a:r>
              <a:rPr lang="ja-JP" altLang="en-US" sz="1600" dirty="0" smtClean="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２～３</a:t>
            </a:r>
            <a:r>
              <a:rPr lang="en-US" altLang="ja-JP" sz="1600" dirty="0" smtClean="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m</a:t>
            </a:r>
            <a:r>
              <a:rPr lang="ja-JP" altLang="en-US" sz="1600" dirty="0" smtClean="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角</a:t>
            </a:r>
            <a:endParaRPr lang="en-US" altLang="ja-JP" sz="1600" dirty="0" smtClean="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1026" name="Picture 2" descr="http://www.autobacs.com/img/goods/C/4979969000801.jpg"/>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299827" y="4422707"/>
            <a:ext cx="1755317" cy="1755317"/>
          </a:xfrm>
          <a:prstGeom prst="rect">
            <a:avLst/>
          </a:prstGeom>
          <a:noFill/>
          <a:extLst>
            <a:ext uri="{909E8E84-426E-40DD-AFC4-6F175D3DCCD1}">
              <a14:hiddenFill xmlns:a14="http://schemas.microsoft.com/office/drawing/2010/main">
                <a:solidFill>
                  <a:srgbClr val="FFFFFF"/>
                </a:solidFill>
              </a14:hiddenFill>
            </a:ext>
          </a:extLst>
        </p:spPr>
      </p:pic>
      <p:sp>
        <p:nvSpPr>
          <p:cNvPr id="33" name="正方形/長方形 32"/>
          <p:cNvSpPr/>
          <p:nvPr/>
        </p:nvSpPr>
        <p:spPr>
          <a:xfrm>
            <a:off x="4309736" y="832774"/>
            <a:ext cx="593690" cy="584775"/>
          </a:xfrm>
          <a:prstGeom prst="rect">
            <a:avLst/>
          </a:prstGeom>
          <a:noFill/>
          <a:effectLst>
            <a:outerShdw blurRad="50800" dist="38100" dir="2700000" algn="tl" rotWithShape="0">
              <a:prstClr val="black">
                <a:alpha val="40000"/>
              </a:prstClr>
            </a:outerShdw>
          </a:effectLst>
        </p:spPr>
        <p:txBody>
          <a:bodyPr wrap="square">
            <a:spAutoFit/>
          </a:bodyPr>
          <a:lstStyle/>
          <a:p>
            <a:pPr>
              <a:defRPr/>
            </a:pPr>
            <a:r>
              <a:rPr lang="ja-JP" altLang="en-US" sz="3200" dirty="0" smtClean="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a:t>
            </a:r>
            <a:endParaRPr lang="en-US" altLang="ja-JP" sz="3200" dirty="0" smtClean="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38" name="正方形/長方形 37"/>
          <p:cNvSpPr/>
          <p:nvPr/>
        </p:nvSpPr>
        <p:spPr>
          <a:xfrm>
            <a:off x="4302891" y="5661248"/>
            <a:ext cx="593690" cy="584775"/>
          </a:xfrm>
          <a:prstGeom prst="rect">
            <a:avLst/>
          </a:prstGeom>
          <a:noFill/>
          <a:effectLst>
            <a:outerShdw blurRad="50800" dist="38100" dir="2700000" algn="tl" rotWithShape="0">
              <a:prstClr val="black">
                <a:alpha val="40000"/>
              </a:prstClr>
            </a:outerShdw>
          </a:effectLst>
        </p:spPr>
        <p:txBody>
          <a:bodyPr wrap="square">
            <a:spAutoFit/>
          </a:bodyPr>
          <a:lstStyle/>
          <a:p>
            <a:pPr>
              <a:defRPr/>
            </a:pPr>
            <a:r>
              <a:rPr lang="ja-JP" altLang="en-US" sz="3200" dirty="0" smtClean="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a:t>
            </a:r>
            <a:endParaRPr lang="en-US" altLang="ja-JP" sz="3200" dirty="0" smtClean="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36" name="上リボン 35"/>
          <p:cNvSpPr/>
          <p:nvPr/>
        </p:nvSpPr>
        <p:spPr>
          <a:xfrm>
            <a:off x="3635896" y="3332246"/>
            <a:ext cx="1245377" cy="432048"/>
          </a:xfrm>
          <a:prstGeom prst="ribbon2">
            <a:avLst>
              <a:gd name="adj1" fmla="val 16667"/>
              <a:gd name="adj2" fmla="val 65624"/>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400" dirty="0" smtClean="0">
                <a:solidFill>
                  <a:schemeClr val="tx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見張り</a:t>
            </a:r>
            <a:endParaRPr kumimoji="1" lang="ja-JP" altLang="en-US" sz="1400" dirty="0">
              <a:solidFill>
                <a:schemeClr val="tx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28" name="正方形/長方形 27"/>
          <p:cNvSpPr/>
          <p:nvPr/>
        </p:nvSpPr>
        <p:spPr>
          <a:xfrm>
            <a:off x="1979363" y="5661248"/>
            <a:ext cx="1013470" cy="584775"/>
          </a:xfrm>
          <a:prstGeom prst="rect">
            <a:avLst/>
          </a:prstGeom>
          <a:solidFill>
            <a:srgbClr val="00B0F0"/>
          </a:solidFill>
          <a:effectLst>
            <a:outerShdw blurRad="50800" dist="38100" dir="2700000" algn="tl" rotWithShape="0">
              <a:prstClr val="black">
                <a:alpha val="40000"/>
              </a:prstClr>
            </a:outerShdw>
          </a:effectLst>
        </p:spPr>
        <p:txBody>
          <a:bodyPr wrap="square">
            <a:spAutoFit/>
          </a:bodyPr>
          <a:lstStyle/>
          <a:p>
            <a:pPr>
              <a:defRPr/>
            </a:pPr>
            <a:r>
              <a:rPr lang="ja-JP" altLang="en-US" sz="3200" dirty="0" smtClean="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教室</a:t>
            </a:r>
            <a:endParaRPr lang="en-US" altLang="ja-JP" sz="3200" dirty="0" smtClean="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4" name="角丸四角形 3"/>
          <p:cNvSpPr/>
          <p:nvPr/>
        </p:nvSpPr>
        <p:spPr>
          <a:xfrm>
            <a:off x="537760" y="3557740"/>
            <a:ext cx="2779782" cy="953514"/>
          </a:xfrm>
          <a:prstGeom prst="round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3200" dirty="0" smtClean="0">
                <a:solidFill>
                  <a:schemeClr val="tx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おう吐物処理</a:t>
            </a:r>
            <a:endParaRPr kumimoji="1" lang="ja-JP" altLang="en-US" sz="3200" dirty="0">
              <a:solidFill>
                <a:schemeClr val="tx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5" name="左矢印吹き出し 4"/>
          <p:cNvSpPr/>
          <p:nvPr/>
        </p:nvSpPr>
        <p:spPr>
          <a:xfrm>
            <a:off x="2014143" y="4778175"/>
            <a:ext cx="1600511" cy="598046"/>
          </a:xfrm>
          <a:prstGeom prst="leftArrowCallout">
            <a:avLst>
              <a:gd name="adj1" fmla="val 25000"/>
              <a:gd name="adj2" fmla="val 28843"/>
              <a:gd name="adj3" fmla="val 24044"/>
              <a:gd name="adj4" fmla="val 81130"/>
            </a:avLst>
          </a:prstGeom>
          <a:solidFill>
            <a:schemeClr val="bg1"/>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400" dirty="0" smtClean="0">
                <a:solidFill>
                  <a:schemeClr val="tx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希釈ハイターを含ませた紙</a:t>
            </a:r>
            <a:endParaRPr kumimoji="1" lang="ja-JP" altLang="en-US" sz="1400" dirty="0">
              <a:solidFill>
                <a:schemeClr val="tx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p:txBody>
      </p:sp>
    </p:spTree>
    <p:extLst>
      <p:ext uri="{BB962C8B-B14F-4D97-AF65-F5344CB8AC3E}">
        <p14:creationId xmlns:p14="http://schemas.microsoft.com/office/powerpoint/2010/main" val="4969032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subTnLst>
                                    <p:audio>
                                      <p:cMediaNode>
                                        <p:cTn display="0" masterRel="sameClick">
                                          <p:stCondLst>
                                            <p:cond evt="begin" delay="0">
                                              <p:tn val="5"/>
                                            </p:cond>
                                          </p:stCondLst>
                                          <p:endCondLst>
                                            <p:cond evt="onStopAudio" delay="0">
                                              <p:tgtEl>
                                                <p:sldTgt/>
                                              </p:tgtEl>
                                            </p:cond>
                                          </p:endCondLst>
                                        </p:cTn>
                                        <p:tgtEl>
                                          <p:sndTgt r:embed="rId3" name="explode.wav"/>
                                        </p:tgtEl>
                                      </p:cMediaNode>
                                    </p:audio>
                                  </p:subTnLst>
                                </p:cTn>
                              </p:par>
                            </p:childTnLst>
                          </p:cTn>
                        </p:par>
                      </p:childTnLst>
                    </p:cTn>
                  </p:par>
                  <p:par>
                    <p:cTn id="8" fill="hold">
                      <p:stCondLst>
                        <p:cond delay="indefinite"/>
                      </p:stCondLst>
                      <p:childTnLst>
                        <p:par>
                          <p:cTn id="9" fill="hold">
                            <p:stCondLst>
                              <p:cond delay="0"/>
                            </p:stCondLst>
                            <p:childTnLst>
                              <p:par>
                                <p:cTn id="10" presetID="0" presetClass="path" presetSubtype="0" accel="50000" decel="50000" fill="hold" nodeType="clickEffect">
                                  <p:stCondLst>
                                    <p:cond delay="0"/>
                                  </p:stCondLst>
                                  <p:childTnLst>
                                    <p:animMotion origin="layout" path="M 5.27778E-6 1.48148E-6 C 0.00105 0.03101 0.00278 0.05995 0.00521 0.09074 C 0.00591 0.11435 0.00608 0.13842 0.00712 0.16226 C 0.00764 0.17384 0.02917 0.20069 0.00521 0.20509 C -0.06076 0.21736 -0.12812 0.20671 -0.19479 0.2074 C -0.20312 0.2081 -0.21163 0.20763 -0.21979 0.20972 C -0.22361 0.21064 -0.22656 0.21551 -0.23038 0.21689 C -0.23506 0.21875 -0.23992 0.21851 -0.24479 0.21921 C -0.2802 0.21782 -0.30867 0.21296 -0.34288 0.20972 C -0.35937 0.20439 -0.37777 0.20231 -0.39479 0.20023 C -0.41666 0.19444 -0.40659 0.19676 -0.42499 0.19305 C -0.43541 0.18865 -0.44444 0.19722 -0.44826 0.18125 C -0.446 0.16921 -0.44409 0.1574 -0.44114 0.1456 C -0.43558 0.06111 -0.43854 0.11481 -0.44114 -0.06181 C -0.44166 -0.09838 -0.44166 -0.14005 -0.44826 -0.17616 C -0.4519 -0.21968 -0.45347 -0.26343 -0.45729 -0.30695 C -0.45781 -0.32524 -0.4585 -0.34329 -0.45902 -0.36181 C -0.45972 -0.39098 -0.45989 -0.42037 -0.46076 -0.44977 C -0.46197 -0.49237 -0.46406 -0.53565 -0.46614 -0.57824 C -0.46701 -0.59607 -0.4717 -0.6132 -0.47326 -0.63079 C -0.47395 -0.63866 -0.47447 -0.64653 -0.47499 -0.6544 C -0.47569 -0.66713 -0.471 -0.68241 -0.4769 -0.6926 C -0.48124 -0.70024 -0.49114 -0.69422 -0.49826 -0.69491 C -0.51683 -0.70371 -0.53784 -0.70162 -0.55538 -0.69028 C -0.56058 -0.68334 -0.56562 -0.67917 -0.56979 -0.67107 C -0.57135 -0.66227 -0.57343 -0.65371 -0.57499 -0.64491 C -0.57742 -0.60371 -0.57187 -0.55787 -0.58229 -0.51875 C -0.58645 -0.48797 -0.58576 -0.50139 -0.58576 -0.47824 " pathEditMode="relative" ptsTypes="fffffffffffffffffffffffffffA">
                                      <p:cBhvr>
                                        <p:cTn id="11" dur="2000" fill="hold"/>
                                        <p:tgtEl>
                                          <p:spTgt spid="8200"/>
                                        </p:tgtEl>
                                        <p:attrNameLst>
                                          <p:attrName>ppt_x</p:attrName>
                                          <p:attrName>ppt_y</p:attrName>
                                        </p:attrNameLst>
                                      </p:cBhvr>
                                    </p:animMotion>
                                  </p:childTnLst>
                                  <p:subTnLst>
                                    <p:audio>
                                      <p:cMediaNode>
                                        <p:cTn display="0" masterRel="sameClick">
                                          <p:stCondLst>
                                            <p:cond evt="begin" delay="0">
                                              <p:tn val="10"/>
                                            </p:cond>
                                          </p:stCondLst>
                                          <p:endCondLst>
                                            <p:cond evt="onStopAudio" delay="0">
                                              <p:tgtEl>
                                                <p:sldTgt/>
                                              </p:tgtEl>
                                            </p:cond>
                                          </p:endCondLst>
                                        </p:cTn>
                                        <p:tgtEl>
                                          <p:sndTgt r:embed="rId4" name="laser.wav"/>
                                        </p:tgtEl>
                                      </p:cMediaNode>
                                    </p:audio>
                                  </p:sub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fade">
                                      <p:cBhvr>
                                        <p:cTn id="16" dur="500"/>
                                        <p:tgtEl>
                                          <p:spTgt spid="7"/>
                                        </p:tgtEl>
                                      </p:cBhvr>
                                    </p:animEffect>
                                  </p:childTnLst>
                                </p:cTn>
                              </p:par>
                            </p:childTnLst>
                          </p:cTn>
                        </p:par>
                      </p:childTnLst>
                    </p:cTn>
                  </p:par>
                  <p:par>
                    <p:cTn id="17" fill="hold">
                      <p:stCondLst>
                        <p:cond delay="indefinite"/>
                      </p:stCondLst>
                      <p:childTnLst>
                        <p:par>
                          <p:cTn id="18" fill="hold">
                            <p:stCondLst>
                              <p:cond delay="0"/>
                            </p:stCondLst>
                            <p:childTnLst>
                              <p:par>
                                <p:cTn id="19" presetID="0" presetClass="path" presetSubtype="0" accel="50000" decel="50000" fill="hold" nodeType="clickEffect">
                                  <p:stCondLst>
                                    <p:cond delay="0"/>
                                  </p:stCondLst>
                                  <p:childTnLst>
                                    <p:animMotion origin="layout" path="M 2.77778E-6 4.44444E-6 C 0.00225 -0.00903 0.0085 -0.01598 0.0125 -0.02408 C 0.01406 -0.02732 0.01528 -0.03519 0.01528 -0.03519 C 0.01475 -0.04514 0.01545 -0.0551 0.01389 -0.06482 C 0.01354 -0.06737 0.01076 -0.06806 0.00972 -0.07037 C 0.00798 -0.07431 0.00798 -0.07917 0.00694 -0.08334 C 0.00625 -0.09005 0.00399 -0.10417 0.00694 -0.11112 C 0.00798 -0.11343 0.01059 -0.11389 0.0125 -0.11482 C 0.01666 -0.1169 0.025 -0.12037 0.025 -0.12037 C 0.03524 -0.11968 0.04531 -0.11968 0.05555 -0.11852 C 0.06944 -0.11713 0.07882 -0.10255 0.09166 -0.09815 C 0.1026 -0.08843 0.11857 -0.09352 0.13055 -0.09445 C 0.14201 -0.09954 0.12396 -0.0919 0.14722 -0.09815 C 0.15677 -0.1007 0.16458 -0.10811 0.17361 -0.11112 C 0.175 -0.11227 0.17656 -0.1132 0.17778 -0.11482 C 0.17882 -0.11644 0.17916 -0.11899 0.18055 -0.12037 C 0.18177 -0.12153 0.18316 -0.1213 0.18472 -0.12223 C 0.19132 -0.12662 0.19722 -0.12848 0.20416 -0.13149 C 0.23698 -0.12778 0.2684 -0.11644 0.30139 -0.11297 C 0.33541 -0.10162 0.29479 -0.11459 0.39305 -0.10926 C 0.39844 -0.10903 0.40972 -0.10556 0.40972 -0.10556 C 0.41788 -0.10116 0.42847 -0.097 0.43611 -0.09075 C 0.46319 -0.06852 0.4408 -0.08403 0.45538 -0.07408 C 0.45642 -0.07223 0.45764 -0.07061 0.45833 -0.06852 C 0.45903 -0.06667 0.45903 -0.06459 0.45972 -0.06297 C 0.46771 -0.04375 0.46354 -0.0588 0.46666 -0.0463 C 0.46614 -0.03959 0.46666 -0.03241 0.4651 -0.02593 C 0.46441 -0.02176 0.46076 -0.01899 0.45972 -0.01482 C 0.45503 0.00416 0.4467 0.01921 0.44028 0.03703 C 0.4335 0.05509 0.42986 0.07314 0.42639 0.09259 C 0.42795 0.1199 0.43073 0.14097 0.44288 0.16296 C 0.44514 0.17407 0.44913 0.18148 0.45416 0.19074 C 0.4559 0.19976 0.45833 0.20555 0.4625 0.21296 C 0.46493 0.22268 0.46302 0.21689 0.46944 0.22963 C 0.47656 0.24375 0.46927 0.23402 0.47361 0.24444 C 0.47517 0.24838 0.47725 0.25185 0.47916 0.25555 C 0.48003 0.2574 0.48194 0.26111 0.48194 0.26111 C 0.48333 0.2699 0.48455 0.27546 0.48732 0.28333 C 0.4868 0.29699 0.4868 0.31041 0.48611 0.32407 C 0.48541 0.33472 0.4816 0.35486 0.47778 0.36481 C 0.47482 0.37245 0.471 0.37939 0.46805 0.38703 C 0.46649 0.39097 0.46701 0.39606 0.4651 0.4 C 0.46302 0.40509 0.45903 0.40925 0.45694 0.41481 C 0.45208 0.42777 0.44722 0.44213 0.44288 0.45555 C 0.4408 0.4625 0.43611 0.47592 0.43611 0.47592 C 0.43264 0.50393 0.42743 0.53425 0.4375 0.56111 C 0.4375 0.5618 0.43906 0.57731 0.44028 0.57963 C 0.4441 0.58842 0.45069 0.59467 0.45416 0.6037 C 0.46024 0.62037 0.45573 0.61666 0.46389 0.62037 C 0.46736 0.62939 0.47083 0.63935 0.47482 0.64814 C 0.47847 0.65532 0.4835 0.66088 0.48611 0.66828 C 0.49114 0.68356 0.49323 0.70115 0.49982 0.71481 C 0.50173 0.73912 0.50278 0.74629 0.50278 0.77407 L 0.48611 0.82407 " pathEditMode="relative" ptsTypes="ffffffffffffffffffffffffffffffffffffffffffffffffffffAA">
                                      <p:cBhvr>
                                        <p:cTn id="20" dur="2600" fill="hold"/>
                                        <p:tgtEl>
                                          <p:spTgt spid="8202"/>
                                        </p:tgtEl>
                                        <p:attrNameLst>
                                          <p:attrName>ppt_x</p:attrName>
                                          <p:attrName>ppt_y</p:attrName>
                                        </p:attrNameLst>
                                      </p:cBhvr>
                                    </p:animMotion>
                                  </p:childTnLst>
                                </p:cTn>
                              </p:par>
                              <p:par>
                                <p:cTn id="21" presetID="0" presetClass="path" presetSubtype="0" accel="50000" decel="50000" fill="hold" nodeType="withEffect">
                                  <p:stCondLst>
                                    <p:cond delay="0"/>
                                  </p:stCondLst>
                                  <p:childTnLst>
                                    <p:animMotion origin="layout" path="M -5E-6 -3.7037E-6 C 0.03664 0.00811 0.02639 0.00394 0.08924 -0.00231 C 0.0974 -0.00972 0.1099 -0.01574 0.11962 -0.01898 C 0.13247 -0.03264 0.14636 -0.04143 0.16059 -0.05231 C 0.16546 -0.06504 0.17014 -0.07777 0.175 -0.09051 C 0.17622 -0.10463 0.17813 -0.11713 0.18039 -0.13102 C 0.18091 -0.14051 0.179 -0.15092 0.18212 -0.15949 C 0.18334 -0.16273 0.18681 -0.15602 0.18924 -0.15486 C 0.19202 -0.15347 0.19514 -0.15301 0.19809 -0.15231 C 0.21667 -0.14768 0.21841 -0.1493 0.24462 -0.14768 C 0.25278 -0.13935 0.25434 -0.13657 0.25712 -0.12384 C 0.25816 -0.11898 0.25938 -0.11435 0.26059 -0.10949 C 0.26112 -0.10717 0.2625 -0.10231 0.2625 -0.10231 C 0.27101 -0.0331 0.28907 0.05 0.25886 0.10949 C 0.26216 0.14098 0.26077 0.11829 0.25712 0.16875 C 0.25365 0.2176 0.24966 0.26598 0.24462 0.31436 C 0.24219 0.3382 0.24358 0.36667 0.23559 0.3882 C 0.23438 0.41389 0.23386 0.43727 0.22848 0.46181 C 0.22587 0.54306 0.22136 0.62454 0.24098 0.70232 C 0.2441 0.7419 0.25261 0.7794 0.2625 0.81667 C 0.26841 0.83889 0.26684 0.86528 0.27136 0.8882 C 0.28091 0.93635 0.27327 0.87778 0.28212 0.9426 C 0.28299 0.94908 0.28247 0.95579 0.28386 0.96181 C 0.2849 0.96621 0.28768 0.96968 0.28924 0.97385 C 0.29375 0.98611 0.29497 1.00139 0.29809 1.01436 C 0.29757 1.0176 0.29636 1.02385 0.29636 1.02385 L 0.2875 1.0382 " pathEditMode="relative" ptsTypes="fffffffffffffffffffffffffAA">
                                      <p:cBhvr>
                                        <p:cTn id="22" dur="3000" fill="hold"/>
                                        <p:tgtEl>
                                          <p:spTgt spid="8194"/>
                                        </p:tgtEl>
                                        <p:attrNameLst>
                                          <p:attrName>ppt_x</p:attrName>
                                          <p:attrName>ppt_y</p:attrName>
                                        </p:attrNameLst>
                                      </p:cBhvr>
                                    </p:animMotion>
                                  </p:childTnLst>
                                </p:cTn>
                              </p:par>
                            </p:childTnLst>
                          </p:cTn>
                        </p:par>
                      </p:childTnLst>
                    </p:cTn>
                  </p:par>
                  <p:par>
                    <p:cTn id="23" fill="hold">
                      <p:stCondLst>
                        <p:cond delay="indefinite"/>
                      </p:stCondLst>
                      <p:childTnLst>
                        <p:par>
                          <p:cTn id="24" fill="hold">
                            <p:stCondLst>
                              <p:cond delay="0"/>
                            </p:stCondLst>
                            <p:childTnLst>
                              <p:par>
                                <p:cTn id="25" presetID="0" presetClass="path" presetSubtype="0" accel="50000" decel="50000" fill="hold" nodeType="clickEffect">
                                  <p:stCondLst>
                                    <p:cond delay="0"/>
                                  </p:stCondLst>
                                  <p:childTnLst>
                                    <p:animMotion origin="layout" path="M 5.83333E-6 2.96296E-6 C 0.0349 -0.00834 0.07136 0.00277 0.10539 -0.0095 C 0.11685 -0.01945 0.11042 -0.01528 0.13404 -0.01667 C 0.17032 -0.01875 0.20661 -0.01968 0.24289 -0.0213 C 0.26199 -0.022 0.30001 -0.02362 0.30001 -0.02362 C 0.31841 -0.022 0.33699 -0.02084 0.35539 -0.01899 C 0.36129 -0.01852 0.36806 -0.02061 0.37327 -0.01667 C 0.3757 -0.01482 0.37935 0.01018 0.38039 0.01435 C 0.39515 0.15532 0.39463 0.30023 0.37674 0.4405 C 0.3856 0.49305 0.37553 0.42338 0.37674 0.52152 C 0.37727 0.56226 0.38022 0.58518 0.38404 0.61921 C 0.3856 0.64699 0.38803 0.67476 0.39115 0.70254 C 0.3948 0.7787 0.3915 0.75046 0.39654 0.78819 C 0.39914 0.85879 0.40174 0.91921 0.40174 0.99305 L 0.38577 0.96435 " pathEditMode="relative" ptsTypes="fffffffffffffAA">
                                      <p:cBhvr>
                                        <p:cTn id="26" dur="2000" fill="hold"/>
                                        <p:tgtEl>
                                          <p:spTgt spid="15"/>
                                        </p:tgtEl>
                                        <p:attrNameLst>
                                          <p:attrName>ppt_x</p:attrName>
                                          <p:attrName>ppt_y</p:attrName>
                                        </p:attrNameLst>
                                      </p:cBhvr>
                                    </p:animMotion>
                                  </p:childTnLst>
                                </p:cTn>
                              </p:par>
                              <p:par>
                                <p:cTn id="27" presetID="0" presetClass="path" presetSubtype="0" accel="50000" decel="50000" fill="hold" nodeType="withEffect">
                                  <p:stCondLst>
                                    <p:cond delay="0"/>
                                  </p:stCondLst>
                                  <p:childTnLst>
                                    <p:animMotion origin="layout" path="M 2.22222E-6 -1.85185E-6 C 0.02031 -0.01829 0.0533 -0.00648 0.07847 -0.00949 C 0.11233 -0.02431 0.14462 -0.04074 0.18038 -0.04537 C 0.21146 -0.05695 0.26754 -0.0412 0.30174 -0.0382 C 0.30313 -0.03032 0.30347 -0.02199 0.30538 -0.01435 C 0.30608 -0.01157 0.30799 -0.00972 0.30886 -0.00718 C 0.31285 0.00347 0.31493 0.01505 0.31788 0.02616 C 0.31667 0.07477 0.31702 0.13079 0.30538 0.17847 C 0.30209 0.20833 0.30104 0.23958 0.29636 0.26898 C 0.29705 0.29352 0.2974 0.31829 0.29827 0.34282 C 0.29861 0.35324 0.29965 0.36343 0.3 0.37384 C 0.30174 0.42176 0.30139 0.47106 0.31424 0.51667 C 0.31563 0.53912 0.31754 0.55255 0.32136 0.57384 C 0.32344 0.62917 0.31945 0.6713 0.33577 0.71898 C 0.34045 0.82338 0.34288 0.90324 0.34288 1.01435 " pathEditMode="relative" ptsTypes="ffffffffffffffA">
                                      <p:cBhvr>
                                        <p:cTn id="28" dur="2000" fill="hold"/>
                                        <p:tgtEl>
                                          <p:spTgt spid="19"/>
                                        </p:tgtEl>
                                        <p:attrNameLst>
                                          <p:attrName>ppt_x</p:attrName>
                                          <p:attrName>ppt_y</p:attrName>
                                        </p:attrNameLst>
                                      </p:cBhvr>
                                    </p:animMotion>
                                  </p:childTnLst>
                                </p:cTn>
                              </p:par>
                              <p:par>
                                <p:cTn id="29" presetID="0" presetClass="path" presetSubtype="0" accel="50000" decel="50000" fill="hold" nodeType="withEffect">
                                  <p:stCondLst>
                                    <p:cond delay="0"/>
                                  </p:stCondLst>
                                  <p:childTnLst>
                                    <p:animMotion origin="layout" path="M -5E-6 -2.22222E-6 C 0.02675 -0.0007 0.05366 -0.00093 0.08039 -0.00232 C 0.08942 -0.00278 0.09411 -0.0125 0.10174 -0.01435 C 0.10939 -0.0162 0.1172 -0.01597 0.12501 -0.01667 C 0.13091 -0.01898 0.13751 -0.01945 0.14289 -0.02384 C 0.14966 -0.0294 0.15192 -0.03171 0.15886 -0.03565 C 0.16616 -0.03982 0.17241 -0.04282 0.17866 -0.05 C 0.18647 -0.05903 0.18195 -0.05509 0.18751 -0.06667 C 0.19307 -0.07824 0.19966 -0.08866 0.20539 -0.1 C 0.2073 -0.11042 0.20939 -0.12546 0.21251 -0.13565 C 0.21459 -0.14236 0.21807 -0.14815 0.21963 -0.15486 C 0.22136 -0.16204 0.22275 -0.1706 0.22675 -0.17616 C 0.23473 -0.18704 0.24289 -0.18843 0.25366 -0.19051 C 0.26355 -0.19491 0.27223 -0.20046 0.28213 -0.20486 C 0.31077 -0.20324 0.32466 -0.21412 0.33925 -0.1882 C 0.34254 -0.17153 0.34324 -0.15486 0.34636 -0.1382 C 0.34532 -0.08982 0.34359 -0.0412 0.34289 0.00718 C 0.34011 0.20116 0.35695 0.13588 0.33925 0.20231 C 0.32935 0.29745 0.33629 0.38194 0.33751 0.48565 C 0.33786 0.51991 0.33664 0.56782 0.34289 0.60231 C 0.34341 0.65069 0.34359 0.6993 0.34463 0.74768 C 0.34463 0.75023 0.34619 0.75208 0.34636 0.75463 C 0.35018 0.81968 0.34376 0.79097 0.35001 0.81667 C 0.35088 0.83102 0.35053 0.85069 0.35539 0.86435 L 0.34463 0.88333 " pathEditMode="relative" ptsTypes="fffffffffffffffffffffffAA">
                                      <p:cBhvr>
                                        <p:cTn id="30" dur="2000" fill="hold"/>
                                        <p:tgtEl>
                                          <p:spTgt spid="9"/>
                                        </p:tgtEl>
                                        <p:attrNameLst>
                                          <p:attrName>ppt_x</p:attrName>
                                          <p:attrName>ppt_y</p:attrName>
                                        </p:attrNameLst>
                                      </p:cBhvr>
                                    </p:animMotion>
                                  </p:childTnLst>
                                </p:cTn>
                              </p:par>
                              <p:par>
                                <p:cTn id="31" presetID="0" presetClass="path" presetSubtype="0" accel="50000" decel="50000" fill="hold" nodeType="withEffect">
                                  <p:stCondLst>
                                    <p:cond delay="0"/>
                                  </p:stCondLst>
                                  <p:childTnLst>
                                    <p:animMotion origin="layout" path="M -6.11111E-6 -2.96296E-6 C 0.0026 0.03588 -0.00122 0.02755 0.02499 0.03079 C 0.04878 0.04167 0.06944 0.04538 0.09479 0.04769 C 0.10954 0.04375 0.12447 0.04051 0.1394 0.0382 C 0.16041 0.03079 0.16492 0.03056 0.19114 0.02871 C 0.22291 0.01945 0.19322 0.02084 0.2519 0.02385 C 0.26232 0.022 0.26892 0.0176 0.27864 0.01436 C 0.28315 0.00834 0.28888 0.00417 0.29288 -0.00254 C 0.29409 -0.00416 0.29374 -0.0074 0.29479 -0.00949 C 0.29617 -0.01226 0.29861 -0.01388 0.29999 -0.01666 C 0.30711 -0.03009 0.30937 -0.04212 0.31979 -0.05231 C 0.32222 -0.05856 0.32586 -0.06435 0.3269 -0.07129 C 0.32777 -0.07685 0.32847 -0.08495 0.33038 -0.0905 C 0.33263 -0.09699 0.33749 -0.10949 0.33749 -0.10949 C 0.34114 -0.1324 0.34236 -0.15601 0.34652 -0.17847 C 0.34687 -0.18657 0.34895 -0.22731 0.34999 -0.23796 C 0.35052 -0.24328 0.35225 -0.25277 0.35729 -0.25462 C 0.36423 -0.25717 0.37152 -0.25625 0.37864 -0.25717 C 0.40624 -0.2662 0.38802 -0.26203 0.43402 -0.25949 C 0.44183 -0.25162 0.446 -0.24837 0.44826 -0.23564 C 0.44774 -0.2118 0.44756 -0.18796 0.44652 -0.16412 C 0.44531 -0.13611 0.43611 -0.10972 0.43038 -0.08333 C 0.42795 -0.05601 0.42482 -0.02939 0.42152 -0.00254 C 0.41562 0.10255 0.42065 0.20741 0.42499 0.31204 C 0.42638 0.34491 0.42465 0.4 0.43229 0.4382 C 0.4335 0.51204 0.43367 0.58565 0.43576 0.6595 C 0.43645 0.6845 0.44114 0.70811 0.44114 0.73334 " pathEditMode="relative" ptsTypes="ffffffffffffffffffffffffffA">
                                      <p:cBhvr>
                                        <p:cTn id="32" dur="2000" fill="hold"/>
                                        <p:tgtEl>
                                          <p:spTgt spid="23"/>
                                        </p:tgtEl>
                                        <p:attrNameLst>
                                          <p:attrName>ppt_x</p:attrName>
                                          <p:attrName>ppt_y</p:attrName>
                                        </p:attrNameLst>
                                      </p:cBhvr>
                                    </p:animMotion>
                                  </p:childTnLst>
                                </p:cTn>
                              </p:par>
                              <p:par>
                                <p:cTn id="33" presetID="0" presetClass="path" presetSubtype="0" accel="50000" decel="50000" fill="hold" nodeType="withEffect">
                                  <p:stCondLst>
                                    <p:cond delay="0"/>
                                  </p:stCondLst>
                                  <p:childTnLst>
                                    <p:animMotion origin="layout" path="M 4.44444E-6 2.96296E-6 C 0.02448 -0.00232 0.04548 -0.01065 0.06961 -0.01412 C 0.07951 -0.01759 0.08784 -0.02408 0.09809 -0.02616 C 0.12482 -0.03148 0.16215 -0.03009 0.18385 -0.03079 C 0.19253 -0.03495 0.20156 -0.03495 0.21059 -0.03796 C 0.21996 -0.04097 0.22829 -0.04838 0.2375 -0.05232 C 0.24218 -0.06204 0.24479 -0.06042 0.25173 -0.06667 C 0.25625 -0.07593 0.25781 -0.08588 0.2625 -0.09514 C 0.26892 -0.15671 0.25121 -0.27801 0.27135 -0.3 C 0.28194 -0.31158 0.30798 -0.3088 0.31597 -0.30949 C 0.3401 -0.30787 0.3526 -0.30718 0.37309 -0.29745 C 0.3743 -0.29421 0.375 -0.29074 0.37673 -0.28796 C 0.37812 -0.28588 0.3809 -0.28565 0.38211 -0.28333 C 0.3835 -0.28056 0.38298 -0.27662 0.38385 -0.27361 C 0.38472 -0.27037 0.38628 -0.26736 0.3875 -0.26412 C 0.39114 -0.24375 0.39253 -0.22315 0.39461 -0.20232 C 0.39184 -0.16528 0.3901 -0.11945 0.3802 -0.08333 C 0.37899 -0.06898 0.37829 -0.05417 0.375 -0.04028 C 0.37361 -0.02338 0.37204 -0.00695 0.36961 0.00972 C 0.36857 0.02546 0.36666 0.0412 0.36597 0.05717 C 0.36284 0.13426 0.3684 0.10116 0.3625 0.13333 C 0.36163 0.15509 0.36128 0.21296 0.3552 0.23588 C 0.35017 0.31134 0.35642 0.21134 0.35173 0.38333 C 0.35138 0.3993 0.34375 0.43657 0.3427 0.44537 C 0.34218 0.45972 0.34236 0.47407 0.34097 0.48819 C 0.34062 0.49236 0.3375 0.49583 0.3375 0.5 C 0.33645 0.56342 0.33715 0.61597 0.35173 0.67384 C 0.35225 0.68264 0.35208 0.69143 0.35347 0.7 C 0.35399 0.70278 0.35659 0.7044 0.35711 0.70717 C 0.35972 0.72014 0.35816 0.72708 0.3625 0.73819 " pathEditMode="relative" ptsTypes="fffffffffffffffffffffffffffffA">
                                      <p:cBhvr>
                                        <p:cTn id="34" dur="2000" fill="hold"/>
                                        <p:tgtEl>
                                          <p:spTgt spid="17"/>
                                        </p:tgtEl>
                                        <p:attrNameLst>
                                          <p:attrName>ppt_x</p:attrName>
                                          <p:attrName>ppt_y</p:attrName>
                                        </p:attrNameLst>
                                      </p:cBhvr>
                                    </p:animMotion>
                                  </p:childTnLst>
                                </p:cTn>
                              </p:par>
                              <p:par>
                                <p:cTn id="35" presetID="0" presetClass="path" presetSubtype="0" accel="50000" decel="50000" fill="hold" nodeType="withEffect">
                                  <p:stCondLst>
                                    <p:cond delay="0"/>
                                  </p:stCondLst>
                                  <p:childTnLst>
                                    <p:animMotion origin="layout" path="M -5.55556E-6 -3.33333E-6 C 0.03576 -0.0125 0.08072 -0.00856 0.11423 -0.00949 C 0.11874 -0.01828 0.13038 -0.0331 0.13038 -0.0331 C 0.13333 -0.0456 0.14045 -0.05833 0.14635 -0.06898 C 0.14687 -0.07222 0.14722 -0.07546 0.14808 -0.07847 C 0.14895 -0.08171 0.15104 -0.08449 0.15173 -0.08796 C 0.15364 -0.09722 0.15381 -0.10694 0.15538 -0.11643 C 0.15433 -0.17847 0.15538 -0.21041 0.14999 -0.2618 C 0.15173 -0.29791 0.14722 -0.30602 0.16961 -0.32129 C 0.19079 -0.31967 0.21111 -0.31713 0.23211 -0.31412 C 0.23819 -0.31018 0.24045 -0.30995 0.24461 -0.30231 C 0.24791 -0.29629 0.25347 -0.2831 0.25347 -0.2831 C 0.25416 -0.27916 0.25451 -0.27523 0.25538 -0.27129 C 0.25642 -0.26643 0.25798 -0.2618 0.25885 -0.25694 C 0.26041 -0.24745 0.26249 -0.22847 0.26249 -0.22847 C 0.26058 -0.17685 0.26024 -0.12477 0.25347 -0.07361 C 0.25572 0.0632 0.25399 0.09491 0.26249 0.19051 C 0.26406 0.25116 0.25503 0.35741 0.26961 0.40463 C 0.271 0.42176 0.2717 0.43843 0.27499 0.45486 C 0.28229 0.54422 0.27673 0.46922 0.27673 0.68102 " pathEditMode="relative" ptsTypes="fffffffffffffffffffA">
                                      <p:cBhvr>
                                        <p:cTn id="36" dur="2000" fill="hold"/>
                                        <p:tgtEl>
                                          <p:spTgt spid="21"/>
                                        </p:tgtEl>
                                        <p:attrNameLst>
                                          <p:attrName>ppt_x</p:attrName>
                                          <p:attrName>ppt_y</p:attrName>
                                        </p:attrNameLst>
                                      </p:cBhvr>
                                    </p:animMotion>
                                  </p:childTnLst>
                                </p:cTn>
                              </p:par>
                            </p:childTnLst>
                          </p:cTn>
                        </p:par>
                      </p:childTnLst>
                    </p:cTn>
                  </p:par>
                  <p:par>
                    <p:cTn id="37" fill="hold">
                      <p:stCondLst>
                        <p:cond delay="indefinite"/>
                      </p:stCondLst>
                      <p:childTnLst>
                        <p:par>
                          <p:cTn id="38" fill="hold">
                            <p:stCondLst>
                              <p:cond delay="0"/>
                            </p:stCondLst>
                            <p:childTnLst>
                              <p:par>
                                <p:cTn id="39" presetID="10" presetClass="exit" presetSubtype="0" fill="hold" grpId="1" nodeType="clickEffect">
                                  <p:stCondLst>
                                    <p:cond delay="0"/>
                                  </p:stCondLst>
                                  <p:childTnLst>
                                    <p:animEffect transition="out" filter="fade">
                                      <p:cBhvr>
                                        <p:cTn id="40" dur="500"/>
                                        <p:tgtEl>
                                          <p:spTgt spid="7"/>
                                        </p:tgtEl>
                                      </p:cBhvr>
                                    </p:animEffect>
                                    <p:set>
                                      <p:cBhvr>
                                        <p:cTn id="41" dur="1" fill="hold">
                                          <p:stCondLst>
                                            <p:cond delay="499"/>
                                          </p:stCondLst>
                                        </p:cTn>
                                        <p:tgtEl>
                                          <p:spTgt spid="7"/>
                                        </p:tgtEl>
                                        <p:attrNameLst>
                                          <p:attrName>style.visibility</p:attrName>
                                        </p:attrNameLst>
                                      </p:cBhvr>
                                      <p:to>
                                        <p:strVal val="hidden"/>
                                      </p:to>
                                    </p:set>
                                  </p:childTnLst>
                                </p:cTn>
                              </p:par>
                            </p:childTnLst>
                          </p:cTn>
                        </p:par>
                      </p:childTnLst>
                    </p:cTn>
                  </p:par>
                  <p:par>
                    <p:cTn id="42" fill="hold">
                      <p:stCondLst>
                        <p:cond delay="indefinite"/>
                      </p:stCondLst>
                      <p:childTnLst>
                        <p:par>
                          <p:cTn id="43" fill="hold">
                            <p:stCondLst>
                              <p:cond delay="0"/>
                            </p:stCondLst>
                            <p:childTnLst>
                              <p:par>
                                <p:cTn id="44" presetID="10" presetClass="entr" presetSubtype="0" fill="hold" grpId="0" nodeType="clickEffect">
                                  <p:stCondLst>
                                    <p:cond delay="0"/>
                                  </p:stCondLst>
                                  <p:childTnLst>
                                    <p:set>
                                      <p:cBhvr>
                                        <p:cTn id="45" dur="1" fill="hold">
                                          <p:stCondLst>
                                            <p:cond delay="0"/>
                                          </p:stCondLst>
                                        </p:cTn>
                                        <p:tgtEl>
                                          <p:spTgt spid="34"/>
                                        </p:tgtEl>
                                        <p:attrNameLst>
                                          <p:attrName>style.visibility</p:attrName>
                                        </p:attrNameLst>
                                      </p:cBhvr>
                                      <p:to>
                                        <p:strVal val="visible"/>
                                      </p:to>
                                    </p:set>
                                    <p:animEffect transition="in" filter="fade">
                                      <p:cBhvr>
                                        <p:cTn id="46" dur="500"/>
                                        <p:tgtEl>
                                          <p:spTgt spid="34"/>
                                        </p:tgtEl>
                                      </p:cBhvr>
                                    </p:animEffect>
                                  </p:childTnLst>
                                </p:cTn>
                              </p:par>
                            </p:childTnLst>
                          </p:cTn>
                        </p:par>
                      </p:childTnLst>
                    </p:cTn>
                  </p:par>
                  <p:par>
                    <p:cTn id="47" fill="hold">
                      <p:stCondLst>
                        <p:cond delay="indefinite"/>
                      </p:stCondLst>
                      <p:childTnLst>
                        <p:par>
                          <p:cTn id="48" fill="hold">
                            <p:stCondLst>
                              <p:cond delay="0"/>
                            </p:stCondLst>
                            <p:childTnLst>
                              <p:par>
                                <p:cTn id="49" presetID="10" presetClass="exit" presetSubtype="0" fill="hold" grpId="1" nodeType="clickEffect">
                                  <p:stCondLst>
                                    <p:cond delay="0"/>
                                  </p:stCondLst>
                                  <p:childTnLst>
                                    <p:animEffect transition="out" filter="fade">
                                      <p:cBhvr>
                                        <p:cTn id="50" dur="500"/>
                                        <p:tgtEl>
                                          <p:spTgt spid="34"/>
                                        </p:tgtEl>
                                      </p:cBhvr>
                                    </p:animEffect>
                                    <p:set>
                                      <p:cBhvr>
                                        <p:cTn id="51" dur="1" fill="hold">
                                          <p:stCondLst>
                                            <p:cond delay="499"/>
                                          </p:stCondLst>
                                        </p:cTn>
                                        <p:tgtEl>
                                          <p:spTgt spid="34"/>
                                        </p:tgtEl>
                                        <p:attrNameLst>
                                          <p:attrName>style.visibility</p:attrName>
                                        </p:attrNameLst>
                                      </p:cBhvr>
                                      <p:to>
                                        <p:strVal val="hidden"/>
                                      </p:to>
                                    </p:set>
                                  </p:childTnLst>
                                </p:cTn>
                              </p:par>
                            </p:childTnLst>
                          </p:cTn>
                        </p:par>
                      </p:childTnLst>
                    </p:cTn>
                  </p:par>
                  <p:par>
                    <p:cTn id="52" fill="hold">
                      <p:stCondLst>
                        <p:cond delay="indefinite"/>
                      </p:stCondLst>
                      <p:childTnLst>
                        <p:par>
                          <p:cTn id="53" fill="hold">
                            <p:stCondLst>
                              <p:cond delay="0"/>
                            </p:stCondLst>
                            <p:childTnLst>
                              <p:par>
                                <p:cTn id="54" presetID="10" presetClass="entr" presetSubtype="0" fill="hold" grpId="0" nodeType="clickEffect">
                                  <p:stCondLst>
                                    <p:cond delay="0"/>
                                  </p:stCondLst>
                                  <p:childTnLst>
                                    <p:set>
                                      <p:cBhvr>
                                        <p:cTn id="55" dur="1" fill="hold">
                                          <p:stCondLst>
                                            <p:cond delay="0"/>
                                          </p:stCondLst>
                                        </p:cTn>
                                        <p:tgtEl>
                                          <p:spTgt spid="36"/>
                                        </p:tgtEl>
                                        <p:attrNameLst>
                                          <p:attrName>style.visibility</p:attrName>
                                        </p:attrNameLst>
                                      </p:cBhvr>
                                      <p:to>
                                        <p:strVal val="visible"/>
                                      </p:to>
                                    </p:set>
                                    <p:animEffect transition="in" filter="fade">
                                      <p:cBhvr>
                                        <p:cTn id="56" dur="500"/>
                                        <p:tgtEl>
                                          <p:spTgt spid="36"/>
                                        </p:tgtEl>
                                      </p:cBhvr>
                                    </p:animEffect>
                                  </p:childTnLst>
                                </p:cTn>
                              </p:par>
                            </p:childTnLst>
                          </p:cTn>
                        </p:par>
                      </p:childTnLst>
                    </p:cTn>
                  </p:par>
                  <p:par>
                    <p:cTn id="57" fill="hold">
                      <p:stCondLst>
                        <p:cond delay="indefinite"/>
                      </p:stCondLst>
                      <p:childTnLst>
                        <p:par>
                          <p:cTn id="58" fill="hold">
                            <p:stCondLst>
                              <p:cond delay="0"/>
                            </p:stCondLst>
                            <p:childTnLst>
                              <p:par>
                                <p:cTn id="59" presetID="10" presetClass="exit" presetSubtype="0" fill="hold" grpId="1" nodeType="clickEffect">
                                  <p:stCondLst>
                                    <p:cond delay="0"/>
                                  </p:stCondLst>
                                  <p:childTnLst>
                                    <p:animEffect transition="out" filter="fade">
                                      <p:cBhvr>
                                        <p:cTn id="60" dur="500"/>
                                        <p:tgtEl>
                                          <p:spTgt spid="36"/>
                                        </p:tgtEl>
                                      </p:cBhvr>
                                    </p:animEffect>
                                    <p:set>
                                      <p:cBhvr>
                                        <p:cTn id="61" dur="1" fill="hold">
                                          <p:stCondLst>
                                            <p:cond delay="499"/>
                                          </p:stCondLst>
                                        </p:cTn>
                                        <p:tgtEl>
                                          <p:spTgt spid="36"/>
                                        </p:tgtEl>
                                        <p:attrNameLst>
                                          <p:attrName>style.visibility</p:attrName>
                                        </p:attrNameLst>
                                      </p:cBhvr>
                                      <p:to>
                                        <p:strVal val="hidden"/>
                                      </p:to>
                                    </p:set>
                                  </p:childTnLst>
                                </p:cTn>
                              </p:par>
                            </p:childTnLst>
                          </p:cTn>
                        </p:par>
                      </p:childTnLst>
                    </p:cTn>
                  </p:par>
                  <p:par>
                    <p:cTn id="62" fill="hold">
                      <p:stCondLst>
                        <p:cond delay="indefinite"/>
                      </p:stCondLst>
                      <p:childTnLst>
                        <p:par>
                          <p:cTn id="63" fill="hold">
                            <p:stCondLst>
                              <p:cond delay="0"/>
                            </p:stCondLst>
                            <p:childTnLst>
                              <p:par>
                                <p:cTn id="64" presetID="0" presetClass="path" presetSubtype="0" accel="50000" decel="50000" fill="hold" nodeType="clickEffect">
                                  <p:stCondLst>
                                    <p:cond delay="0"/>
                                  </p:stCondLst>
                                  <p:childTnLst>
                                    <p:animMotion origin="layout" path="M -0.0007 -0.05804 C -0.00313 -0.04116 -0.00261 -0.01156 -0.01111 0.00046 C -0.01267 0.02034 -0.0132 0.04531 -0.01997 0.06335 C -0.03056 0.12023 -0.02465 0.08092 -0.02865 0.12416 C -0.02917 0.12878 -0.02917 0.13387 -0.03038 0.13826 C -0.03212 0.14474 -0.0375 0.15699 -0.0375 0.15699 C -0.03802 0.16323 -0.03889 0.16948 -0.03924 0.17572 C -0.04011 0.19445 -0.03958 0.21318 -0.04097 0.23167 C -0.04167 0.24046 -0.04479 0.24855 -0.04618 0.25734 C -0.04861 0.29364 -0.05243 0.3089 -0.07604 0.3274 C -0.08004 0.3304 -0.08594 0.3378 -0.09011 0.33919 C -0.10156 0.34289 -0.11337 0.34427 -0.12517 0.34612 C -0.13681 0.34797 -0.16024 0.35075 -0.16024 0.35075 C -0.19445 0.36254 -0.22639 0.37133 -0.26198 0.3741 C -0.27413 0.37988 -0.28802 0.38057 -0.3007 0.38358 C -0.31875 0.38797 -0.3349 0.39306 -0.3533 0.39514 C -0.36424 0.39792 -0.3757 0.39699 -0.38663 0.4 C -0.39045 0.40115 -0.39323 0.40555 -0.39705 0.40693 C -0.40208 0.40878 -0.40764 0.40855 -0.41285 0.40925 C -0.41684 0.40901 -0.46007 0.41225 -0.47257 0.4 C -0.47517 0.39745 -0.47448 0.3919 -0.47604 0.3882 C -0.47847 0.38219 -0.48177 0.37711 -0.4849 0.37179 C -0.49306 0.35722 -0.50174 0.34705 -0.51111 0.33456 C -0.51563 0.31029 -0.5132 0.32208 -0.51823 0.29942 C -0.51945 0.22081 -0.51962 0.14196 -0.5217 0.06335 C -0.5224 0.04115 -0.52326 0.04531 -0.53576 0.04254 C -0.53802 0.04092 -0.54011 0.03768 -0.54271 0.03768 C -0.54861 0.03768 -0.55434 0.04162 -0.56024 0.04254 C -0.57014 0.04393 -0.58021 0.04416 -0.59011 0.04485 C -0.61615 0.0393 -0.63924 0.03098 -0.66372 0.01896 C -0.67049 -0.0081 -0.66424 -0.03931 -0.66198 -0.06729 C -0.66094 -0.12601 -0.65851 -0.1859 -0.65851 -0.24486 " pathEditMode="relative" ptsTypes="fffffffffffffffffffffffffffffffA">
                                      <p:cBhvr>
                                        <p:cTn id="65" dur="2000" fill="hold"/>
                                        <p:tgtEl>
                                          <p:spTgt spid="26"/>
                                        </p:tgtEl>
                                        <p:attrNameLst>
                                          <p:attrName>ppt_x</p:attrName>
                                          <p:attrName>ppt_y</p:attrName>
                                        </p:attrNameLst>
                                      </p:cBhvr>
                                    </p:animMotion>
                                  </p:childTnLst>
                                </p:cTn>
                              </p:par>
                              <p:par>
                                <p:cTn id="66" presetID="0" presetClass="path" presetSubtype="0" accel="50000" decel="50000" fill="hold" nodeType="withEffect">
                                  <p:stCondLst>
                                    <p:cond delay="0"/>
                                  </p:stCondLst>
                                  <p:childTnLst>
                                    <p:animMotion origin="layout" path="M -0.00139 -0.06574 C 0.00295 -0.00486 0.00452 0.05602 -0.00312 0.11643 C -0.00173 0.14745 -0.00069 0.17731 0.00382 0.20764 C 0.0033 0.22407 0.00348 0.24051 0.00209 0.25694 C 0.0007 0.27361 -0.02083 0.28194 -0.03125 0.28264 C -0.06927 0.28449 -0.10729 0.28565 -0.14531 0.28727 C -0.23211 0.28472 -0.31788 0.2787 -0.40486 0.27546 C -0.45607 0.2706 -0.49705 0.26759 -0.55225 0.2662 C -0.56632 0.26389 -0.5802 0.26111 -0.59444 0.25926 C -0.58507 0.23495 -0.58767 0.20578 -0.59253 0.17963 C -0.5934 0.16713 -0.59618 0.15463 -0.59618 0.14213 C -0.59618 0.09838 -0.59479 0.07315 -0.58906 0.03495 C -0.59027 0.03333 -0.5908 0.03009 -0.59253 0.03009 C -0.60243 0.03009 -0.61007 0.03796 -0.61892 0.0419 C -0.62343 0.04398 -0.63298 0.04653 -0.63298 0.04676 C -0.65 0.04583 -0.66718 0.04884 -0.68385 0.04421 C -0.68802 0.04305 -0.6908 0.03009 -0.6908 0.03032 C -0.69132 -0.01273 -0.69253 -0.05556 -0.69253 -0.09838 C -0.69253 -0.10093 -0.69097 -0.10301 -0.6908 -0.10556 C -0.68732 -0.18148 -0.69895 -0.15556 -0.68559 -0.18241 C -0.68298 -0.20625 -0.68038 -0.2206 -0.68038 -0.2456 " pathEditMode="relative" rAng="0" ptsTypes="AAAAAAAAAAAAAAAAAAAAA">
                                      <p:cBhvr>
                                        <p:cTn id="67" dur="2000" fill="hold"/>
                                        <p:tgtEl>
                                          <p:spTgt spid="25"/>
                                        </p:tgtEl>
                                        <p:attrNameLst>
                                          <p:attrName>ppt_x</p:attrName>
                                          <p:attrName>ppt_y</p:attrName>
                                        </p:attrNameLst>
                                      </p:cBhvr>
                                      <p:rCtr x="-34306" y="8657"/>
                                    </p:animMotion>
                                  </p:childTnLst>
                                </p:cTn>
                              </p:par>
                              <p:par>
                                <p:cTn id="68" presetID="0" presetClass="path" presetSubtype="0" accel="50000" decel="50000" fill="hold" grpId="0" nodeType="withEffect">
                                  <p:stCondLst>
                                    <p:cond delay="0"/>
                                  </p:stCondLst>
                                  <p:childTnLst>
                                    <p:animMotion origin="layout" path="M 0.03472 -0.00209 C 0.02621 0.02199 0.0243 0.03055 0.02205 0.05602 C 0.02153 0.08379 0.02031 0.1118 0.02031 0.13935 C 0.02031 0.17222 0.02205 0.20509 0.02205 0.23796 C 0.02205 0.29629 0.00295 0.2787 -0.0382 0.28333 C -0.05764 0.29028 -0.03837 0.28426 -0.08073 0.28842 C -0.09323 0.28958 -0.10521 0.29722 -0.11788 0.29838 C -0.1474 0.30116 -0.17691 0.30023 -0.2066 0.30092 C -0.26667 0.32245 -0.30677 0.30625 -0.38195 0.30347 C -0.4184 0.2875 -0.45417 0.28078 -0.49184 0.27569 C -0.54271 0.27778 -0.56563 0.28032 -0.61597 0.27824 C -0.60122 0.27106 -0.60955 0.24259 -0.6125 0.225 C -0.61372 0.20648 -0.61545 0.18958 -0.61945 0.17222 C -0.62274 0.13796 -0.62309 0.10254 -0.62847 0.06875 C -0.63038 0.05578 -0.63143 0.03541 -0.64063 0.03078 C -0.65313 0.03657 -0.66649 0.04699 -0.67986 0.04861 C -0.69288 0.05 -0.70573 0.05023 -0.71875 0.05092 C -0.72292 0.0493 -0.7283 0.05023 -0.73125 0.04606 C -0.73299 0.04352 -0.73021 0.03912 -0.72952 0.03588 C -0.72778 0.02639 -0.72778 0.02662 -0.7257 0.01805 C -0.72396 -0.00463 -0.72309 -0.02755 -0.72761 -0.05 C -0.72952 -0.05949 -0.73403 -0.06806 -0.73472 -0.07801 C -0.73542 -0.09213 -0.73472 -0.10625 -0.73472 -0.12037 " pathEditMode="relative" rAng="0" ptsTypes="AAAAAAAAAAAAAAAAAAAAAAA">
                                      <p:cBhvr>
                                        <p:cTn id="69" dur="2000" fill="hold"/>
                                        <p:tgtEl>
                                          <p:spTgt spid="31"/>
                                        </p:tgtEl>
                                        <p:attrNameLst>
                                          <p:attrName>ppt_x</p:attrName>
                                          <p:attrName>ppt_y</p:attrName>
                                        </p:attrNameLst>
                                      </p:cBhvr>
                                      <p:rCtr x="-38490" y="9769"/>
                                    </p:animMotion>
                                  </p:childTnLst>
                                </p:cTn>
                              </p:par>
                            </p:childTnLst>
                          </p:cTn>
                        </p:par>
                      </p:childTnLst>
                    </p:cTn>
                  </p:par>
                  <p:par>
                    <p:cTn id="70" fill="hold">
                      <p:stCondLst>
                        <p:cond delay="indefinite"/>
                      </p:stCondLst>
                      <p:childTnLst>
                        <p:par>
                          <p:cTn id="71" fill="hold">
                            <p:stCondLst>
                              <p:cond delay="0"/>
                            </p:stCondLst>
                            <p:childTnLst>
                              <p:par>
                                <p:cTn id="72" presetID="10" presetClass="entr" presetSubtype="0" fill="hold" grpId="0" nodeType="clickEffect">
                                  <p:stCondLst>
                                    <p:cond delay="0"/>
                                  </p:stCondLst>
                                  <p:childTnLst>
                                    <p:set>
                                      <p:cBhvr>
                                        <p:cTn id="73" dur="1" fill="hold">
                                          <p:stCondLst>
                                            <p:cond delay="0"/>
                                          </p:stCondLst>
                                        </p:cTn>
                                        <p:tgtEl>
                                          <p:spTgt spid="30"/>
                                        </p:tgtEl>
                                        <p:attrNameLst>
                                          <p:attrName>style.visibility</p:attrName>
                                        </p:attrNameLst>
                                      </p:cBhvr>
                                      <p:to>
                                        <p:strVal val="visible"/>
                                      </p:to>
                                    </p:set>
                                    <p:animEffect transition="in" filter="fade">
                                      <p:cBhvr>
                                        <p:cTn id="74" dur="500"/>
                                        <p:tgtEl>
                                          <p:spTgt spid="30"/>
                                        </p:tgtEl>
                                      </p:cBhvr>
                                    </p:animEffect>
                                  </p:childTnLst>
                                </p:cTn>
                              </p:par>
                            </p:childTnLst>
                          </p:cTn>
                        </p:par>
                      </p:childTnLst>
                    </p:cTn>
                  </p:par>
                  <p:par>
                    <p:cTn id="75" fill="hold">
                      <p:stCondLst>
                        <p:cond delay="indefinite"/>
                      </p:stCondLst>
                      <p:childTnLst>
                        <p:par>
                          <p:cTn id="76" fill="hold">
                            <p:stCondLst>
                              <p:cond delay="0"/>
                            </p:stCondLst>
                            <p:childTnLst>
                              <p:par>
                                <p:cTn id="77" presetID="10" presetClass="entr" presetSubtype="0" fill="hold" grpId="0" nodeType="clickEffect">
                                  <p:stCondLst>
                                    <p:cond delay="0"/>
                                  </p:stCondLst>
                                  <p:childTnLst>
                                    <p:set>
                                      <p:cBhvr>
                                        <p:cTn id="78" dur="1" fill="hold">
                                          <p:stCondLst>
                                            <p:cond delay="0"/>
                                          </p:stCondLst>
                                        </p:cTn>
                                        <p:tgtEl>
                                          <p:spTgt spid="35"/>
                                        </p:tgtEl>
                                        <p:attrNameLst>
                                          <p:attrName>style.visibility</p:attrName>
                                        </p:attrNameLst>
                                      </p:cBhvr>
                                      <p:to>
                                        <p:strVal val="visible"/>
                                      </p:to>
                                    </p:set>
                                    <p:animEffect transition="in" filter="fade">
                                      <p:cBhvr>
                                        <p:cTn id="79" dur="500"/>
                                        <p:tgtEl>
                                          <p:spTgt spid="35"/>
                                        </p:tgtEl>
                                      </p:cBhvr>
                                    </p:animEffect>
                                  </p:childTnLst>
                                </p:cTn>
                              </p:par>
                              <p:par>
                                <p:cTn id="80" presetID="10" presetClass="entr" presetSubtype="0" fill="hold" grpId="0" nodeType="withEffect">
                                  <p:stCondLst>
                                    <p:cond delay="0"/>
                                  </p:stCondLst>
                                  <p:childTnLst>
                                    <p:set>
                                      <p:cBhvr>
                                        <p:cTn id="81" dur="1" fill="hold">
                                          <p:stCondLst>
                                            <p:cond delay="0"/>
                                          </p:stCondLst>
                                        </p:cTn>
                                        <p:tgtEl>
                                          <p:spTgt spid="41"/>
                                        </p:tgtEl>
                                        <p:attrNameLst>
                                          <p:attrName>style.visibility</p:attrName>
                                        </p:attrNameLst>
                                      </p:cBhvr>
                                      <p:to>
                                        <p:strVal val="visible"/>
                                      </p:to>
                                    </p:set>
                                    <p:animEffect transition="in" filter="fade">
                                      <p:cBhvr>
                                        <p:cTn id="82" dur="500"/>
                                        <p:tgtEl>
                                          <p:spTgt spid="41"/>
                                        </p:tgtEl>
                                      </p:cBhvr>
                                    </p:animEffect>
                                  </p:childTnLst>
                                </p:cTn>
                              </p:par>
                            </p:childTnLst>
                          </p:cTn>
                        </p:par>
                      </p:childTnLst>
                    </p:cTn>
                  </p:par>
                  <p:par>
                    <p:cTn id="83" fill="hold">
                      <p:stCondLst>
                        <p:cond delay="indefinite"/>
                      </p:stCondLst>
                      <p:childTnLst>
                        <p:par>
                          <p:cTn id="84" fill="hold">
                            <p:stCondLst>
                              <p:cond delay="0"/>
                            </p:stCondLst>
                            <p:childTnLst>
                              <p:par>
                                <p:cTn id="85" presetID="10" presetClass="exit" presetSubtype="0" fill="hold" grpId="1" nodeType="clickEffect">
                                  <p:stCondLst>
                                    <p:cond delay="0"/>
                                  </p:stCondLst>
                                  <p:childTnLst>
                                    <p:animEffect transition="out" filter="fade">
                                      <p:cBhvr>
                                        <p:cTn id="86" dur="500"/>
                                        <p:tgtEl>
                                          <p:spTgt spid="35"/>
                                        </p:tgtEl>
                                      </p:cBhvr>
                                    </p:animEffect>
                                    <p:set>
                                      <p:cBhvr>
                                        <p:cTn id="87" dur="1" fill="hold">
                                          <p:stCondLst>
                                            <p:cond delay="499"/>
                                          </p:stCondLst>
                                        </p:cTn>
                                        <p:tgtEl>
                                          <p:spTgt spid="35"/>
                                        </p:tgtEl>
                                        <p:attrNameLst>
                                          <p:attrName>style.visibility</p:attrName>
                                        </p:attrNameLst>
                                      </p:cBhvr>
                                      <p:to>
                                        <p:strVal val="hidden"/>
                                      </p:to>
                                    </p:set>
                                  </p:childTnLst>
                                </p:cTn>
                              </p:par>
                              <p:par>
                                <p:cTn id="88" presetID="10" presetClass="exit" presetSubtype="0" fill="hold" grpId="1" nodeType="withEffect">
                                  <p:stCondLst>
                                    <p:cond delay="0"/>
                                  </p:stCondLst>
                                  <p:childTnLst>
                                    <p:animEffect transition="out" filter="fade">
                                      <p:cBhvr>
                                        <p:cTn id="89" dur="500"/>
                                        <p:tgtEl>
                                          <p:spTgt spid="41"/>
                                        </p:tgtEl>
                                      </p:cBhvr>
                                    </p:animEffect>
                                    <p:set>
                                      <p:cBhvr>
                                        <p:cTn id="90" dur="1" fill="hold">
                                          <p:stCondLst>
                                            <p:cond delay="499"/>
                                          </p:stCondLst>
                                        </p:cTn>
                                        <p:tgtEl>
                                          <p:spTgt spid="41"/>
                                        </p:tgtEl>
                                        <p:attrNameLst>
                                          <p:attrName>style.visibility</p:attrName>
                                        </p:attrNameLst>
                                      </p:cBhvr>
                                      <p:to>
                                        <p:strVal val="hidden"/>
                                      </p:to>
                                    </p:set>
                                  </p:childTnLst>
                                </p:cTn>
                              </p:par>
                            </p:childTnLst>
                          </p:cTn>
                        </p:par>
                      </p:childTnLst>
                    </p:cTn>
                  </p:par>
                  <p:par>
                    <p:cTn id="91" fill="hold">
                      <p:stCondLst>
                        <p:cond delay="indefinite"/>
                      </p:stCondLst>
                      <p:childTnLst>
                        <p:par>
                          <p:cTn id="92" fill="hold">
                            <p:stCondLst>
                              <p:cond delay="0"/>
                            </p:stCondLst>
                            <p:childTnLst>
                              <p:par>
                                <p:cTn id="93" presetID="10" presetClass="entr" presetSubtype="0" fill="hold" grpId="0" nodeType="clickEffect">
                                  <p:stCondLst>
                                    <p:cond delay="0"/>
                                  </p:stCondLst>
                                  <p:childTnLst>
                                    <p:set>
                                      <p:cBhvr>
                                        <p:cTn id="94" dur="1" fill="hold">
                                          <p:stCondLst>
                                            <p:cond delay="0"/>
                                          </p:stCondLst>
                                        </p:cTn>
                                        <p:tgtEl>
                                          <p:spTgt spid="4"/>
                                        </p:tgtEl>
                                        <p:attrNameLst>
                                          <p:attrName>style.visibility</p:attrName>
                                        </p:attrNameLst>
                                      </p:cBhvr>
                                      <p:to>
                                        <p:strVal val="visible"/>
                                      </p:to>
                                    </p:set>
                                    <p:animEffect transition="in" filter="fade">
                                      <p:cBhvr>
                                        <p:cTn id="95" dur="500"/>
                                        <p:tgtEl>
                                          <p:spTgt spid="4"/>
                                        </p:tgtEl>
                                      </p:cBhvr>
                                    </p:animEffect>
                                  </p:childTnLst>
                                </p:cTn>
                              </p:par>
                            </p:childTnLst>
                          </p:cTn>
                        </p:par>
                      </p:childTnLst>
                    </p:cTn>
                  </p:par>
                  <p:par>
                    <p:cTn id="96" fill="hold">
                      <p:stCondLst>
                        <p:cond delay="indefinite"/>
                      </p:stCondLst>
                      <p:childTnLst>
                        <p:par>
                          <p:cTn id="97" fill="hold">
                            <p:stCondLst>
                              <p:cond delay="0"/>
                            </p:stCondLst>
                            <p:childTnLst>
                              <p:par>
                                <p:cTn id="98" presetID="10" presetClass="entr" presetSubtype="0" fill="hold" nodeType="clickEffect">
                                  <p:stCondLst>
                                    <p:cond delay="0"/>
                                  </p:stCondLst>
                                  <p:childTnLst>
                                    <p:set>
                                      <p:cBhvr>
                                        <p:cTn id="99" dur="1" fill="hold">
                                          <p:stCondLst>
                                            <p:cond delay="0"/>
                                          </p:stCondLst>
                                        </p:cTn>
                                        <p:tgtEl>
                                          <p:spTgt spid="1026"/>
                                        </p:tgtEl>
                                        <p:attrNameLst>
                                          <p:attrName>style.visibility</p:attrName>
                                        </p:attrNameLst>
                                      </p:cBhvr>
                                      <p:to>
                                        <p:strVal val="visible"/>
                                      </p:to>
                                    </p:set>
                                    <p:animEffect transition="in" filter="fade">
                                      <p:cBhvr>
                                        <p:cTn id="100" dur="500"/>
                                        <p:tgtEl>
                                          <p:spTgt spid="1026"/>
                                        </p:tgtEl>
                                      </p:cBhvr>
                                    </p:animEffect>
                                  </p:childTnLst>
                                </p:cTn>
                              </p:par>
                            </p:childTnLst>
                          </p:cTn>
                        </p:par>
                      </p:childTnLst>
                    </p:cTn>
                  </p:par>
                  <p:par>
                    <p:cTn id="101" fill="hold">
                      <p:stCondLst>
                        <p:cond delay="indefinite"/>
                      </p:stCondLst>
                      <p:childTnLst>
                        <p:par>
                          <p:cTn id="102" fill="hold">
                            <p:stCondLst>
                              <p:cond delay="0"/>
                            </p:stCondLst>
                            <p:childTnLst>
                              <p:par>
                                <p:cTn id="103" presetID="10" presetClass="entr" presetSubtype="0" fill="hold" grpId="0" nodeType="clickEffect">
                                  <p:stCondLst>
                                    <p:cond delay="0"/>
                                  </p:stCondLst>
                                  <p:childTnLst>
                                    <p:set>
                                      <p:cBhvr>
                                        <p:cTn id="104" dur="1" fill="hold">
                                          <p:stCondLst>
                                            <p:cond delay="0"/>
                                          </p:stCondLst>
                                        </p:cTn>
                                        <p:tgtEl>
                                          <p:spTgt spid="5"/>
                                        </p:tgtEl>
                                        <p:attrNameLst>
                                          <p:attrName>style.visibility</p:attrName>
                                        </p:attrNameLst>
                                      </p:cBhvr>
                                      <p:to>
                                        <p:strVal val="visible"/>
                                      </p:to>
                                    </p:set>
                                    <p:animEffect transition="in" filter="fade">
                                      <p:cBhvr>
                                        <p:cTn id="105" dur="500"/>
                                        <p:tgtEl>
                                          <p:spTgt spid="5"/>
                                        </p:tgtEl>
                                      </p:cBhvr>
                                    </p:animEffect>
                                  </p:childTnLst>
                                </p:cTn>
                              </p:par>
                            </p:childTnLst>
                          </p:cTn>
                        </p:par>
                      </p:childTnLst>
                    </p:cTn>
                  </p:par>
                  <p:par>
                    <p:cTn id="106" fill="hold">
                      <p:stCondLst>
                        <p:cond delay="indefinite"/>
                      </p:stCondLst>
                      <p:childTnLst>
                        <p:par>
                          <p:cTn id="107" fill="hold">
                            <p:stCondLst>
                              <p:cond delay="0"/>
                            </p:stCondLst>
                            <p:childTnLst>
                              <p:par>
                                <p:cTn id="108" presetID="10" presetClass="entr" presetSubtype="0" fill="hold" grpId="0" nodeType="clickEffect">
                                  <p:stCondLst>
                                    <p:cond delay="0"/>
                                  </p:stCondLst>
                                  <p:childTnLst>
                                    <p:set>
                                      <p:cBhvr>
                                        <p:cTn id="109" dur="1" fill="hold">
                                          <p:stCondLst>
                                            <p:cond delay="0"/>
                                          </p:stCondLst>
                                        </p:cTn>
                                        <p:tgtEl>
                                          <p:spTgt spid="33"/>
                                        </p:tgtEl>
                                        <p:attrNameLst>
                                          <p:attrName>style.visibility</p:attrName>
                                        </p:attrNameLst>
                                      </p:cBhvr>
                                      <p:to>
                                        <p:strVal val="visible"/>
                                      </p:to>
                                    </p:set>
                                    <p:animEffect transition="in" filter="fade">
                                      <p:cBhvr>
                                        <p:cTn id="110" dur="500"/>
                                        <p:tgtEl>
                                          <p:spTgt spid="33"/>
                                        </p:tgtEl>
                                      </p:cBhvr>
                                    </p:animEffect>
                                  </p:childTnLst>
                                </p:cTn>
                              </p:par>
                            </p:childTnLst>
                          </p:cTn>
                        </p:par>
                      </p:childTnLst>
                    </p:cTn>
                  </p:par>
                  <p:par>
                    <p:cTn id="111" fill="hold">
                      <p:stCondLst>
                        <p:cond delay="indefinite"/>
                      </p:stCondLst>
                      <p:childTnLst>
                        <p:par>
                          <p:cTn id="112" fill="hold">
                            <p:stCondLst>
                              <p:cond delay="0"/>
                            </p:stCondLst>
                            <p:childTnLst>
                              <p:par>
                                <p:cTn id="113" presetID="10" presetClass="entr" presetSubtype="0" fill="hold" grpId="0" nodeType="clickEffect">
                                  <p:stCondLst>
                                    <p:cond delay="0"/>
                                  </p:stCondLst>
                                  <p:childTnLst>
                                    <p:set>
                                      <p:cBhvr>
                                        <p:cTn id="114" dur="1" fill="hold">
                                          <p:stCondLst>
                                            <p:cond delay="0"/>
                                          </p:stCondLst>
                                        </p:cTn>
                                        <p:tgtEl>
                                          <p:spTgt spid="38"/>
                                        </p:tgtEl>
                                        <p:attrNameLst>
                                          <p:attrName>style.visibility</p:attrName>
                                        </p:attrNameLst>
                                      </p:cBhvr>
                                      <p:to>
                                        <p:strVal val="visible"/>
                                      </p:to>
                                    </p:set>
                                    <p:animEffect transition="in" filter="fade">
                                      <p:cBhvr>
                                        <p:cTn id="115"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7" grpId="0" animBg="1"/>
      <p:bldP spid="7" grpId="1" animBg="1"/>
      <p:bldP spid="30" grpId="0" animBg="1"/>
      <p:bldP spid="31" grpId="0" animBg="1"/>
      <p:bldP spid="34" grpId="0" animBg="1"/>
      <p:bldP spid="34" grpId="1" animBg="1"/>
      <p:bldP spid="35" grpId="0" animBg="1"/>
      <p:bldP spid="35" grpId="1" animBg="1"/>
      <p:bldP spid="41" grpId="0"/>
      <p:bldP spid="41" grpId="1"/>
      <p:bldP spid="33" grpId="0"/>
      <p:bldP spid="38" grpId="0"/>
      <p:bldP spid="36" grpId="0" animBg="1"/>
      <p:bldP spid="36" grpId="1" animBg="1"/>
      <p:bldP spid="4" grpId="0" animBg="1"/>
      <p:bldP spid="5" grpId="0" animBg="1"/>
    </p:bldLst>
  </p:timing>
</p:sld>
</file>

<file path=ppt/slides/slide1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正方形/長方形 5"/>
          <p:cNvSpPr/>
          <p:nvPr/>
        </p:nvSpPr>
        <p:spPr>
          <a:xfrm>
            <a:off x="899592" y="260648"/>
            <a:ext cx="7848872" cy="6370975"/>
          </a:xfrm>
          <a:prstGeom prst="rect">
            <a:avLst/>
          </a:prstGeom>
        </p:spPr>
        <p:txBody>
          <a:bodyPr wrap="square">
            <a:spAutoFit/>
          </a:bodyPr>
          <a:lstStyle/>
          <a:p>
            <a:pPr algn="ctr">
              <a:lnSpc>
                <a:spcPct val="150000"/>
              </a:lnSpc>
              <a:defRPr/>
            </a:pPr>
            <a:r>
              <a:rPr lang="ja-JP" altLang="en-US" sz="32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給食調理室において</a:t>
            </a:r>
            <a:endParaRPr lang="en-US" altLang="ja-JP" sz="32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a:p>
            <a:pPr>
              <a:lnSpc>
                <a:spcPct val="150000"/>
              </a:lnSpc>
              <a:defRPr/>
            </a:pPr>
            <a:r>
              <a:rPr lang="ja-JP" altLang="en-US" sz="24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定期及び日常の衛生検査の点検票</a:t>
            </a:r>
            <a:endParaRPr lang="en-US" altLang="ja-JP" sz="24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a:p>
            <a:pPr>
              <a:lnSpc>
                <a:spcPct val="150000"/>
              </a:lnSpc>
              <a:defRPr/>
            </a:pPr>
            <a:r>
              <a:rPr lang="ja-JP" altLang="en-US" sz="24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第４票の２３</a:t>
            </a:r>
            <a:endParaRPr lang="en-US" altLang="ja-JP" sz="24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a:p>
            <a:pPr>
              <a:lnSpc>
                <a:spcPct val="150000"/>
              </a:lnSpc>
              <a:defRPr/>
            </a:pPr>
            <a:r>
              <a:rPr lang="ja-JP" altLang="en-US" sz="24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　器具や容器は６０</a:t>
            </a:r>
            <a:r>
              <a:rPr lang="en-US" altLang="ja-JP" sz="24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cm</a:t>
            </a:r>
            <a:r>
              <a:rPr lang="ja-JP" altLang="en-US" sz="24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以上の置台の上に置いて</a:t>
            </a:r>
            <a:endParaRPr lang="en-US" altLang="ja-JP" sz="24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a:p>
            <a:pPr>
              <a:lnSpc>
                <a:spcPct val="150000"/>
              </a:lnSpc>
              <a:defRPr/>
            </a:pPr>
            <a:r>
              <a:rPr lang="ja-JP" altLang="en-US" sz="2400" dirty="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　</a:t>
            </a:r>
            <a:r>
              <a:rPr lang="ja-JP" altLang="en-US" sz="24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いるか。</a:t>
            </a:r>
            <a:endParaRPr lang="en-US" altLang="ja-JP" sz="24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a:p>
            <a:pPr>
              <a:lnSpc>
                <a:spcPct val="150000"/>
              </a:lnSpc>
              <a:defRPr/>
            </a:pPr>
            <a:r>
              <a:rPr lang="ja-JP" altLang="en-US" sz="24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　</a:t>
            </a:r>
            <a:endParaRPr lang="en-US" altLang="ja-JP" sz="24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a:p>
            <a:pPr>
              <a:lnSpc>
                <a:spcPct val="150000"/>
              </a:lnSpc>
              <a:defRPr/>
            </a:pPr>
            <a:r>
              <a:rPr lang="ja-JP" altLang="en-US" sz="2400" dirty="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　</a:t>
            </a:r>
            <a:r>
              <a:rPr lang="ja-JP" altLang="en-US" sz="24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この</a:t>
            </a:r>
            <a:r>
              <a:rPr lang="ja-JP" altLang="en-US" sz="2400" dirty="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高</a:t>
            </a:r>
            <a:r>
              <a:rPr lang="ja-JP" altLang="en-US" sz="24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さには、意味があり、汚染された可能</a:t>
            </a:r>
            <a:endParaRPr lang="en-US" altLang="ja-JP" sz="24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a:p>
            <a:pPr>
              <a:lnSpc>
                <a:spcPct val="150000"/>
              </a:lnSpc>
              <a:defRPr/>
            </a:pPr>
            <a:r>
              <a:rPr lang="ja-JP" altLang="en-US" sz="2400" dirty="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　</a:t>
            </a:r>
            <a:r>
              <a:rPr lang="ja-JP" altLang="en-US" sz="24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性</a:t>
            </a:r>
            <a:r>
              <a:rPr lang="ja-JP" altLang="en-US" sz="2400" dirty="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のある</a:t>
            </a:r>
            <a:r>
              <a:rPr lang="ja-JP" altLang="en-US" sz="24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跳ね返りの水滴が、かからないよう</a:t>
            </a:r>
            <a:endParaRPr lang="en-US" altLang="ja-JP" sz="24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a:p>
            <a:pPr>
              <a:lnSpc>
                <a:spcPct val="150000"/>
              </a:lnSpc>
              <a:defRPr/>
            </a:pPr>
            <a:r>
              <a:rPr lang="ja-JP" altLang="en-US" sz="2400" dirty="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　</a:t>
            </a:r>
            <a:r>
              <a:rPr lang="ja-JP" altLang="en-US" sz="24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している。</a:t>
            </a:r>
            <a:endParaRPr lang="en-US" altLang="ja-JP" sz="24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a:p>
            <a:pPr>
              <a:lnSpc>
                <a:spcPct val="150000"/>
              </a:lnSpc>
              <a:defRPr/>
            </a:pPr>
            <a:endParaRPr lang="en-US" altLang="ja-JP" sz="2400" dirty="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a:p>
            <a:pPr>
              <a:lnSpc>
                <a:spcPct val="150000"/>
              </a:lnSpc>
              <a:defRPr/>
            </a:pPr>
            <a:r>
              <a:rPr lang="ja-JP" altLang="en-US" sz="24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　食缶等は必ず置台の上にのせることが重要です。</a:t>
            </a:r>
            <a:endParaRPr lang="en-US" altLang="ja-JP" sz="24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2" name="下矢印 1"/>
          <p:cNvSpPr/>
          <p:nvPr/>
        </p:nvSpPr>
        <p:spPr>
          <a:xfrm>
            <a:off x="3959932" y="3158103"/>
            <a:ext cx="864096" cy="576064"/>
          </a:xfrm>
          <a:prstGeom prst="downArrow">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 name="下矢印 3"/>
          <p:cNvSpPr/>
          <p:nvPr/>
        </p:nvSpPr>
        <p:spPr>
          <a:xfrm>
            <a:off x="3960218" y="5301208"/>
            <a:ext cx="864096" cy="576064"/>
          </a:xfrm>
          <a:prstGeom prst="downArrow">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430134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6">
                                            <p:txEl>
                                              <p:pRg st="6" end="6"/>
                                            </p:txEl>
                                          </p:spTgt>
                                        </p:tgtEl>
                                        <p:attrNameLst>
                                          <p:attrName>style.visibility</p:attrName>
                                        </p:attrNameLst>
                                      </p:cBhvr>
                                      <p:to>
                                        <p:strVal val="visible"/>
                                      </p:to>
                                    </p:set>
                                    <p:animEffect transition="in" filter="fade">
                                      <p:cBhvr>
                                        <p:cTn id="12" dur="500"/>
                                        <p:tgtEl>
                                          <p:spTgt spid="6">
                                            <p:txEl>
                                              <p:pRg st="6" end="6"/>
                                            </p:txEl>
                                          </p:spTgt>
                                        </p:tgtEl>
                                      </p:cBhvr>
                                    </p:animEffect>
                                  </p:childTnLst>
                                </p:cTn>
                              </p:par>
                              <p:par>
                                <p:cTn id="13" presetID="10" presetClass="entr" presetSubtype="0" fill="hold" nodeType="withEffect">
                                  <p:stCondLst>
                                    <p:cond delay="0"/>
                                  </p:stCondLst>
                                  <p:childTnLst>
                                    <p:set>
                                      <p:cBhvr>
                                        <p:cTn id="14" dur="1" fill="hold">
                                          <p:stCondLst>
                                            <p:cond delay="0"/>
                                          </p:stCondLst>
                                        </p:cTn>
                                        <p:tgtEl>
                                          <p:spTgt spid="6">
                                            <p:txEl>
                                              <p:pRg st="7" end="7"/>
                                            </p:txEl>
                                          </p:spTgt>
                                        </p:tgtEl>
                                        <p:attrNameLst>
                                          <p:attrName>style.visibility</p:attrName>
                                        </p:attrNameLst>
                                      </p:cBhvr>
                                      <p:to>
                                        <p:strVal val="visible"/>
                                      </p:to>
                                    </p:set>
                                    <p:animEffect transition="in" filter="fade">
                                      <p:cBhvr>
                                        <p:cTn id="15" dur="500"/>
                                        <p:tgtEl>
                                          <p:spTgt spid="6">
                                            <p:txEl>
                                              <p:pRg st="7" end="7"/>
                                            </p:txEl>
                                          </p:spTgt>
                                        </p:tgtEl>
                                      </p:cBhvr>
                                    </p:animEffect>
                                  </p:childTnLst>
                                </p:cTn>
                              </p:par>
                              <p:par>
                                <p:cTn id="16" presetID="10" presetClass="entr" presetSubtype="0" fill="hold" nodeType="withEffect">
                                  <p:stCondLst>
                                    <p:cond delay="0"/>
                                  </p:stCondLst>
                                  <p:childTnLst>
                                    <p:set>
                                      <p:cBhvr>
                                        <p:cTn id="17" dur="1" fill="hold">
                                          <p:stCondLst>
                                            <p:cond delay="0"/>
                                          </p:stCondLst>
                                        </p:cTn>
                                        <p:tgtEl>
                                          <p:spTgt spid="6">
                                            <p:txEl>
                                              <p:pRg st="8" end="8"/>
                                            </p:txEl>
                                          </p:spTgt>
                                        </p:tgtEl>
                                        <p:attrNameLst>
                                          <p:attrName>style.visibility</p:attrName>
                                        </p:attrNameLst>
                                      </p:cBhvr>
                                      <p:to>
                                        <p:strVal val="visible"/>
                                      </p:to>
                                    </p:set>
                                    <p:animEffect transition="in" filter="fade">
                                      <p:cBhvr>
                                        <p:cTn id="18" dur="500"/>
                                        <p:tgtEl>
                                          <p:spTgt spid="6">
                                            <p:txEl>
                                              <p:pRg st="8" end="8"/>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fade">
                                      <p:cBhvr>
                                        <p:cTn id="23" dur="500"/>
                                        <p:tgtEl>
                                          <p:spTgt spid="4"/>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nodeType="clickEffect">
                                  <p:stCondLst>
                                    <p:cond delay="0"/>
                                  </p:stCondLst>
                                  <p:childTnLst>
                                    <p:set>
                                      <p:cBhvr>
                                        <p:cTn id="27" dur="1" fill="hold">
                                          <p:stCondLst>
                                            <p:cond delay="0"/>
                                          </p:stCondLst>
                                        </p:cTn>
                                        <p:tgtEl>
                                          <p:spTgt spid="6">
                                            <p:txEl>
                                              <p:pRg st="10" end="10"/>
                                            </p:txEl>
                                          </p:spTgt>
                                        </p:tgtEl>
                                        <p:attrNameLst>
                                          <p:attrName>style.visibility</p:attrName>
                                        </p:attrNameLst>
                                      </p:cBhvr>
                                      <p:to>
                                        <p:strVal val="visible"/>
                                      </p:to>
                                    </p:set>
                                    <p:animEffect transition="in" filter="fade">
                                      <p:cBhvr>
                                        <p:cTn id="28" dur="500"/>
                                        <p:tgtEl>
                                          <p:spTgt spid="6">
                                            <p:txEl>
                                              <p:pRg st="1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000099"/>
        </a:solidFill>
        <a:effectLst/>
      </p:bgPr>
    </p:bg>
    <p:spTree>
      <p:nvGrpSpPr>
        <p:cNvPr id="1" name=""/>
        <p:cNvGrpSpPr/>
        <p:nvPr/>
      </p:nvGrpSpPr>
      <p:grpSpPr>
        <a:xfrm>
          <a:off x="0" y="0"/>
          <a:ext cx="0" cy="0"/>
          <a:chOff x="0" y="0"/>
          <a:chExt cx="0" cy="0"/>
        </a:xfrm>
      </p:grpSpPr>
      <p:sp>
        <p:nvSpPr>
          <p:cNvPr id="2" name="タイトル 1"/>
          <p:cNvSpPr>
            <a:spLocks noGrp="1"/>
          </p:cNvSpPr>
          <p:nvPr>
            <p:ph type="title"/>
          </p:nvPr>
        </p:nvSpPr>
        <p:spPr>
          <a:xfrm>
            <a:off x="-108520" y="1061864"/>
            <a:ext cx="9144000" cy="1143000"/>
          </a:xfrm>
        </p:spPr>
        <p:txBody>
          <a:bodyPr>
            <a:normAutofit fontScale="90000"/>
          </a:bodyPr>
          <a:lstStyle/>
          <a:p>
            <a:pPr algn="l"/>
            <a:r>
              <a:rPr lang="ja-JP" altLang="en-US"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　   環境衛生に関する和歌山県の</a:t>
            </a:r>
            <a:r>
              <a:rPr lang="en-US" altLang="ja-JP"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
            </a:r>
            <a:br>
              <a:rPr lang="en-US" altLang="ja-JP"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br>
            <a:r>
              <a:rPr lang="ja-JP" altLang="en-US"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　　　　　　取り組み状況について</a:t>
            </a:r>
            <a:endParaRPr kumimoji="1" lang="ja-JP" altLang="en-US" dirty="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endParaRPr>
          </a:p>
        </p:txBody>
      </p:sp>
      <p:sp>
        <p:nvSpPr>
          <p:cNvPr id="3" name="コンテンツ プレースホルダー 2"/>
          <p:cNvSpPr>
            <a:spLocks noGrp="1"/>
          </p:cNvSpPr>
          <p:nvPr>
            <p:ph idx="1"/>
          </p:nvPr>
        </p:nvSpPr>
        <p:spPr>
          <a:xfrm>
            <a:off x="1187624" y="2836093"/>
            <a:ext cx="7344816" cy="3041179"/>
          </a:xfrm>
        </p:spPr>
        <p:txBody>
          <a:bodyPr>
            <a:normAutofit/>
          </a:bodyPr>
          <a:lstStyle/>
          <a:p>
            <a:pPr>
              <a:lnSpc>
                <a:spcPct val="200000"/>
              </a:lnSpc>
            </a:pPr>
            <a:r>
              <a:rPr lang="ja-JP" altLang="en-US"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学校</a:t>
            </a:r>
            <a:r>
              <a:rPr lang="ja-JP" altLang="en-US" dirty="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薬剤師執務記録簿の</a:t>
            </a:r>
            <a:r>
              <a:rPr lang="ja-JP" altLang="en-US"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統一</a:t>
            </a:r>
            <a:endParaRPr lang="ja-JP" altLang="en-US" dirty="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endParaRPr>
          </a:p>
          <a:p>
            <a:pPr>
              <a:lnSpc>
                <a:spcPct val="200000"/>
              </a:lnSpc>
            </a:pPr>
            <a:r>
              <a:rPr lang="ja-JP" altLang="en-US"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学校薬剤師初任者研修の開催</a:t>
            </a:r>
            <a:endParaRPr lang="ja-JP" altLang="ja-JP" dirty="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endParaRPr>
          </a:p>
          <a:p>
            <a:pPr>
              <a:lnSpc>
                <a:spcPct val="200000"/>
              </a:lnSpc>
            </a:pPr>
            <a:endParaRPr kumimoji="1" lang="ja-JP" altLang="en-US" dirty="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3235008164"/>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rgbClr val="000099"/>
        </a:solidFill>
        <a:effectLst/>
      </p:bgPr>
    </p:bg>
    <p:spTree>
      <p:nvGrpSpPr>
        <p:cNvPr id="1" name=""/>
        <p:cNvGrpSpPr/>
        <p:nvPr/>
      </p:nvGrpSpPr>
      <p:grpSpPr>
        <a:xfrm>
          <a:off x="0" y="0"/>
          <a:ext cx="0" cy="0"/>
          <a:chOff x="0" y="0"/>
          <a:chExt cx="0" cy="0"/>
        </a:xfrm>
      </p:grpSpPr>
      <p:sp>
        <p:nvSpPr>
          <p:cNvPr id="6" name="Text Box 27"/>
          <p:cNvSpPr txBox="1">
            <a:spLocks noChangeArrowheads="1"/>
          </p:cNvSpPr>
          <p:nvPr/>
        </p:nvSpPr>
        <p:spPr bwMode="auto">
          <a:xfrm>
            <a:off x="0" y="537455"/>
            <a:ext cx="9144000" cy="646331"/>
          </a:xfrm>
          <a:prstGeom prst="rect">
            <a:avLst/>
          </a:prstGeom>
          <a:noFill/>
          <a:ln w="9525">
            <a:noFill/>
            <a:miter lim="800000"/>
            <a:headEnd/>
            <a:tailEnd/>
          </a:ln>
          <a:effectLst/>
        </p:spPr>
        <p:txBody>
          <a:bodyPr wrap="square">
            <a:spAutoFit/>
          </a:bodyPr>
          <a:lstStyle/>
          <a:p>
            <a:pPr algn="ctr" fontAlgn="base">
              <a:spcBef>
                <a:spcPct val="50000"/>
              </a:spcBef>
              <a:spcAft>
                <a:spcPct val="0"/>
              </a:spcAft>
              <a:defRPr/>
            </a:pPr>
            <a:r>
              <a:rPr lang="ja-JP" altLang="en-US" sz="3200" dirty="0" smtClean="0">
                <a:solidFill>
                  <a:srgbClr val="FF0066"/>
                </a:solidFill>
                <a:effectLst>
                  <a:outerShdw blurRad="38100" dist="38100" dir="2700000" algn="tl">
                    <a:srgbClr val="000000">
                      <a:alpha val="43137"/>
                    </a:srgbClr>
                  </a:outerShdw>
                </a:effectLst>
                <a:latin typeface="Arial" charset="0"/>
              </a:rPr>
              <a:t>●</a:t>
            </a:r>
            <a:r>
              <a:rPr lang="ja-JP" altLang="en-US" sz="3600" dirty="0" smtClean="0">
                <a:solidFill>
                  <a:srgbClr val="FFFFFF"/>
                </a:solidFill>
                <a:effectLst>
                  <a:outerShdw blurRad="38100" dist="38100" dir="2700000" algn="tl">
                    <a:srgbClr val="000000">
                      <a:alpha val="43137"/>
                    </a:srgbClr>
                  </a:outerShdw>
                </a:effectLst>
                <a:latin typeface="ＭＳ Ｐゴシック" pitchFamily="50" charset="-128"/>
              </a:rPr>
              <a:t>照度及び照明環境</a:t>
            </a:r>
            <a:endParaRPr lang="ja-JP" altLang="en-US" sz="3600" dirty="0">
              <a:solidFill>
                <a:srgbClr val="FFFFFF"/>
              </a:solidFill>
              <a:effectLst>
                <a:outerShdw blurRad="38100" dist="38100" dir="2700000" algn="tl">
                  <a:srgbClr val="000000">
                    <a:alpha val="43137"/>
                  </a:srgbClr>
                </a:outerShdw>
              </a:effectLst>
              <a:latin typeface="Arial" charset="0"/>
            </a:endParaRPr>
          </a:p>
        </p:txBody>
      </p:sp>
      <p:sp>
        <p:nvSpPr>
          <p:cNvPr id="7" name="Text Box 16"/>
          <p:cNvSpPr txBox="1">
            <a:spLocks noChangeArrowheads="1"/>
          </p:cNvSpPr>
          <p:nvPr/>
        </p:nvSpPr>
        <p:spPr bwMode="auto">
          <a:xfrm>
            <a:off x="1000100" y="1571612"/>
            <a:ext cx="7215238" cy="3754874"/>
          </a:xfrm>
          <a:prstGeom prst="rect">
            <a:avLst/>
          </a:prstGeom>
          <a:noFill/>
          <a:ln w="9525">
            <a:noFill/>
            <a:miter lim="800000"/>
            <a:headEnd/>
            <a:tailEnd/>
          </a:ln>
          <a:effectLst/>
        </p:spPr>
        <p:txBody>
          <a:bodyPr wrap="square">
            <a:spAutoFit/>
          </a:bodyPr>
          <a:lstStyle/>
          <a:p>
            <a:pPr fontAlgn="base">
              <a:spcBef>
                <a:spcPct val="50000"/>
              </a:spcBef>
              <a:spcAft>
                <a:spcPct val="0"/>
              </a:spcAft>
            </a:pPr>
            <a:r>
              <a:rPr lang="ja-JP" altLang="en-US" sz="2800" dirty="0" smtClean="0">
                <a:solidFill>
                  <a:srgbClr val="FFFFFF"/>
                </a:solidFill>
                <a:effectLst>
                  <a:outerShdw blurRad="38100" dist="38100" dir="2700000" algn="tl">
                    <a:srgbClr val="000000">
                      <a:alpha val="43137"/>
                    </a:srgbClr>
                  </a:outerShdw>
                </a:effectLst>
                <a:latin typeface="Arial" charset="0"/>
              </a:rPr>
              <a:t>照明は児童生徒に</a:t>
            </a:r>
            <a:r>
              <a:rPr lang="ja-JP" altLang="en-US" sz="2800" dirty="0" smtClean="0">
                <a:solidFill>
                  <a:srgbClr val="FFC000"/>
                </a:solidFill>
                <a:effectLst>
                  <a:outerShdw blurRad="38100" dist="38100" dir="2700000" algn="tl">
                    <a:srgbClr val="000000">
                      <a:alpha val="43137"/>
                    </a:srgbClr>
                  </a:outerShdw>
                </a:effectLst>
                <a:latin typeface="Arial" charset="0"/>
              </a:rPr>
              <a:t>明視を与え、近視の予防、</a:t>
            </a:r>
            <a:endParaRPr lang="en-US" altLang="ja-JP" sz="2800" dirty="0" smtClean="0">
              <a:solidFill>
                <a:srgbClr val="FFC000"/>
              </a:solidFill>
              <a:effectLst>
                <a:outerShdw blurRad="38100" dist="38100" dir="2700000" algn="tl">
                  <a:srgbClr val="000000">
                    <a:alpha val="43137"/>
                  </a:srgbClr>
                </a:outerShdw>
              </a:effectLst>
              <a:latin typeface="Arial" charset="0"/>
            </a:endParaRPr>
          </a:p>
          <a:p>
            <a:pPr fontAlgn="base">
              <a:spcBef>
                <a:spcPct val="50000"/>
              </a:spcBef>
              <a:spcAft>
                <a:spcPct val="0"/>
              </a:spcAft>
            </a:pPr>
            <a:r>
              <a:rPr lang="ja-JP" altLang="en-US" sz="2800" dirty="0" smtClean="0">
                <a:solidFill>
                  <a:srgbClr val="FFC000"/>
                </a:solidFill>
                <a:effectLst>
                  <a:outerShdw blurRad="38100" dist="38100" dir="2700000" algn="tl">
                    <a:srgbClr val="000000">
                      <a:alpha val="43137"/>
                    </a:srgbClr>
                  </a:outerShdw>
                </a:effectLst>
                <a:latin typeface="Arial" charset="0"/>
              </a:rPr>
              <a:t>学習効果の向上等を図る</a:t>
            </a:r>
            <a:r>
              <a:rPr lang="ja-JP" altLang="en-US" sz="2800" dirty="0" smtClean="0">
                <a:solidFill>
                  <a:srgbClr val="FFFFFF"/>
                </a:solidFill>
                <a:effectLst>
                  <a:outerShdw blurRad="38100" dist="38100" dir="2700000" algn="tl">
                    <a:srgbClr val="000000">
                      <a:alpha val="43137"/>
                    </a:srgbClr>
                  </a:outerShdw>
                </a:effectLst>
                <a:latin typeface="Arial" charset="0"/>
              </a:rPr>
              <a:t>上で大切な役割を</a:t>
            </a:r>
            <a:endParaRPr lang="en-US" altLang="ja-JP" sz="2800" dirty="0" smtClean="0">
              <a:solidFill>
                <a:srgbClr val="FFFFFF"/>
              </a:solidFill>
              <a:effectLst>
                <a:outerShdw blurRad="38100" dist="38100" dir="2700000" algn="tl">
                  <a:srgbClr val="000000">
                    <a:alpha val="43137"/>
                  </a:srgbClr>
                </a:outerShdw>
              </a:effectLst>
              <a:latin typeface="Arial" charset="0"/>
            </a:endParaRPr>
          </a:p>
          <a:p>
            <a:pPr fontAlgn="base">
              <a:spcBef>
                <a:spcPct val="50000"/>
              </a:spcBef>
              <a:spcAft>
                <a:spcPct val="0"/>
              </a:spcAft>
            </a:pPr>
            <a:r>
              <a:rPr lang="ja-JP" altLang="en-US" sz="2800" dirty="0" smtClean="0">
                <a:solidFill>
                  <a:srgbClr val="FFFFFF"/>
                </a:solidFill>
                <a:effectLst>
                  <a:outerShdw blurRad="38100" dist="38100" dir="2700000" algn="tl">
                    <a:srgbClr val="000000">
                      <a:alpha val="43137"/>
                    </a:srgbClr>
                  </a:outerShdw>
                </a:effectLst>
                <a:latin typeface="Arial" charset="0"/>
              </a:rPr>
              <a:t>与えている。</a:t>
            </a:r>
            <a:endParaRPr lang="en-US" altLang="ja-JP" sz="2800" dirty="0" smtClean="0">
              <a:solidFill>
                <a:srgbClr val="FFFFFF"/>
              </a:solidFill>
              <a:effectLst>
                <a:outerShdw blurRad="38100" dist="38100" dir="2700000" algn="tl">
                  <a:srgbClr val="000000">
                    <a:alpha val="43137"/>
                  </a:srgbClr>
                </a:outerShdw>
              </a:effectLst>
              <a:latin typeface="Arial" charset="0"/>
            </a:endParaRPr>
          </a:p>
          <a:p>
            <a:pPr fontAlgn="base">
              <a:spcBef>
                <a:spcPct val="50000"/>
              </a:spcBef>
              <a:spcAft>
                <a:spcPct val="0"/>
              </a:spcAft>
            </a:pPr>
            <a:r>
              <a:rPr lang="ja-JP" altLang="en-US" sz="2800" dirty="0" smtClean="0">
                <a:solidFill>
                  <a:srgbClr val="FFFFFF"/>
                </a:solidFill>
                <a:effectLst>
                  <a:outerShdw blurRad="38100" dist="38100" dir="2700000" algn="tl">
                    <a:srgbClr val="000000">
                      <a:alpha val="43137"/>
                    </a:srgbClr>
                  </a:outerShdw>
                </a:effectLst>
                <a:latin typeface="Arial" charset="0"/>
              </a:rPr>
              <a:t>現在では、従来のただの照明設備を設ける</a:t>
            </a:r>
            <a:endParaRPr lang="en-US" altLang="ja-JP" sz="2800" dirty="0" smtClean="0">
              <a:solidFill>
                <a:srgbClr val="FFFFFF"/>
              </a:solidFill>
              <a:effectLst>
                <a:outerShdw blurRad="38100" dist="38100" dir="2700000" algn="tl">
                  <a:srgbClr val="000000">
                    <a:alpha val="43137"/>
                  </a:srgbClr>
                </a:outerShdw>
              </a:effectLst>
              <a:latin typeface="Arial" charset="0"/>
            </a:endParaRPr>
          </a:p>
          <a:p>
            <a:pPr fontAlgn="base">
              <a:spcBef>
                <a:spcPct val="50000"/>
              </a:spcBef>
              <a:spcAft>
                <a:spcPct val="0"/>
              </a:spcAft>
            </a:pPr>
            <a:r>
              <a:rPr lang="ja-JP" altLang="en-US" sz="2800" dirty="0" err="1" smtClean="0">
                <a:solidFill>
                  <a:srgbClr val="FFFFFF"/>
                </a:solidFill>
                <a:effectLst>
                  <a:outerShdw blurRad="38100" dist="38100" dir="2700000" algn="tl">
                    <a:srgbClr val="000000">
                      <a:alpha val="43137"/>
                    </a:srgbClr>
                  </a:outerShdw>
                </a:effectLst>
                <a:latin typeface="Arial" charset="0"/>
              </a:rPr>
              <a:t>だけの</a:t>
            </a:r>
            <a:r>
              <a:rPr lang="ja-JP" altLang="en-US" sz="2800" dirty="0" smtClean="0">
                <a:solidFill>
                  <a:srgbClr val="FFFFFF"/>
                </a:solidFill>
                <a:effectLst>
                  <a:outerShdw blurRad="38100" dist="38100" dir="2700000" algn="tl">
                    <a:srgbClr val="000000">
                      <a:alpha val="43137"/>
                    </a:srgbClr>
                  </a:outerShdw>
                </a:effectLst>
                <a:latin typeface="Arial" charset="0"/>
              </a:rPr>
              <a:t>考え方から、よりよい質の向上の追究</a:t>
            </a:r>
            <a:endParaRPr lang="en-US" altLang="ja-JP" sz="2800" dirty="0" smtClean="0">
              <a:solidFill>
                <a:srgbClr val="FFFFFF"/>
              </a:solidFill>
              <a:effectLst>
                <a:outerShdw blurRad="38100" dist="38100" dir="2700000" algn="tl">
                  <a:srgbClr val="000000">
                    <a:alpha val="43137"/>
                  </a:srgbClr>
                </a:outerShdw>
              </a:effectLst>
              <a:latin typeface="Arial" charset="0"/>
            </a:endParaRPr>
          </a:p>
          <a:p>
            <a:pPr fontAlgn="base">
              <a:spcBef>
                <a:spcPct val="50000"/>
              </a:spcBef>
              <a:spcAft>
                <a:spcPct val="0"/>
              </a:spcAft>
            </a:pPr>
            <a:r>
              <a:rPr lang="ja-JP" altLang="en-US" sz="2800" dirty="0" smtClean="0">
                <a:solidFill>
                  <a:srgbClr val="FFFFFF"/>
                </a:solidFill>
                <a:effectLst>
                  <a:outerShdw blurRad="38100" dist="38100" dir="2700000" algn="tl">
                    <a:srgbClr val="000000">
                      <a:alpha val="43137"/>
                    </a:srgbClr>
                  </a:outerShdw>
                </a:effectLst>
                <a:latin typeface="Arial" charset="0"/>
              </a:rPr>
              <a:t>が行われている。</a:t>
            </a:r>
            <a:endParaRPr lang="ja-JP" altLang="ja-JP" sz="2800" dirty="0" smtClean="0">
              <a:solidFill>
                <a:srgbClr val="FFFFFF"/>
              </a:solidFill>
              <a:effectLst>
                <a:outerShdw blurRad="38100" dist="38100" dir="2700000" algn="tl">
                  <a:srgbClr val="000000">
                    <a:alpha val="43137"/>
                  </a:srgbClr>
                </a:outerShdw>
              </a:effectLst>
              <a:latin typeface="Arial" charset="0"/>
            </a:endParaRPr>
          </a:p>
        </p:txBody>
      </p:sp>
    </p:spTree>
    <p:extLst>
      <p:ext uri="{BB962C8B-B14F-4D97-AF65-F5344CB8AC3E}">
        <p14:creationId xmlns:p14="http://schemas.microsoft.com/office/powerpoint/2010/main" val="1038685793"/>
      </p:ext>
    </p:extLst>
  </p:cSld>
  <p:clrMapOvr>
    <a:masterClrMapping/>
  </p:clrMapOvr>
  <p:transition spd="med"/>
  <p:timing>
    <p:tnLst>
      <p:par>
        <p:cTn id="1" dur="indefinite" restart="never" nodeType="tmRoot"/>
      </p:par>
    </p:tnLst>
  </p:timing>
</p:sld>
</file>

<file path=ppt/slides/slide2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正方形/長方形 5"/>
          <p:cNvSpPr/>
          <p:nvPr/>
        </p:nvSpPr>
        <p:spPr>
          <a:xfrm>
            <a:off x="611560" y="972011"/>
            <a:ext cx="7992888" cy="4401205"/>
          </a:xfrm>
          <a:prstGeom prst="rect">
            <a:avLst/>
          </a:prstGeom>
        </p:spPr>
        <p:txBody>
          <a:bodyPr wrap="square">
            <a:spAutoFit/>
          </a:bodyPr>
          <a:lstStyle/>
          <a:p>
            <a:pPr algn="ctr">
              <a:defRPr/>
            </a:pPr>
            <a:r>
              <a:rPr lang="ja-JP" altLang="en-US" sz="40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おう吐物処理の基本的な考え方</a:t>
            </a:r>
            <a:endParaRPr lang="en-US" altLang="ja-JP" sz="40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a:p>
            <a:pPr algn="ctr">
              <a:defRPr/>
            </a:pPr>
            <a:endParaRPr lang="en-US" altLang="ja-JP" sz="4000" dirty="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a:p>
            <a:pPr>
              <a:defRPr/>
            </a:pPr>
            <a:r>
              <a:rPr lang="ja-JP" altLang="en-US" sz="40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一般的におう吐物は</a:t>
            </a:r>
            <a:r>
              <a:rPr lang="en-US" altLang="ja-JP" sz="40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a:t>
            </a:r>
            <a:r>
              <a:rPr lang="ja-JP" altLang="en-US" sz="40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汚い</a:t>
            </a:r>
            <a:r>
              <a:rPr lang="en-US" altLang="ja-JP" sz="40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a:t>
            </a:r>
            <a:r>
              <a:rPr lang="ja-JP" altLang="en-US" sz="40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という認識ですが、いかなる環境でも、</a:t>
            </a:r>
            <a:endParaRPr lang="en-US" altLang="ja-JP" sz="40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a:p>
            <a:pPr>
              <a:defRPr/>
            </a:pPr>
            <a:r>
              <a:rPr lang="ja-JP" altLang="en-US" sz="40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まず、</a:t>
            </a:r>
            <a:endParaRPr lang="en-US" altLang="ja-JP" sz="40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a:p>
            <a:pPr>
              <a:defRPr/>
            </a:pPr>
            <a:r>
              <a:rPr lang="en-US" altLang="ja-JP" sz="4000" dirty="0" smtClean="0">
                <a:solidFill>
                  <a:srgbClr val="FFC000"/>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a:t>
            </a:r>
            <a:r>
              <a:rPr lang="ja-JP" altLang="en-US" sz="4000" dirty="0" smtClean="0">
                <a:solidFill>
                  <a:srgbClr val="FFC000"/>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危険な物</a:t>
            </a:r>
            <a:r>
              <a:rPr lang="en-US" altLang="ja-JP" sz="4000" dirty="0" smtClean="0">
                <a:solidFill>
                  <a:srgbClr val="FFC000"/>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a:t>
            </a:r>
            <a:r>
              <a:rPr lang="ja-JP" altLang="en-US" sz="40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として取り扱うことが不可欠です。</a:t>
            </a:r>
            <a:endParaRPr lang="en-US" altLang="ja-JP" sz="44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p:txBody>
      </p:sp>
    </p:spTree>
    <p:extLst>
      <p:ext uri="{BB962C8B-B14F-4D97-AF65-F5344CB8AC3E}">
        <p14:creationId xmlns:p14="http://schemas.microsoft.com/office/powerpoint/2010/main" val="1068513765"/>
      </p:ext>
    </p:extLst>
  </p:cSld>
  <p:clrMapOvr>
    <a:masterClrMapping/>
  </p:clrMapOvr>
  <p:timing>
    <p:tnLst>
      <p:par>
        <p:cTn id="1" dur="indefinite" restart="never" nodeType="tmRoot"/>
      </p:par>
    </p:tnLst>
  </p:timing>
</p:sld>
</file>

<file path=ppt/slides/slide2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正方形/長方形 5"/>
          <p:cNvSpPr/>
          <p:nvPr/>
        </p:nvSpPr>
        <p:spPr>
          <a:xfrm>
            <a:off x="323528" y="453326"/>
            <a:ext cx="8820472" cy="2554545"/>
          </a:xfrm>
          <a:prstGeom prst="rect">
            <a:avLst/>
          </a:prstGeom>
        </p:spPr>
        <p:txBody>
          <a:bodyPr wrap="square">
            <a:spAutoFit/>
          </a:bodyPr>
          <a:lstStyle/>
          <a:p>
            <a:pPr>
              <a:defRPr/>
            </a:pPr>
            <a:r>
              <a:rPr lang="ja-JP" altLang="en-US" sz="32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①窓を開け、十分な換気を行う。</a:t>
            </a:r>
            <a:endParaRPr lang="en-US" altLang="ja-JP" sz="32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a:p>
            <a:pPr>
              <a:defRPr/>
            </a:pPr>
            <a:r>
              <a:rPr lang="ja-JP" altLang="en-US" sz="3200" dirty="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　</a:t>
            </a:r>
            <a:endParaRPr lang="en-US" altLang="ja-JP" sz="3200" dirty="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a:p>
            <a:pPr>
              <a:defRPr/>
            </a:pPr>
            <a:r>
              <a:rPr lang="ja-JP" altLang="en-US" sz="32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　</a:t>
            </a:r>
            <a:r>
              <a:rPr lang="ja-JP" altLang="en-US" sz="3200" dirty="0" smtClean="0">
                <a:solidFill>
                  <a:srgbClr val="FFC000"/>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理由</a:t>
            </a:r>
            <a:r>
              <a:rPr lang="ja-JP" altLang="en-US" sz="32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：床等に落ちた際に一部が霧状になり、</a:t>
            </a:r>
            <a:endParaRPr lang="en-US" altLang="ja-JP" sz="32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a:p>
            <a:pPr>
              <a:defRPr/>
            </a:pPr>
            <a:r>
              <a:rPr lang="ja-JP" altLang="en-US" sz="3200" dirty="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　</a:t>
            </a:r>
            <a:r>
              <a:rPr lang="ja-JP" altLang="en-US" sz="32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　　　ウイルスを含んだおう吐物</a:t>
            </a:r>
            <a:r>
              <a:rPr lang="ja-JP" altLang="en-US" sz="3200" dirty="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は一</a:t>
            </a:r>
            <a:r>
              <a:rPr lang="ja-JP" altLang="en-US" sz="32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定時</a:t>
            </a:r>
            <a:endParaRPr lang="en-US" altLang="ja-JP" sz="32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a:p>
            <a:pPr>
              <a:defRPr/>
            </a:pPr>
            <a:r>
              <a:rPr lang="ja-JP" altLang="en-US" sz="3200" dirty="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　</a:t>
            </a:r>
            <a:r>
              <a:rPr lang="ja-JP" altLang="en-US" sz="32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　　　　　間浮遊する。</a:t>
            </a:r>
            <a:r>
              <a:rPr lang="ja-JP" altLang="en-US" sz="3200" dirty="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　</a:t>
            </a:r>
            <a:r>
              <a:rPr lang="ja-JP" altLang="en-US" sz="32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　　</a:t>
            </a:r>
            <a:endParaRPr lang="en-US" altLang="ja-JP" sz="32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1027"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789200" y="4365104"/>
            <a:ext cx="2827096" cy="216024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正方形/長方形 1"/>
          <p:cNvSpPr/>
          <p:nvPr/>
        </p:nvSpPr>
        <p:spPr>
          <a:xfrm>
            <a:off x="736923" y="3117622"/>
            <a:ext cx="7651501" cy="1077218"/>
          </a:xfrm>
          <a:prstGeom prst="rect">
            <a:avLst/>
          </a:prstGeom>
        </p:spPr>
        <p:txBody>
          <a:bodyPr wrap="square">
            <a:spAutoFit/>
          </a:bodyPr>
          <a:lstStyle/>
          <a:p>
            <a:pPr lvl="0">
              <a:defRPr/>
            </a:pPr>
            <a:r>
              <a:rPr lang="ja-JP" altLang="en-US" sz="3200" dirty="0">
                <a:solidFill>
                  <a:srgbClr val="FFC000"/>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注意</a:t>
            </a:r>
            <a:r>
              <a:rPr lang="ja-JP" altLang="en-US" sz="3200" dirty="0" smtClean="0">
                <a:solidFill>
                  <a:prstClr val="white"/>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：学校</a:t>
            </a:r>
            <a:r>
              <a:rPr lang="ja-JP" altLang="en-US" sz="3200" dirty="0">
                <a:solidFill>
                  <a:prstClr val="white"/>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の教室内</a:t>
            </a:r>
            <a:r>
              <a:rPr lang="ja-JP" altLang="en-US" sz="3200" dirty="0" smtClean="0">
                <a:solidFill>
                  <a:prstClr val="white"/>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でおう吐</a:t>
            </a:r>
            <a:r>
              <a:rPr lang="ja-JP" altLang="en-US" sz="3200" dirty="0">
                <a:solidFill>
                  <a:prstClr val="white"/>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した場合は</a:t>
            </a:r>
            <a:endParaRPr lang="en-US" altLang="ja-JP" sz="3200" dirty="0">
              <a:solidFill>
                <a:prstClr val="white"/>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a:p>
            <a:pPr lvl="0">
              <a:defRPr/>
            </a:pPr>
            <a:r>
              <a:rPr lang="ja-JP" altLang="en-US" sz="3200" dirty="0">
                <a:solidFill>
                  <a:prstClr val="white"/>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　</a:t>
            </a:r>
            <a:r>
              <a:rPr lang="ja-JP" altLang="en-US" sz="3200" dirty="0" smtClean="0">
                <a:solidFill>
                  <a:prstClr val="white"/>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　　廊下側</a:t>
            </a:r>
            <a:r>
              <a:rPr lang="ja-JP" altLang="en-US" sz="3200" dirty="0">
                <a:solidFill>
                  <a:prstClr val="white"/>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の窓</a:t>
            </a:r>
            <a:r>
              <a:rPr lang="ja-JP" altLang="en-US" sz="3200" dirty="0" smtClean="0">
                <a:solidFill>
                  <a:prstClr val="white"/>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は開けない</a:t>
            </a:r>
            <a:r>
              <a:rPr lang="ja-JP" altLang="en-US" sz="3200" dirty="0">
                <a:solidFill>
                  <a:prstClr val="white"/>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a:t>
            </a:r>
            <a:endParaRPr lang="en-US" altLang="ja-JP" sz="3200" dirty="0">
              <a:solidFill>
                <a:prstClr val="white"/>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p:txBody>
      </p:sp>
    </p:spTree>
    <p:extLst>
      <p:ext uri="{BB962C8B-B14F-4D97-AF65-F5344CB8AC3E}">
        <p14:creationId xmlns:p14="http://schemas.microsoft.com/office/powerpoint/2010/main" val="3754424274"/>
      </p:ext>
    </p:extLst>
  </p:cSld>
  <p:clrMapOvr>
    <a:masterClrMapping/>
  </p:clrMapOvr>
  <p:timing>
    <p:tnLst>
      <p:par>
        <p:cTn id="1" dur="indefinite" restart="never" nodeType="tmRoot"/>
      </p:par>
    </p:tnLst>
  </p:timing>
</p:sld>
</file>

<file path=ppt/slides/slide2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正方形/長方形 5"/>
          <p:cNvSpPr/>
          <p:nvPr/>
        </p:nvSpPr>
        <p:spPr>
          <a:xfrm>
            <a:off x="328942" y="511733"/>
            <a:ext cx="7884367" cy="5016758"/>
          </a:xfrm>
          <a:prstGeom prst="rect">
            <a:avLst/>
          </a:prstGeom>
        </p:spPr>
        <p:txBody>
          <a:bodyPr wrap="square">
            <a:spAutoFit/>
          </a:bodyPr>
          <a:lstStyle/>
          <a:p>
            <a:pPr>
              <a:defRPr/>
            </a:pPr>
            <a:r>
              <a:rPr lang="ja-JP" altLang="en-US" sz="32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②使い捨てマスク、</a:t>
            </a:r>
            <a:endParaRPr lang="en-US" altLang="ja-JP" sz="32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a:p>
            <a:pPr>
              <a:defRPr/>
            </a:pPr>
            <a:r>
              <a:rPr lang="ja-JP" altLang="en-US" sz="32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　手袋（二重）、</a:t>
            </a:r>
            <a:endParaRPr lang="en-US" altLang="ja-JP" sz="32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a:p>
            <a:pPr>
              <a:defRPr/>
            </a:pPr>
            <a:r>
              <a:rPr lang="ja-JP" altLang="en-US" sz="3200" dirty="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　</a:t>
            </a:r>
            <a:r>
              <a:rPr lang="ja-JP" altLang="en-US" sz="32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白衣、</a:t>
            </a:r>
            <a:endParaRPr lang="en-US" altLang="ja-JP" sz="32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a:p>
            <a:pPr>
              <a:defRPr/>
            </a:pPr>
            <a:r>
              <a:rPr lang="ja-JP" altLang="en-US" sz="3200" dirty="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　</a:t>
            </a:r>
            <a:r>
              <a:rPr lang="ja-JP" altLang="en-US" sz="32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キャップ、</a:t>
            </a:r>
            <a:endParaRPr lang="en-US" altLang="ja-JP" sz="32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a:p>
            <a:pPr>
              <a:defRPr/>
            </a:pPr>
            <a:r>
              <a:rPr lang="ja-JP" altLang="en-US" sz="32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　靴カバーをつける。</a:t>
            </a:r>
            <a:endParaRPr lang="en-US" altLang="ja-JP" sz="32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a:p>
            <a:pPr>
              <a:defRPr/>
            </a:pPr>
            <a:endParaRPr lang="en-US" altLang="ja-JP" sz="32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a:p>
            <a:pPr>
              <a:defRPr/>
            </a:pPr>
            <a:endParaRPr lang="en-US" altLang="ja-JP" sz="32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a:p>
            <a:pPr>
              <a:defRPr/>
            </a:pPr>
            <a:endParaRPr lang="en-US" altLang="ja-JP" sz="32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a:p>
            <a:pPr>
              <a:defRPr/>
            </a:pPr>
            <a:r>
              <a:rPr lang="ja-JP" altLang="en-US" sz="32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　</a:t>
            </a:r>
            <a:r>
              <a:rPr lang="en-US" altLang="ja-JP" sz="32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a:t>
            </a:r>
            <a:r>
              <a:rPr lang="ja-JP" altLang="en-US" sz="32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一式１回当り</a:t>
            </a:r>
            <a:endParaRPr lang="en-US" altLang="ja-JP" sz="32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a:p>
            <a:pPr>
              <a:defRPr/>
            </a:pPr>
            <a:r>
              <a:rPr lang="ja-JP" altLang="en-US" sz="32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　　</a:t>
            </a:r>
            <a:r>
              <a:rPr lang="ja-JP" altLang="en-US" sz="3200" u="sng"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７４０円</a:t>
            </a:r>
            <a:endParaRPr lang="en-US" altLang="ja-JP" sz="3200" u="sng"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1026" name="Picture 2"/>
          <p:cNvPicPr>
            <a:picLocks noChangeAspect="1" noChangeArrowheads="1"/>
          </p:cNvPicPr>
          <p:nvPr/>
        </p:nvPicPr>
        <p:blipFill>
          <a:blip r:embed="rId3" cstate="print"/>
          <a:srcRect/>
          <a:stretch>
            <a:fillRect/>
          </a:stretch>
        </p:blipFill>
        <p:spPr bwMode="auto">
          <a:xfrm>
            <a:off x="4619872" y="1026555"/>
            <a:ext cx="4008711" cy="5344949"/>
          </a:xfrm>
          <a:prstGeom prst="rect">
            <a:avLst/>
          </a:prstGeom>
          <a:ln>
            <a:noFill/>
          </a:ln>
          <a:effectLst>
            <a:outerShdw blurRad="292100" dist="139700" dir="2700000" algn="tl" rotWithShape="0">
              <a:srgbClr val="333333">
                <a:alpha val="65000"/>
              </a:srgbClr>
            </a:outerShdw>
          </a:effectLst>
        </p:spPr>
      </p:pic>
      <p:sp>
        <p:nvSpPr>
          <p:cNvPr id="7" name="円/楕円 6"/>
          <p:cNvSpPr/>
          <p:nvPr/>
        </p:nvSpPr>
        <p:spPr>
          <a:xfrm>
            <a:off x="6370946" y="1178547"/>
            <a:ext cx="576064" cy="341168"/>
          </a:xfrm>
          <a:prstGeom prst="ellipse">
            <a:avLst/>
          </a:prstGeom>
          <a:no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8" name="円/楕円 7"/>
          <p:cNvSpPr/>
          <p:nvPr/>
        </p:nvSpPr>
        <p:spPr>
          <a:xfrm>
            <a:off x="6381599" y="1604298"/>
            <a:ext cx="599456" cy="432048"/>
          </a:xfrm>
          <a:prstGeom prst="ellipse">
            <a:avLst/>
          </a:prstGeom>
          <a:no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0" name="円/楕円 9"/>
          <p:cNvSpPr/>
          <p:nvPr/>
        </p:nvSpPr>
        <p:spPr>
          <a:xfrm>
            <a:off x="5135996" y="1822946"/>
            <a:ext cx="576064" cy="648072"/>
          </a:xfrm>
          <a:prstGeom prst="ellipse">
            <a:avLst/>
          </a:prstGeom>
          <a:no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1" name="円/楕円 10"/>
          <p:cNvSpPr/>
          <p:nvPr/>
        </p:nvSpPr>
        <p:spPr>
          <a:xfrm>
            <a:off x="6102895" y="2436090"/>
            <a:ext cx="1156864" cy="2484276"/>
          </a:xfrm>
          <a:prstGeom prst="ellipse">
            <a:avLst/>
          </a:prstGeom>
          <a:no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2" name="円/楕円 11"/>
          <p:cNvSpPr/>
          <p:nvPr/>
        </p:nvSpPr>
        <p:spPr>
          <a:xfrm>
            <a:off x="5945135" y="5483401"/>
            <a:ext cx="648072" cy="559912"/>
          </a:xfrm>
          <a:prstGeom prst="ellipse">
            <a:avLst/>
          </a:prstGeom>
          <a:no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3" name="円/楕円 12"/>
          <p:cNvSpPr/>
          <p:nvPr/>
        </p:nvSpPr>
        <p:spPr>
          <a:xfrm>
            <a:off x="7681980" y="1826439"/>
            <a:ext cx="576064" cy="687542"/>
          </a:xfrm>
          <a:prstGeom prst="ellipse">
            <a:avLst/>
          </a:prstGeom>
          <a:no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4" name="右矢印吹き出し 13"/>
          <p:cNvSpPr/>
          <p:nvPr/>
        </p:nvSpPr>
        <p:spPr>
          <a:xfrm rot="21447793">
            <a:off x="3986889" y="1882177"/>
            <a:ext cx="1059969" cy="576064"/>
          </a:xfrm>
          <a:prstGeom prst="rightArrowCallout">
            <a:avLst/>
          </a:prstGeom>
          <a:solidFill>
            <a:srgbClr val="FFC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dirty="0" smtClean="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二枚重ね</a:t>
            </a:r>
            <a:endParaRPr kumimoji="1" lang="ja-JP" altLang="en-US"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6" name="左矢印吹き出し 15"/>
          <p:cNvSpPr/>
          <p:nvPr/>
        </p:nvSpPr>
        <p:spPr>
          <a:xfrm>
            <a:off x="7903535" y="2359423"/>
            <a:ext cx="1200837" cy="576064"/>
          </a:xfrm>
          <a:prstGeom prst="leftArrowCallout">
            <a:avLst/>
          </a:prstGeom>
          <a:solidFill>
            <a:srgbClr val="FFC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dirty="0" smtClean="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二枚重ね</a:t>
            </a:r>
          </a:p>
        </p:txBody>
      </p:sp>
      <p:sp>
        <p:nvSpPr>
          <p:cNvPr id="15" name="円/楕円 14"/>
          <p:cNvSpPr/>
          <p:nvPr/>
        </p:nvSpPr>
        <p:spPr>
          <a:xfrm>
            <a:off x="6755186" y="5452567"/>
            <a:ext cx="648072" cy="559912"/>
          </a:xfrm>
          <a:prstGeom prst="ellipse">
            <a:avLst/>
          </a:prstGeom>
          <a:no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cs typeface="メイリオ" panose="020B0604030504040204" pitchFamily="50" charset="-128"/>
            </a:endParaRPr>
          </a:p>
        </p:txBody>
      </p:sp>
    </p:spTree>
    <p:extLst>
      <p:ext uri="{BB962C8B-B14F-4D97-AF65-F5344CB8AC3E}">
        <p14:creationId xmlns:p14="http://schemas.microsoft.com/office/powerpoint/2010/main" val="2749584208"/>
      </p:ext>
    </p:extLst>
  </p:cSld>
  <p:clrMapOvr>
    <a:masterClrMapping/>
  </p:clrMapOvr>
  <p:timing>
    <p:tnLst>
      <p:par>
        <p:cTn id="1" dur="indefinite" restart="never" nodeType="tmRoot"/>
      </p:par>
    </p:tnLst>
  </p:timing>
</p:sld>
</file>

<file path=ppt/slides/slide2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西前多香哉\Desktop\1355913841393.jpg"/>
          <p:cNvPicPr>
            <a:picLocks noChangeAspect="1" noChangeArrowheads="1"/>
          </p:cNvPicPr>
          <p:nvPr/>
        </p:nvPicPr>
        <p:blipFill>
          <a:blip r:embed="rId3" cstate="print"/>
          <a:srcRect/>
          <a:stretch>
            <a:fillRect/>
          </a:stretch>
        </p:blipFill>
        <p:spPr bwMode="auto">
          <a:xfrm rot="5400000">
            <a:off x="3227851" y="1604798"/>
            <a:ext cx="5568619" cy="4176464"/>
          </a:xfrm>
          <a:prstGeom prst="rect">
            <a:avLst/>
          </a:prstGeom>
          <a:noFill/>
        </p:spPr>
      </p:pic>
      <p:sp>
        <p:nvSpPr>
          <p:cNvPr id="5" name="正方形/長方形 4"/>
          <p:cNvSpPr/>
          <p:nvPr/>
        </p:nvSpPr>
        <p:spPr>
          <a:xfrm>
            <a:off x="72008" y="4295998"/>
            <a:ext cx="4572000" cy="1077218"/>
          </a:xfrm>
          <a:prstGeom prst="rect">
            <a:avLst/>
          </a:prstGeom>
        </p:spPr>
        <p:txBody>
          <a:bodyPr>
            <a:spAutoFit/>
          </a:bodyPr>
          <a:lstStyle/>
          <a:p>
            <a:pPr>
              <a:defRPr/>
            </a:pPr>
            <a:r>
              <a:rPr lang="ja-JP" altLang="en-US" sz="32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　</a:t>
            </a:r>
            <a:r>
              <a:rPr lang="en-US" altLang="ja-JP" sz="32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a:t>
            </a:r>
            <a:r>
              <a:rPr lang="ja-JP" altLang="en-US" sz="32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一式１回当り</a:t>
            </a:r>
            <a:endParaRPr lang="en-US" altLang="ja-JP" sz="32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a:p>
            <a:pPr>
              <a:defRPr/>
            </a:pPr>
            <a:r>
              <a:rPr lang="ja-JP" altLang="en-US" sz="32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　　</a:t>
            </a:r>
            <a:r>
              <a:rPr lang="ja-JP" altLang="en-US" sz="3200" u="sng"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８２４円</a:t>
            </a:r>
            <a:endParaRPr lang="ja-JP" altLang="en-US" sz="3200" u="sng" dirty="0">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6" name="正方形/長方形 5"/>
          <p:cNvSpPr/>
          <p:nvPr/>
        </p:nvSpPr>
        <p:spPr>
          <a:xfrm>
            <a:off x="323528" y="1412776"/>
            <a:ext cx="4572000" cy="584775"/>
          </a:xfrm>
          <a:prstGeom prst="rect">
            <a:avLst/>
          </a:prstGeom>
        </p:spPr>
        <p:txBody>
          <a:bodyPr>
            <a:spAutoFit/>
          </a:bodyPr>
          <a:lstStyle/>
          <a:p>
            <a:pPr>
              <a:defRPr/>
            </a:pPr>
            <a:r>
              <a:rPr lang="ja-JP" altLang="en-US" sz="32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　ツナギ仕様</a:t>
            </a:r>
            <a:endParaRPr lang="ja-JP" altLang="en-US" sz="3200" dirty="0">
              <a:latin typeface="メイリオ" panose="020B0604030504040204" pitchFamily="50" charset="-128"/>
              <a:ea typeface="メイリオ" panose="020B0604030504040204" pitchFamily="50" charset="-128"/>
              <a:cs typeface="メイリオ" panose="020B0604030504040204" pitchFamily="50" charset="-128"/>
            </a:endParaRPr>
          </a:p>
        </p:txBody>
      </p:sp>
    </p:spTree>
  </p:cSld>
  <p:clrMapOvr>
    <a:masterClrMapping/>
  </p:clrMapOvr>
  <p:timing>
    <p:tnLst>
      <p:par>
        <p:cTn id="1" dur="indefinite" restart="never" nodeType="tmRoot"/>
      </p:par>
    </p:tnLst>
  </p:timing>
</p:sld>
</file>

<file path=ppt/slides/slide2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正方形/長方形 5"/>
          <p:cNvSpPr/>
          <p:nvPr/>
        </p:nvSpPr>
        <p:spPr>
          <a:xfrm>
            <a:off x="288032" y="1006857"/>
            <a:ext cx="8820472" cy="2062103"/>
          </a:xfrm>
          <a:prstGeom prst="rect">
            <a:avLst/>
          </a:prstGeom>
        </p:spPr>
        <p:txBody>
          <a:bodyPr wrap="square">
            <a:spAutoFit/>
          </a:bodyPr>
          <a:lstStyle/>
          <a:p>
            <a:pPr>
              <a:defRPr/>
            </a:pPr>
            <a:r>
              <a:rPr lang="ja-JP" altLang="en-US" sz="32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③ビニール袋は２枚、</a:t>
            </a:r>
            <a:endParaRPr lang="en-US" altLang="ja-JP" sz="32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a:p>
            <a:pPr>
              <a:defRPr/>
            </a:pPr>
            <a:r>
              <a:rPr lang="ja-JP" altLang="en-US" sz="32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予め口を開けておく。</a:t>
            </a:r>
            <a:endParaRPr lang="en-US" altLang="ja-JP" sz="32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a:p>
            <a:pPr>
              <a:defRPr/>
            </a:pPr>
            <a:endParaRPr lang="en-US" altLang="ja-JP" sz="32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a:p>
            <a:pPr>
              <a:defRPr/>
            </a:pPr>
            <a:endParaRPr lang="en-US" altLang="ja-JP" sz="32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2050" name="Picture 2"/>
          <p:cNvPicPr>
            <a:picLocks noChangeAspect="1" noChangeArrowheads="1"/>
          </p:cNvPicPr>
          <p:nvPr/>
        </p:nvPicPr>
        <p:blipFill>
          <a:blip r:embed="rId3" cstate="print"/>
          <a:srcRect/>
          <a:stretch>
            <a:fillRect/>
          </a:stretch>
        </p:blipFill>
        <p:spPr bwMode="auto">
          <a:xfrm>
            <a:off x="3635896" y="2709100"/>
            <a:ext cx="5184576" cy="3888432"/>
          </a:xfrm>
          <a:prstGeom prst="rect">
            <a:avLst/>
          </a:prstGeom>
          <a:ln>
            <a:noFill/>
          </a:ln>
          <a:effectLst>
            <a:outerShdw blurRad="292100" dist="139700" dir="2700000" algn="tl" rotWithShape="0">
              <a:srgbClr val="333333">
                <a:alpha val="65000"/>
              </a:srgbClr>
            </a:outerShdw>
          </a:effectLst>
        </p:spPr>
      </p:pic>
      <p:sp>
        <p:nvSpPr>
          <p:cNvPr id="5" name="正方形/長方形 4"/>
          <p:cNvSpPr/>
          <p:nvPr/>
        </p:nvSpPr>
        <p:spPr>
          <a:xfrm>
            <a:off x="3923928" y="5418439"/>
            <a:ext cx="4608512" cy="523220"/>
          </a:xfrm>
          <a:prstGeom prst="rect">
            <a:avLst/>
          </a:prstGeom>
        </p:spPr>
        <p:txBody>
          <a:bodyPr wrap="square">
            <a:spAutoFit/>
          </a:bodyPr>
          <a:lstStyle/>
          <a:p>
            <a:pPr>
              <a:defRPr/>
            </a:pPr>
            <a:r>
              <a:rPr lang="ja-JP" altLang="en-US" sz="2800" b="1" dirty="0" smtClean="0">
                <a:solidFill>
                  <a:srgbClr val="FFC000"/>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一次回収袋　　二次回収袋　</a:t>
            </a:r>
            <a:endParaRPr lang="ja-JP" altLang="en-US" sz="2800" b="1" dirty="0">
              <a:solidFill>
                <a:srgbClr val="FFC000"/>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p:txBody>
      </p:sp>
    </p:spTree>
    <p:extLst>
      <p:ext uri="{BB962C8B-B14F-4D97-AF65-F5344CB8AC3E}">
        <p14:creationId xmlns:p14="http://schemas.microsoft.com/office/powerpoint/2010/main" val="3491559897"/>
      </p:ext>
    </p:extLst>
  </p:cSld>
  <p:clrMapOvr>
    <a:masterClrMapping/>
  </p:clrMapOvr>
  <p:timing>
    <p:tnLst>
      <p:par>
        <p:cTn id="1" dur="indefinite" restart="never" nodeType="tmRoot"/>
      </p:par>
    </p:tnLst>
  </p:timing>
</p:sld>
</file>

<file path=ppt/slides/slide2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正方形/長方形 5"/>
          <p:cNvSpPr/>
          <p:nvPr/>
        </p:nvSpPr>
        <p:spPr>
          <a:xfrm>
            <a:off x="288032" y="681658"/>
            <a:ext cx="8820472" cy="1569660"/>
          </a:xfrm>
          <a:prstGeom prst="rect">
            <a:avLst/>
          </a:prstGeom>
        </p:spPr>
        <p:txBody>
          <a:bodyPr wrap="square">
            <a:spAutoFit/>
          </a:bodyPr>
          <a:lstStyle/>
          <a:p>
            <a:pPr>
              <a:defRPr/>
            </a:pPr>
            <a:r>
              <a:rPr lang="ja-JP" altLang="en-US" sz="32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④嘔吐物を新聞紙で広め</a:t>
            </a:r>
            <a:r>
              <a:rPr lang="en-US" altLang="ja-JP" sz="3200" dirty="0">
                <a:solidFill>
                  <a:srgbClr val="FFC000"/>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a:t>
            </a:r>
            <a:r>
              <a:rPr lang="ja-JP" altLang="en-US" sz="3200" dirty="0" smtClean="0">
                <a:solidFill>
                  <a:srgbClr val="FFC000"/>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２～３</a:t>
            </a:r>
            <a:r>
              <a:rPr lang="en-US" altLang="ja-JP" sz="3200" dirty="0" smtClean="0">
                <a:solidFill>
                  <a:srgbClr val="FFC000"/>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m</a:t>
            </a:r>
            <a:r>
              <a:rPr lang="en-US" altLang="ja-JP" sz="3200" dirty="0">
                <a:solidFill>
                  <a:srgbClr val="FFC000"/>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a:t>
            </a:r>
            <a:r>
              <a:rPr lang="ja-JP" altLang="en-US" sz="32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に覆い</a:t>
            </a:r>
            <a:endParaRPr lang="en-US" altLang="ja-JP" sz="32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a:p>
            <a:pPr>
              <a:defRPr/>
            </a:pPr>
            <a:r>
              <a:rPr lang="ja-JP" altLang="en-US" sz="3200" dirty="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　</a:t>
            </a:r>
            <a:r>
              <a:rPr lang="ja-JP" altLang="en-US" sz="3200" dirty="0" smtClean="0">
                <a:solidFill>
                  <a:srgbClr val="FFC000"/>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０</a:t>
            </a:r>
            <a:r>
              <a:rPr lang="en-US" altLang="ja-JP" sz="3200" dirty="0" smtClean="0">
                <a:solidFill>
                  <a:srgbClr val="FFC000"/>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a:t>
            </a:r>
            <a:r>
              <a:rPr lang="ja-JP" altLang="en-US" sz="3200" dirty="0" smtClean="0">
                <a:solidFill>
                  <a:srgbClr val="FFC000"/>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１％</a:t>
            </a:r>
            <a:r>
              <a:rPr lang="ja-JP" altLang="en-US" sz="32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次亜塩素酸ナトリウムをたっぷり</a:t>
            </a:r>
            <a:endParaRPr lang="en-US" altLang="ja-JP" sz="32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a:p>
            <a:pPr>
              <a:defRPr/>
            </a:pPr>
            <a:r>
              <a:rPr lang="ja-JP" altLang="en-US" sz="3200" dirty="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　</a:t>
            </a:r>
            <a:r>
              <a:rPr lang="ja-JP" altLang="en-US" sz="32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かけ、</a:t>
            </a:r>
            <a:r>
              <a:rPr lang="ja-JP" altLang="en-US" sz="3200" dirty="0" smtClean="0">
                <a:solidFill>
                  <a:srgbClr val="FFC000"/>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１０分間</a:t>
            </a:r>
            <a:r>
              <a:rPr lang="ja-JP" altLang="en-US" sz="32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放置する。</a:t>
            </a:r>
            <a:endParaRPr lang="en-US" altLang="ja-JP" sz="32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1026" name="Picture 2"/>
          <p:cNvPicPr>
            <a:picLocks noChangeAspect="1" noChangeArrowheads="1"/>
          </p:cNvPicPr>
          <p:nvPr/>
        </p:nvPicPr>
        <p:blipFill>
          <a:blip r:embed="rId3" cstate="print"/>
          <a:srcRect/>
          <a:stretch>
            <a:fillRect/>
          </a:stretch>
        </p:blipFill>
        <p:spPr bwMode="auto">
          <a:xfrm>
            <a:off x="3347864" y="2492896"/>
            <a:ext cx="5112568" cy="3834426"/>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179063606"/>
      </p:ext>
    </p:extLst>
  </p:cSld>
  <p:clrMapOvr>
    <a:masterClrMapping/>
  </p:clrMapOvr>
  <p:timing>
    <p:tnLst>
      <p:par>
        <p:cTn id="1" dur="indefinite" restart="never" nodeType="tmRoot"/>
      </p:par>
    </p:tnLst>
  </p:timing>
</p:sld>
</file>

<file path=ppt/slides/slide2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正方形/長方形 5"/>
          <p:cNvSpPr/>
          <p:nvPr/>
        </p:nvSpPr>
        <p:spPr>
          <a:xfrm>
            <a:off x="288032" y="404664"/>
            <a:ext cx="8820472" cy="2554545"/>
          </a:xfrm>
          <a:prstGeom prst="rect">
            <a:avLst/>
          </a:prstGeom>
        </p:spPr>
        <p:txBody>
          <a:bodyPr wrap="square">
            <a:spAutoFit/>
          </a:bodyPr>
          <a:lstStyle/>
          <a:p>
            <a:pPr>
              <a:defRPr/>
            </a:pPr>
            <a:r>
              <a:rPr lang="ja-JP" altLang="en-US" sz="32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⑤新聞紙を</a:t>
            </a:r>
            <a:r>
              <a:rPr lang="ja-JP" altLang="en-US" sz="3200" dirty="0" smtClean="0">
                <a:solidFill>
                  <a:srgbClr val="FFC000"/>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外側から内側</a:t>
            </a:r>
            <a:r>
              <a:rPr lang="ja-JP" altLang="en-US" sz="32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に向けて、静か</a:t>
            </a:r>
            <a:endParaRPr lang="en-US" altLang="ja-JP" sz="32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a:p>
            <a:pPr>
              <a:defRPr/>
            </a:pPr>
            <a:r>
              <a:rPr lang="ja-JP" altLang="en-US" sz="3200" dirty="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　</a:t>
            </a:r>
            <a:r>
              <a:rPr lang="ja-JP" altLang="en-US" sz="32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に拭き取りながら小さくし、一次回収</a:t>
            </a:r>
            <a:endParaRPr lang="en-US" altLang="ja-JP" sz="32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a:p>
            <a:pPr>
              <a:defRPr/>
            </a:pPr>
            <a:r>
              <a:rPr lang="ja-JP" altLang="en-US" sz="3200" dirty="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　</a:t>
            </a:r>
            <a:r>
              <a:rPr lang="ja-JP" altLang="en-US" sz="32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袋に入れる。</a:t>
            </a:r>
            <a:r>
              <a:rPr lang="ja-JP" altLang="en-US" sz="3200" dirty="0" smtClean="0">
                <a:solidFill>
                  <a:srgbClr val="FFC000"/>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膝は着かない</a:t>
            </a:r>
            <a:endParaRPr lang="en-US" altLang="ja-JP" sz="3200" dirty="0" smtClean="0">
              <a:solidFill>
                <a:srgbClr val="FFC000"/>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a:p>
            <a:pPr>
              <a:defRPr/>
            </a:pPr>
            <a:r>
              <a:rPr lang="ja-JP" altLang="en-US" sz="3200" dirty="0">
                <a:solidFill>
                  <a:srgbClr val="FFC000"/>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　</a:t>
            </a:r>
            <a:r>
              <a:rPr lang="ja-JP" altLang="en-US" sz="3200" dirty="0" smtClean="0">
                <a:solidFill>
                  <a:srgbClr val="FFC000"/>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注意</a:t>
            </a:r>
            <a:r>
              <a:rPr lang="ja-JP" altLang="en-US" sz="32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：目に見えるおう吐物は必ず拭き取る</a:t>
            </a:r>
            <a:endParaRPr lang="en-US" altLang="ja-JP" sz="32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a:p>
            <a:pPr>
              <a:defRPr/>
            </a:pPr>
            <a:r>
              <a:rPr lang="ja-JP" altLang="en-US" sz="3200" dirty="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　</a:t>
            </a:r>
            <a:r>
              <a:rPr lang="ja-JP" altLang="en-US" sz="32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　　　こと。</a:t>
            </a:r>
            <a:endParaRPr lang="en-US" altLang="ja-JP" sz="32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2051" name="Picture 3" descr="C:\Users\西前多香哉\Desktop\おう吐物処理写真\20121219_193334.jpg"/>
          <p:cNvPicPr>
            <a:picLocks noChangeAspect="1" noChangeArrowheads="1"/>
          </p:cNvPicPr>
          <p:nvPr/>
        </p:nvPicPr>
        <p:blipFill>
          <a:blip r:embed="rId3" cstate="print"/>
          <a:srcRect/>
          <a:stretch>
            <a:fillRect/>
          </a:stretch>
        </p:blipFill>
        <p:spPr bwMode="auto">
          <a:xfrm>
            <a:off x="4139952" y="3103225"/>
            <a:ext cx="4658836" cy="3494127"/>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306880049"/>
      </p:ext>
    </p:extLst>
  </p:cSld>
  <p:clrMapOvr>
    <a:masterClrMapping/>
  </p:clrMapOvr>
  <p:timing>
    <p:tnLst>
      <p:par>
        <p:cTn id="1" dur="indefinite" restart="never" nodeType="tmRoot"/>
      </p:par>
    </p:tnLst>
  </p:timing>
</p:sld>
</file>

<file path=ppt/slides/slide2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正方形/長方形 5"/>
          <p:cNvSpPr/>
          <p:nvPr/>
        </p:nvSpPr>
        <p:spPr>
          <a:xfrm>
            <a:off x="179512" y="548680"/>
            <a:ext cx="8820472" cy="1569660"/>
          </a:xfrm>
          <a:prstGeom prst="rect">
            <a:avLst/>
          </a:prstGeom>
        </p:spPr>
        <p:txBody>
          <a:bodyPr wrap="square">
            <a:spAutoFit/>
          </a:bodyPr>
          <a:lstStyle/>
          <a:p>
            <a:pPr>
              <a:defRPr/>
            </a:pPr>
            <a:r>
              <a:rPr lang="ja-JP" altLang="en-US" sz="32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⑥二重にした外側の手袋を一次回収袋に入れる。</a:t>
            </a:r>
            <a:endParaRPr lang="en-US" altLang="ja-JP" sz="32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a:p>
            <a:pPr>
              <a:defRPr/>
            </a:pPr>
            <a:r>
              <a:rPr lang="ja-JP" altLang="en-US" sz="3200" dirty="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　</a:t>
            </a:r>
            <a:r>
              <a:rPr lang="ja-JP" altLang="en-US" sz="3200" dirty="0" smtClean="0">
                <a:solidFill>
                  <a:srgbClr val="FFC000"/>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注意</a:t>
            </a:r>
            <a:r>
              <a:rPr lang="ja-JP" altLang="en-US" sz="32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：この手袋の汚染度は高い！</a:t>
            </a:r>
            <a:endParaRPr lang="en-US" altLang="ja-JP" sz="32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a:p>
            <a:pPr>
              <a:defRPr/>
            </a:pPr>
            <a:r>
              <a:rPr lang="ja-JP" altLang="en-US" sz="3200" dirty="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　</a:t>
            </a:r>
            <a:endParaRPr lang="en-US" altLang="ja-JP" sz="3200" dirty="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7" name="Picture 3"/>
          <p:cNvPicPr>
            <a:picLocks noChangeAspect="1" noChangeArrowheads="1"/>
          </p:cNvPicPr>
          <p:nvPr/>
        </p:nvPicPr>
        <p:blipFill>
          <a:blip r:embed="rId3" cstate="print"/>
          <a:srcRect/>
          <a:stretch>
            <a:fillRect/>
          </a:stretch>
        </p:blipFill>
        <p:spPr bwMode="auto">
          <a:xfrm>
            <a:off x="3059832" y="1983020"/>
            <a:ext cx="5715670" cy="4286752"/>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1489049820"/>
      </p:ext>
    </p:extLst>
  </p:cSld>
  <p:clrMapOvr>
    <a:masterClrMapping/>
  </p:clrMapOvr>
  <p:timing>
    <p:tnLst>
      <p:par>
        <p:cTn id="1" dur="indefinite" restart="never" nodeType="tmRoot"/>
      </p:par>
    </p:tnLst>
  </p:timing>
</p:sld>
</file>

<file path=ppt/slides/slide2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正方形/長方形 5"/>
          <p:cNvSpPr/>
          <p:nvPr/>
        </p:nvSpPr>
        <p:spPr>
          <a:xfrm>
            <a:off x="0" y="339035"/>
            <a:ext cx="9144000" cy="646331"/>
          </a:xfrm>
          <a:prstGeom prst="rect">
            <a:avLst/>
          </a:prstGeom>
        </p:spPr>
        <p:txBody>
          <a:bodyPr wrap="square">
            <a:spAutoFit/>
          </a:bodyPr>
          <a:lstStyle/>
          <a:p>
            <a:pPr algn="ctr">
              <a:defRPr/>
            </a:pPr>
            <a:r>
              <a:rPr lang="ja-JP" altLang="en-US" sz="36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処理に関して良い例・悪い例</a:t>
            </a:r>
            <a:endParaRPr lang="en-US" altLang="ja-JP" sz="3600" dirty="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2051" name="Picture 3" descr="C:\Users\西前多香哉\Desktop\おう吐物処理写真\20121219_193334.jpg"/>
          <p:cNvPicPr>
            <a:picLocks noChangeAspect="1" noChangeArrowheads="1"/>
          </p:cNvPicPr>
          <p:nvPr/>
        </p:nvPicPr>
        <p:blipFill>
          <a:blip r:embed="rId3" cstate="print"/>
          <a:srcRect/>
          <a:stretch>
            <a:fillRect/>
          </a:stretch>
        </p:blipFill>
        <p:spPr bwMode="auto">
          <a:xfrm>
            <a:off x="1331640" y="4149080"/>
            <a:ext cx="2880320" cy="2160240"/>
          </a:xfrm>
          <a:prstGeom prst="rect">
            <a:avLst/>
          </a:prstGeom>
          <a:noFill/>
        </p:spPr>
      </p:pic>
      <p:pic>
        <p:nvPicPr>
          <p:cNvPr id="2053" name="Picture 5" descr="C:\Users\西前多香哉\Desktop\おう吐物処理写真\20121219_193441.jpg"/>
          <p:cNvPicPr>
            <a:picLocks noChangeAspect="1" noChangeArrowheads="1"/>
          </p:cNvPicPr>
          <p:nvPr/>
        </p:nvPicPr>
        <p:blipFill>
          <a:blip r:embed="rId4" cstate="print"/>
          <a:srcRect/>
          <a:stretch>
            <a:fillRect/>
          </a:stretch>
        </p:blipFill>
        <p:spPr bwMode="auto">
          <a:xfrm>
            <a:off x="4932040" y="4149080"/>
            <a:ext cx="2880320" cy="2160240"/>
          </a:xfrm>
          <a:prstGeom prst="rect">
            <a:avLst/>
          </a:prstGeom>
          <a:noFill/>
        </p:spPr>
      </p:pic>
      <p:pic>
        <p:nvPicPr>
          <p:cNvPr id="2054" name="Picture 6" descr="C:\Users\西前多香哉\Desktop\おう吐物処理写真\20121219_193120.jpg"/>
          <p:cNvPicPr>
            <a:picLocks noChangeAspect="1" noChangeArrowheads="1"/>
          </p:cNvPicPr>
          <p:nvPr/>
        </p:nvPicPr>
        <p:blipFill>
          <a:blip r:embed="rId5" cstate="print"/>
          <a:srcRect/>
          <a:stretch>
            <a:fillRect/>
          </a:stretch>
        </p:blipFill>
        <p:spPr bwMode="auto">
          <a:xfrm>
            <a:off x="1331640" y="1268760"/>
            <a:ext cx="2880320" cy="2160240"/>
          </a:xfrm>
          <a:prstGeom prst="rect">
            <a:avLst/>
          </a:prstGeom>
          <a:noFill/>
        </p:spPr>
      </p:pic>
      <p:pic>
        <p:nvPicPr>
          <p:cNvPr id="2055" name="Picture 7" descr="C:\Users\西前多香哉\Desktop\おう吐物処理写真\20121219_193245.jpg"/>
          <p:cNvPicPr>
            <a:picLocks noChangeAspect="1" noChangeArrowheads="1"/>
          </p:cNvPicPr>
          <p:nvPr/>
        </p:nvPicPr>
        <p:blipFill>
          <a:blip r:embed="rId6" cstate="print"/>
          <a:srcRect/>
          <a:stretch>
            <a:fillRect/>
          </a:stretch>
        </p:blipFill>
        <p:spPr bwMode="auto">
          <a:xfrm>
            <a:off x="4932040" y="1268760"/>
            <a:ext cx="2880321" cy="2160240"/>
          </a:xfrm>
          <a:prstGeom prst="rect">
            <a:avLst/>
          </a:prstGeom>
          <a:noFill/>
        </p:spPr>
      </p:pic>
      <p:sp>
        <p:nvSpPr>
          <p:cNvPr id="16" name="正方形/長方形 15"/>
          <p:cNvSpPr/>
          <p:nvPr/>
        </p:nvSpPr>
        <p:spPr>
          <a:xfrm>
            <a:off x="251520" y="3458326"/>
            <a:ext cx="9144000" cy="400110"/>
          </a:xfrm>
          <a:prstGeom prst="rect">
            <a:avLst/>
          </a:prstGeom>
        </p:spPr>
        <p:txBody>
          <a:bodyPr wrap="square">
            <a:spAutoFit/>
          </a:bodyPr>
          <a:lstStyle/>
          <a:p>
            <a:pPr>
              <a:defRPr/>
            </a:pPr>
            <a:r>
              <a:rPr lang="ja-JP" altLang="en-US" sz="2000" dirty="0" smtClean="0">
                <a:solidFill>
                  <a:srgbClr val="FFC000"/>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　　　　　        良い例　　　　　　</a:t>
            </a:r>
            <a:r>
              <a:rPr lang="ja-JP" altLang="en-US" sz="2000" dirty="0">
                <a:solidFill>
                  <a:srgbClr val="FFC000"/>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　</a:t>
            </a:r>
            <a:r>
              <a:rPr lang="ja-JP" altLang="en-US" sz="2000" dirty="0" smtClean="0">
                <a:solidFill>
                  <a:srgbClr val="FFC000"/>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　　        悪い例</a:t>
            </a:r>
            <a:endParaRPr lang="en-US" altLang="ja-JP" sz="2000" dirty="0">
              <a:solidFill>
                <a:srgbClr val="FFC000"/>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7" name="正方形/長方形 16"/>
          <p:cNvSpPr/>
          <p:nvPr/>
        </p:nvSpPr>
        <p:spPr>
          <a:xfrm>
            <a:off x="360040" y="6399909"/>
            <a:ext cx="9144000" cy="400110"/>
          </a:xfrm>
          <a:prstGeom prst="rect">
            <a:avLst/>
          </a:prstGeom>
        </p:spPr>
        <p:txBody>
          <a:bodyPr wrap="square">
            <a:spAutoFit/>
          </a:bodyPr>
          <a:lstStyle/>
          <a:p>
            <a:pPr>
              <a:defRPr/>
            </a:pPr>
            <a:r>
              <a:rPr lang="ja-JP" altLang="en-US" sz="2000" dirty="0" smtClean="0">
                <a:solidFill>
                  <a:srgbClr val="FFC000"/>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　　　　　        良い例　　　　　　　       　 悪い例</a:t>
            </a:r>
            <a:endParaRPr lang="en-US" altLang="ja-JP" sz="2000" dirty="0">
              <a:solidFill>
                <a:srgbClr val="FFC000"/>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8" name="正方形/長方形 17"/>
          <p:cNvSpPr/>
          <p:nvPr/>
        </p:nvSpPr>
        <p:spPr>
          <a:xfrm>
            <a:off x="6754314" y="1895901"/>
            <a:ext cx="792088" cy="1938992"/>
          </a:xfrm>
          <a:prstGeom prst="rect">
            <a:avLst/>
          </a:prstGeom>
        </p:spPr>
        <p:txBody>
          <a:bodyPr wrap="square">
            <a:spAutoFit/>
          </a:bodyPr>
          <a:lstStyle/>
          <a:p>
            <a:pPr algn="ctr">
              <a:defRPr/>
            </a:pPr>
            <a:r>
              <a:rPr lang="en-US" altLang="ja-JP" sz="12000" dirty="0" smtClean="0">
                <a:solidFill>
                  <a:srgbClr val="FF0000"/>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a:t>
            </a:r>
            <a:endParaRPr lang="en-US" altLang="ja-JP" sz="12000" dirty="0">
              <a:solidFill>
                <a:srgbClr val="FF0000"/>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20" name="正方形/長方形 19"/>
          <p:cNvSpPr/>
          <p:nvPr/>
        </p:nvSpPr>
        <p:spPr>
          <a:xfrm>
            <a:off x="3189918" y="2127372"/>
            <a:ext cx="792088" cy="1569660"/>
          </a:xfrm>
          <a:prstGeom prst="rect">
            <a:avLst/>
          </a:prstGeom>
        </p:spPr>
        <p:txBody>
          <a:bodyPr wrap="square">
            <a:spAutoFit/>
          </a:bodyPr>
          <a:lstStyle/>
          <a:p>
            <a:pPr algn="ctr">
              <a:defRPr/>
            </a:pPr>
            <a:r>
              <a:rPr lang="ja-JP" altLang="en-US" sz="9600" dirty="0" smtClean="0">
                <a:solidFill>
                  <a:srgbClr val="FF0000"/>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a:t>
            </a:r>
            <a:endParaRPr lang="en-US" altLang="ja-JP" sz="9600" dirty="0">
              <a:solidFill>
                <a:srgbClr val="FF0000"/>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21" name="正方形/長方形 20"/>
          <p:cNvSpPr/>
          <p:nvPr/>
        </p:nvSpPr>
        <p:spPr>
          <a:xfrm>
            <a:off x="3189918" y="5017996"/>
            <a:ext cx="792088" cy="1569660"/>
          </a:xfrm>
          <a:prstGeom prst="rect">
            <a:avLst/>
          </a:prstGeom>
        </p:spPr>
        <p:txBody>
          <a:bodyPr wrap="square">
            <a:spAutoFit/>
          </a:bodyPr>
          <a:lstStyle/>
          <a:p>
            <a:pPr algn="ctr">
              <a:defRPr/>
            </a:pPr>
            <a:r>
              <a:rPr lang="ja-JP" altLang="en-US" sz="9600" dirty="0" smtClean="0">
                <a:solidFill>
                  <a:srgbClr val="FF0000"/>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a:t>
            </a:r>
            <a:endParaRPr lang="en-US" altLang="ja-JP" sz="9600" dirty="0">
              <a:solidFill>
                <a:srgbClr val="FF0000"/>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22" name="正方形/長方形 21"/>
          <p:cNvSpPr/>
          <p:nvPr/>
        </p:nvSpPr>
        <p:spPr>
          <a:xfrm>
            <a:off x="6811884" y="4725144"/>
            <a:ext cx="792088" cy="1938992"/>
          </a:xfrm>
          <a:prstGeom prst="rect">
            <a:avLst/>
          </a:prstGeom>
        </p:spPr>
        <p:txBody>
          <a:bodyPr wrap="square">
            <a:spAutoFit/>
          </a:bodyPr>
          <a:lstStyle/>
          <a:p>
            <a:pPr algn="ctr">
              <a:defRPr/>
            </a:pPr>
            <a:r>
              <a:rPr lang="en-US" altLang="ja-JP" sz="12000" dirty="0" smtClean="0">
                <a:solidFill>
                  <a:srgbClr val="FF0000"/>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a:t>
            </a:r>
            <a:endParaRPr lang="en-US" altLang="ja-JP" sz="12000" dirty="0">
              <a:solidFill>
                <a:srgbClr val="FF0000"/>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p:txBody>
      </p:sp>
    </p:spTree>
    <p:extLst>
      <p:ext uri="{BB962C8B-B14F-4D97-AF65-F5344CB8AC3E}">
        <p14:creationId xmlns:p14="http://schemas.microsoft.com/office/powerpoint/2010/main" val="1489049820"/>
      </p:ext>
    </p:extLst>
  </p:cSld>
  <p:clrMapOvr>
    <a:masterClrMapping/>
  </p:clrMapOvr>
  <p:timing>
    <p:tnLst>
      <p:par>
        <p:cTn id="1" dur="indefinite" restart="never" nodeType="tmRoot"/>
      </p:par>
    </p:tnLst>
  </p:timing>
</p:sld>
</file>

<file path=ppt/slides/slide2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正方形/長方形 5"/>
          <p:cNvSpPr/>
          <p:nvPr/>
        </p:nvSpPr>
        <p:spPr>
          <a:xfrm>
            <a:off x="251520" y="512088"/>
            <a:ext cx="8820472" cy="1077218"/>
          </a:xfrm>
          <a:prstGeom prst="rect">
            <a:avLst/>
          </a:prstGeom>
        </p:spPr>
        <p:txBody>
          <a:bodyPr wrap="square">
            <a:spAutoFit/>
          </a:bodyPr>
          <a:lstStyle/>
          <a:p>
            <a:pPr>
              <a:defRPr/>
            </a:pPr>
            <a:r>
              <a:rPr lang="ja-JP" altLang="en-US" sz="32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⑦一次回収袋の中に</a:t>
            </a:r>
            <a:r>
              <a:rPr lang="ja-JP" altLang="en-US" sz="3200" dirty="0">
                <a:solidFill>
                  <a:srgbClr val="FFC000"/>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０</a:t>
            </a:r>
            <a:r>
              <a:rPr lang="en-US" altLang="ja-JP" sz="3200" dirty="0">
                <a:solidFill>
                  <a:srgbClr val="FFC000"/>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a:t>
            </a:r>
            <a:r>
              <a:rPr lang="ja-JP" altLang="en-US" sz="3200" dirty="0">
                <a:solidFill>
                  <a:srgbClr val="FFC000"/>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１％</a:t>
            </a:r>
            <a:r>
              <a:rPr lang="ja-JP" altLang="en-US" sz="3200" dirty="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次</a:t>
            </a:r>
            <a:r>
              <a:rPr lang="ja-JP" altLang="en-US" sz="32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亜塩素酸ナトリ</a:t>
            </a:r>
            <a:endParaRPr lang="en-US" altLang="ja-JP" sz="32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a:p>
            <a:pPr>
              <a:defRPr/>
            </a:pPr>
            <a:r>
              <a:rPr lang="ja-JP" altLang="en-US" sz="3200" dirty="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　</a:t>
            </a:r>
            <a:r>
              <a:rPr lang="ja-JP" altLang="en-US" sz="32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ウムを適量入れ、空気を抜きながら口を結ぶ。</a:t>
            </a:r>
            <a:endParaRPr lang="en-US" altLang="ja-JP" sz="3200" dirty="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9" name="Picture 2"/>
          <p:cNvPicPr>
            <a:picLocks noChangeAspect="1" noChangeArrowheads="1"/>
          </p:cNvPicPr>
          <p:nvPr/>
        </p:nvPicPr>
        <p:blipFill>
          <a:blip r:embed="rId3" cstate="print"/>
          <a:srcRect/>
          <a:stretch>
            <a:fillRect/>
          </a:stretch>
        </p:blipFill>
        <p:spPr bwMode="auto">
          <a:xfrm>
            <a:off x="539552" y="1916832"/>
            <a:ext cx="3677345" cy="2758008"/>
          </a:xfrm>
          <a:prstGeom prst="rect">
            <a:avLst/>
          </a:prstGeom>
          <a:ln>
            <a:noFill/>
          </a:ln>
          <a:effectLst>
            <a:outerShdw blurRad="292100" dist="139700" dir="2700000" algn="tl" rotWithShape="0">
              <a:srgbClr val="333333">
                <a:alpha val="65000"/>
              </a:srgbClr>
            </a:outerShdw>
          </a:effectLst>
        </p:spPr>
      </p:pic>
      <p:pic>
        <p:nvPicPr>
          <p:cNvPr id="4100" name="Picture 4"/>
          <p:cNvPicPr>
            <a:picLocks noChangeAspect="1" noChangeArrowheads="1"/>
          </p:cNvPicPr>
          <p:nvPr/>
        </p:nvPicPr>
        <p:blipFill>
          <a:blip r:embed="rId4" cstate="print"/>
          <a:srcRect/>
          <a:stretch>
            <a:fillRect/>
          </a:stretch>
        </p:blipFill>
        <p:spPr bwMode="auto">
          <a:xfrm>
            <a:off x="5096309" y="3819001"/>
            <a:ext cx="3677343" cy="2758008"/>
          </a:xfrm>
          <a:prstGeom prst="rect">
            <a:avLst/>
          </a:prstGeom>
          <a:ln>
            <a:noFill/>
          </a:ln>
          <a:effectLst>
            <a:outerShdw blurRad="292100" dist="139700" dir="2700000" algn="tl" rotWithShape="0">
              <a:srgbClr val="333333">
                <a:alpha val="65000"/>
              </a:srgbClr>
            </a:outerShdw>
          </a:effectLst>
        </p:spPr>
      </p:pic>
      <p:sp>
        <p:nvSpPr>
          <p:cNvPr id="7" name="屈折矢印 6"/>
          <p:cNvSpPr/>
          <p:nvPr/>
        </p:nvSpPr>
        <p:spPr>
          <a:xfrm rot="5400000">
            <a:off x="3185673" y="4130905"/>
            <a:ext cx="968552" cy="2380165"/>
          </a:xfrm>
          <a:prstGeom prst="bentUpArrow">
            <a:avLst>
              <a:gd name="adj1" fmla="val 34305"/>
              <a:gd name="adj2" fmla="val 30601"/>
              <a:gd name="adj3" fmla="val 26269"/>
            </a:avLst>
          </a:prstGeom>
          <a:solidFill>
            <a:srgbClr val="FFC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8" name="円/楕円 7"/>
          <p:cNvSpPr/>
          <p:nvPr/>
        </p:nvSpPr>
        <p:spPr>
          <a:xfrm>
            <a:off x="6934980" y="4396880"/>
            <a:ext cx="1165412" cy="1192360"/>
          </a:xfrm>
          <a:prstGeom prst="ellipse">
            <a:avLst/>
          </a:prstGeom>
          <a:noFill/>
          <a:ln w="508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cs typeface="メイリオ" panose="020B0604030504040204" pitchFamily="50" charset="-128"/>
            </a:endParaRPr>
          </a:p>
        </p:txBody>
      </p:sp>
    </p:spTree>
    <p:extLst>
      <p:ext uri="{BB962C8B-B14F-4D97-AF65-F5344CB8AC3E}">
        <p14:creationId xmlns:p14="http://schemas.microsoft.com/office/powerpoint/2010/main" val="1816534075"/>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rgbClr val="000099"/>
        </a:solidFill>
        <a:effectLst/>
      </p:bgPr>
    </p:bg>
    <p:spTree>
      <p:nvGrpSpPr>
        <p:cNvPr id="1" name=""/>
        <p:cNvGrpSpPr/>
        <p:nvPr/>
      </p:nvGrpSpPr>
      <p:grpSpPr>
        <a:xfrm>
          <a:off x="0" y="0"/>
          <a:ext cx="0" cy="0"/>
          <a:chOff x="0" y="0"/>
          <a:chExt cx="0" cy="0"/>
        </a:xfrm>
      </p:grpSpPr>
      <p:sp>
        <p:nvSpPr>
          <p:cNvPr id="6" name="Text Box 27"/>
          <p:cNvSpPr txBox="1">
            <a:spLocks noChangeArrowheads="1"/>
          </p:cNvSpPr>
          <p:nvPr/>
        </p:nvSpPr>
        <p:spPr bwMode="auto">
          <a:xfrm>
            <a:off x="0" y="214290"/>
            <a:ext cx="9144000" cy="646331"/>
          </a:xfrm>
          <a:prstGeom prst="rect">
            <a:avLst/>
          </a:prstGeom>
          <a:noFill/>
          <a:ln w="9525">
            <a:noFill/>
            <a:miter lim="800000"/>
            <a:headEnd/>
            <a:tailEnd/>
          </a:ln>
          <a:effectLst/>
        </p:spPr>
        <p:txBody>
          <a:bodyPr wrap="square">
            <a:spAutoFit/>
          </a:bodyPr>
          <a:lstStyle/>
          <a:p>
            <a:pPr algn="ctr" fontAlgn="base">
              <a:spcBef>
                <a:spcPct val="50000"/>
              </a:spcBef>
              <a:spcAft>
                <a:spcPct val="0"/>
              </a:spcAft>
              <a:defRPr/>
            </a:pPr>
            <a:r>
              <a:rPr lang="ja-JP" altLang="en-US" sz="3200" dirty="0" smtClean="0">
                <a:solidFill>
                  <a:srgbClr val="FF0066"/>
                </a:solidFill>
                <a:effectLst>
                  <a:outerShdw blurRad="38100" dist="38100" dir="2700000" algn="tl">
                    <a:srgbClr val="000000">
                      <a:alpha val="43137"/>
                    </a:srgbClr>
                  </a:outerShdw>
                </a:effectLst>
                <a:latin typeface="Arial" charset="0"/>
              </a:rPr>
              <a:t>●</a:t>
            </a:r>
            <a:r>
              <a:rPr lang="ja-JP" altLang="en-US" sz="3600" dirty="0" smtClean="0">
                <a:solidFill>
                  <a:srgbClr val="FFFFFF"/>
                </a:solidFill>
                <a:effectLst>
                  <a:outerShdw blurRad="38100" dist="38100" dir="2700000" algn="tl">
                    <a:srgbClr val="000000">
                      <a:alpha val="43137"/>
                    </a:srgbClr>
                  </a:outerShdw>
                </a:effectLst>
                <a:latin typeface="ＭＳ Ｐゴシック" pitchFamily="50" charset="-128"/>
              </a:rPr>
              <a:t>照度及び照明環境</a:t>
            </a:r>
            <a:endParaRPr lang="ja-JP" altLang="en-US" sz="3600" dirty="0">
              <a:solidFill>
                <a:srgbClr val="FFFFFF"/>
              </a:solidFill>
              <a:effectLst>
                <a:outerShdw blurRad="38100" dist="38100" dir="2700000" algn="tl">
                  <a:srgbClr val="000000">
                    <a:alpha val="43137"/>
                  </a:srgbClr>
                </a:outerShdw>
              </a:effectLst>
              <a:latin typeface="Arial" charset="0"/>
            </a:endParaRPr>
          </a:p>
        </p:txBody>
      </p:sp>
      <p:sp>
        <p:nvSpPr>
          <p:cNvPr id="7" name="Text Box 16"/>
          <p:cNvSpPr txBox="1">
            <a:spLocks noChangeArrowheads="1"/>
          </p:cNvSpPr>
          <p:nvPr/>
        </p:nvSpPr>
        <p:spPr bwMode="auto">
          <a:xfrm>
            <a:off x="1763688" y="1268760"/>
            <a:ext cx="6100730" cy="4893647"/>
          </a:xfrm>
          <a:prstGeom prst="rect">
            <a:avLst/>
          </a:prstGeom>
          <a:noFill/>
          <a:ln w="9525">
            <a:noFill/>
            <a:miter lim="800000"/>
            <a:headEnd/>
            <a:tailEnd/>
          </a:ln>
          <a:effectLst/>
        </p:spPr>
        <p:txBody>
          <a:bodyPr wrap="square">
            <a:spAutoFit/>
          </a:bodyPr>
          <a:lstStyle/>
          <a:p>
            <a:pPr fontAlgn="base">
              <a:spcBef>
                <a:spcPct val="50000"/>
              </a:spcBef>
              <a:spcAft>
                <a:spcPct val="0"/>
              </a:spcAft>
            </a:pPr>
            <a:r>
              <a:rPr lang="ja-JP" altLang="en-US" sz="2400" dirty="0" smtClean="0">
                <a:solidFill>
                  <a:srgbClr val="FFFFFF"/>
                </a:solidFill>
                <a:effectLst>
                  <a:outerShdw blurRad="38100" dist="38100" dir="2700000" algn="tl">
                    <a:srgbClr val="000000">
                      <a:alpha val="43137"/>
                    </a:srgbClr>
                  </a:outerShdw>
                </a:effectLst>
                <a:latin typeface="Arial" charset="0"/>
              </a:rPr>
              <a:t>検査回数 ： 毎学年</a:t>
            </a:r>
            <a:r>
              <a:rPr lang="en-US" altLang="ja-JP" sz="2400" dirty="0" smtClean="0">
                <a:solidFill>
                  <a:srgbClr val="FFFFFF"/>
                </a:solidFill>
                <a:effectLst>
                  <a:outerShdw blurRad="38100" dist="38100" dir="2700000" algn="tl">
                    <a:srgbClr val="000000">
                      <a:alpha val="43137"/>
                    </a:srgbClr>
                  </a:outerShdw>
                </a:effectLst>
                <a:latin typeface="Arial" charset="0"/>
              </a:rPr>
              <a:t>2</a:t>
            </a:r>
            <a:r>
              <a:rPr lang="ja-JP" altLang="en-US" sz="2400" dirty="0" smtClean="0">
                <a:solidFill>
                  <a:srgbClr val="FFFFFF"/>
                </a:solidFill>
                <a:effectLst>
                  <a:outerShdw blurRad="38100" dist="38100" dir="2700000" algn="tl">
                    <a:srgbClr val="000000">
                      <a:alpha val="43137"/>
                    </a:srgbClr>
                  </a:outerShdw>
                </a:effectLst>
                <a:latin typeface="Arial" charset="0"/>
              </a:rPr>
              <a:t>回定期に行う</a:t>
            </a:r>
            <a:endParaRPr lang="en-US" altLang="ja-JP" sz="2400" dirty="0" smtClean="0">
              <a:solidFill>
                <a:srgbClr val="FFFFFF"/>
              </a:solidFill>
              <a:effectLst>
                <a:outerShdw blurRad="38100" dist="38100" dir="2700000" algn="tl">
                  <a:srgbClr val="000000">
                    <a:alpha val="43137"/>
                  </a:srgbClr>
                </a:outerShdw>
              </a:effectLst>
              <a:latin typeface="Arial" charset="0"/>
            </a:endParaRPr>
          </a:p>
          <a:p>
            <a:pPr fontAlgn="base">
              <a:spcBef>
                <a:spcPct val="50000"/>
              </a:spcBef>
              <a:spcAft>
                <a:spcPct val="0"/>
              </a:spcAft>
            </a:pPr>
            <a:r>
              <a:rPr lang="ja-JP" altLang="en-US" sz="2400" dirty="0" smtClean="0">
                <a:solidFill>
                  <a:srgbClr val="FFFFFF"/>
                </a:solidFill>
                <a:effectLst>
                  <a:outerShdw blurRad="38100" dist="38100" dir="2700000" algn="tl">
                    <a:srgbClr val="000000">
                      <a:alpha val="43137"/>
                    </a:srgbClr>
                  </a:outerShdw>
                </a:effectLst>
                <a:latin typeface="Arial" charset="0"/>
              </a:rPr>
              <a:t>　　　　　　　　（曇天あるいは雨天）</a:t>
            </a:r>
            <a:endParaRPr lang="en-US" altLang="ja-JP" sz="2400" dirty="0" smtClean="0">
              <a:solidFill>
                <a:srgbClr val="FFFFFF"/>
              </a:solidFill>
              <a:effectLst>
                <a:outerShdw blurRad="38100" dist="38100" dir="2700000" algn="tl">
                  <a:srgbClr val="000000">
                    <a:alpha val="43137"/>
                  </a:srgbClr>
                </a:outerShdw>
              </a:effectLst>
              <a:latin typeface="Arial" charset="0"/>
            </a:endParaRPr>
          </a:p>
          <a:p>
            <a:pPr fontAlgn="base">
              <a:spcBef>
                <a:spcPct val="50000"/>
              </a:spcBef>
              <a:spcAft>
                <a:spcPct val="0"/>
              </a:spcAft>
            </a:pPr>
            <a:r>
              <a:rPr lang="ja-JP" altLang="en-US" sz="2400" dirty="0" smtClean="0">
                <a:solidFill>
                  <a:srgbClr val="FFFFFF"/>
                </a:solidFill>
                <a:effectLst>
                  <a:outerShdw blurRad="38100" dist="38100" dir="2700000" algn="tl">
                    <a:srgbClr val="000000">
                      <a:alpha val="43137"/>
                    </a:srgbClr>
                  </a:outerShdw>
                </a:effectLst>
                <a:latin typeface="Arial" charset="0"/>
              </a:rPr>
              <a:t>検査事項 ： 照度・まぶしさ</a:t>
            </a:r>
            <a:endParaRPr lang="en-US" altLang="ja-JP" sz="2400" dirty="0" smtClean="0">
              <a:solidFill>
                <a:srgbClr val="FFFFFF"/>
              </a:solidFill>
              <a:effectLst>
                <a:outerShdw blurRad="38100" dist="38100" dir="2700000" algn="tl">
                  <a:srgbClr val="000000">
                    <a:alpha val="43137"/>
                  </a:srgbClr>
                </a:outerShdw>
              </a:effectLst>
              <a:latin typeface="Arial" charset="0"/>
            </a:endParaRPr>
          </a:p>
          <a:p>
            <a:pPr fontAlgn="base">
              <a:spcBef>
                <a:spcPct val="50000"/>
              </a:spcBef>
              <a:spcAft>
                <a:spcPct val="0"/>
              </a:spcAft>
            </a:pPr>
            <a:r>
              <a:rPr lang="ja-JP" altLang="en-US" sz="2400" dirty="0" smtClean="0">
                <a:solidFill>
                  <a:srgbClr val="FFFFFF"/>
                </a:solidFill>
                <a:effectLst>
                  <a:outerShdw blurRad="38100" dist="38100" dir="2700000" algn="tl">
                    <a:srgbClr val="000000">
                      <a:alpha val="43137"/>
                    </a:srgbClr>
                  </a:outerShdw>
                </a:effectLst>
                <a:latin typeface="Arial" charset="0"/>
              </a:rPr>
              <a:t>検査方法 ： 光電池照度計</a:t>
            </a:r>
            <a:endParaRPr lang="en-US" altLang="ja-JP" sz="2400" dirty="0" smtClean="0">
              <a:solidFill>
                <a:srgbClr val="FFFFFF"/>
              </a:solidFill>
              <a:effectLst>
                <a:outerShdw blurRad="38100" dist="38100" dir="2700000" algn="tl">
                  <a:srgbClr val="000000">
                    <a:alpha val="43137"/>
                  </a:srgbClr>
                </a:outerShdw>
              </a:effectLst>
              <a:latin typeface="Arial" charset="0"/>
            </a:endParaRPr>
          </a:p>
          <a:p>
            <a:pPr fontAlgn="base">
              <a:spcBef>
                <a:spcPct val="50000"/>
              </a:spcBef>
              <a:spcAft>
                <a:spcPct val="0"/>
              </a:spcAft>
            </a:pPr>
            <a:r>
              <a:rPr lang="ja-JP" altLang="en-US" sz="2400" dirty="0" smtClean="0">
                <a:solidFill>
                  <a:srgbClr val="FFFFFF"/>
                </a:solidFill>
                <a:effectLst>
                  <a:outerShdw blurRad="38100" dist="38100" dir="2700000" algn="tl">
                    <a:srgbClr val="000000">
                      <a:alpha val="43137"/>
                    </a:srgbClr>
                  </a:outerShdw>
                </a:effectLst>
                <a:latin typeface="Arial" charset="0"/>
              </a:rPr>
              <a:t>検査箇所 ： 黒板・教室の</a:t>
            </a:r>
            <a:r>
              <a:rPr lang="en-US" altLang="ja-JP" sz="2400" dirty="0" smtClean="0">
                <a:solidFill>
                  <a:srgbClr val="FFFFFF"/>
                </a:solidFill>
                <a:effectLst>
                  <a:outerShdw blurRad="38100" dist="38100" dir="2700000" algn="tl">
                    <a:srgbClr val="000000">
                      <a:alpha val="43137"/>
                    </a:srgbClr>
                  </a:outerShdw>
                </a:effectLst>
                <a:latin typeface="Arial" charset="0"/>
              </a:rPr>
              <a:t>9</a:t>
            </a:r>
            <a:r>
              <a:rPr lang="ja-JP" altLang="en-US" sz="2400" dirty="0" smtClean="0">
                <a:solidFill>
                  <a:srgbClr val="FFFFFF"/>
                </a:solidFill>
                <a:effectLst>
                  <a:outerShdw blurRad="38100" dist="38100" dir="2700000" algn="tl">
                    <a:srgbClr val="000000">
                      <a:alpha val="43137"/>
                    </a:srgbClr>
                  </a:outerShdw>
                </a:effectLst>
                <a:latin typeface="Arial" charset="0"/>
              </a:rPr>
              <a:t>か所</a:t>
            </a:r>
            <a:endParaRPr lang="en-US" altLang="ja-JP" sz="2400" dirty="0" smtClean="0">
              <a:solidFill>
                <a:srgbClr val="FFFFFF"/>
              </a:solidFill>
              <a:effectLst>
                <a:outerShdw blurRad="38100" dist="38100" dir="2700000" algn="tl">
                  <a:srgbClr val="000000">
                    <a:alpha val="43137"/>
                  </a:srgbClr>
                </a:outerShdw>
              </a:effectLst>
              <a:latin typeface="Arial" charset="0"/>
            </a:endParaRPr>
          </a:p>
          <a:p>
            <a:pPr fontAlgn="base">
              <a:spcBef>
                <a:spcPct val="50000"/>
              </a:spcBef>
              <a:spcAft>
                <a:spcPct val="0"/>
              </a:spcAft>
            </a:pPr>
            <a:r>
              <a:rPr lang="ja-JP" altLang="en-US" sz="2400" dirty="0" smtClean="0">
                <a:solidFill>
                  <a:srgbClr val="FFFFFF"/>
                </a:solidFill>
                <a:effectLst>
                  <a:outerShdw blurRad="38100" dist="38100" dir="2700000" algn="tl">
                    <a:srgbClr val="000000">
                      <a:alpha val="43137"/>
                    </a:srgbClr>
                  </a:outerShdw>
                </a:effectLst>
                <a:latin typeface="Arial" charset="0"/>
              </a:rPr>
              <a:t>　　　　　　　 教室以外は床上</a:t>
            </a:r>
            <a:r>
              <a:rPr lang="en-US" altLang="ja-JP" sz="2400" dirty="0" smtClean="0">
                <a:solidFill>
                  <a:srgbClr val="FFFFFF"/>
                </a:solidFill>
                <a:effectLst>
                  <a:outerShdw blurRad="38100" dist="38100" dir="2700000" algn="tl">
                    <a:srgbClr val="000000">
                      <a:alpha val="43137"/>
                    </a:srgbClr>
                  </a:outerShdw>
                </a:effectLst>
                <a:latin typeface="Arial" charset="0"/>
              </a:rPr>
              <a:t>75</a:t>
            </a:r>
            <a:r>
              <a:rPr lang="ja-JP" altLang="en-US" sz="2400" dirty="0" smtClean="0">
                <a:solidFill>
                  <a:srgbClr val="FFFFFF"/>
                </a:solidFill>
                <a:effectLst>
                  <a:outerShdw blurRad="38100" dist="38100" dir="2700000" algn="tl">
                    <a:srgbClr val="000000">
                      <a:alpha val="43137"/>
                    </a:srgbClr>
                  </a:outerShdw>
                </a:effectLst>
                <a:latin typeface="Arial" charset="0"/>
              </a:rPr>
              <a:t>㎝</a:t>
            </a:r>
            <a:endParaRPr lang="en-US" altLang="ja-JP" sz="2400" dirty="0" smtClean="0">
              <a:solidFill>
                <a:srgbClr val="FFFFFF"/>
              </a:solidFill>
              <a:effectLst>
                <a:outerShdw blurRad="38100" dist="38100" dir="2700000" algn="tl">
                  <a:srgbClr val="000000">
                    <a:alpha val="43137"/>
                  </a:srgbClr>
                </a:outerShdw>
              </a:effectLst>
              <a:latin typeface="Arial" charset="0"/>
            </a:endParaRPr>
          </a:p>
          <a:p>
            <a:pPr fontAlgn="base">
              <a:spcBef>
                <a:spcPct val="50000"/>
              </a:spcBef>
              <a:spcAft>
                <a:spcPct val="0"/>
              </a:spcAft>
            </a:pPr>
            <a:r>
              <a:rPr lang="ja-JP" altLang="en-US" sz="2400" dirty="0" smtClean="0">
                <a:solidFill>
                  <a:srgbClr val="FFFFFF"/>
                </a:solidFill>
                <a:effectLst>
                  <a:outerShdw blurRad="38100" dist="38100" dir="2700000" algn="tl">
                    <a:srgbClr val="000000">
                      <a:alpha val="43137"/>
                    </a:srgbClr>
                  </a:outerShdw>
                </a:effectLst>
                <a:latin typeface="Arial" charset="0"/>
              </a:rPr>
              <a:t>判定基準 ： 下限値</a:t>
            </a:r>
            <a:r>
              <a:rPr lang="en-US" altLang="ja-JP" sz="2400" dirty="0" smtClean="0">
                <a:solidFill>
                  <a:srgbClr val="FFFFFF"/>
                </a:solidFill>
                <a:effectLst>
                  <a:outerShdw blurRad="38100" dist="38100" dir="2700000" algn="tl">
                    <a:srgbClr val="000000">
                      <a:alpha val="43137"/>
                    </a:srgbClr>
                  </a:outerShdw>
                </a:effectLst>
                <a:latin typeface="Arial" charset="0"/>
              </a:rPr>
              <a:t>300</a:t>
            </a:r>
            <a:r>
              <a:rPr lang="en-US" altLang="ja-JP" sz="2400" dirty="0" smtClean="0">
                <a:solidFill>
                  <a:srgbClr val="FFFFFF"/>
                </a:solidFill>
                <a:effectLst>
                  <a:outerShdw blurRad="38100" dist="38100" dir="2700000" algn="tl">
                    <a:srgbClr val="000000">
                      <a:alpha val="43137"/>
                    </a:srgbClr>
                  </a:outerShdw>
                </a:effectLst>
                <a:latin typeface="ＭＳ Ｐゴシック" pitchFamily="50" charset="-128"/>
              </a:rPr>
              <a:t>Lx</a:t>
            </a:r>
          </a:p>
          <a:p>
            <a:pPr fontAlgn="base">
              <a:spcBef>
                <a:spcPct val="50000"/>
              </a:spcBef>
              <a:spcAft>
                <a:spcPct val="0"/>
              </a:spcAft>
            </a:pPr>
            <a:r>
              <a:rPr lang="ja-JP" altLang="en-US" sz="2400" dirty="0" smtClean="0">
                <a:solidFill>
                  <a:srgbClr val="FFFFFF"/>
                </a:solidFill>
                <a:effectLst>
                  <a:outerShdw blurRad="38100" dist="38100" dir="2700000" algn="tl">
                    <a:srgbClr val="000000">
                      <a:alpha val="43137"/>
                    </a:srgbClr>
                  </a:outerShdw>
                </a:effectLst>
                <a:latin typeface="Arial" charset="0"/>
              </a:rPr>
              <a:t>　　　　　　　　</a:t>
            </a:r>
            <a:r>
              <a:rPr lang="en-US" altLang="ja-JP" sz="2400" dirty="0" smtClean="0">
                <a:solidFill>
                  <a:srgbClr val="FFFFFF"/>
                </a:solidFill>
                <a:effectLst>
                  <a:outerShdw blurRad="38100" dist="38100" dir="2700000" algn="tl">
                    <a:srgbClr val="000000">
                      <a:alpha val="43137"/>
                    </a:srgbClr>
                  </a:outerShdw>
                </a:effectLst>
                <a:latin typeface="Arial" charset="0"/>
              </a:rPr>
              <a:t> 500</a:t>
            </a:r>
            <a:r>
              <a:rPr lang="en-US" altLang="ja-JP" sz="2400" dirty="0" smtClean="0">
                <a:solidFill>
                  <a:srgbClr val="FFFFFF"/>
                </a:solidFill>
                <a:effectLst>
                  <a:outerShdw blurRad="38100" dist="38100" dir="2700000" algn="tl">
                    <a:srgbClr val="000000">
                      <a:alpha val="43137"/>
                    </a:srgbClr>
                  </a:outerShdw>
                </a:effectLst>
                <a:latin typeface="ＭＳ Ｐゴシック" pitchFamily="50" charset="-128"/>
              </a:rPr>
              <a:t>Lx</a:t>
            </a:r>
            <a:r>
              <a:rPr lang="ja-JP" altLang="en-US" sz="2400" dirty="0" smtClean="0">
                <a:solidFill>
                  <a:srgbClr val="FFFFFF"/>
                </a:solidFill>
                <a:effectLst>
                  <a:outerShdw blurRad="38100" dist="38100" dir="2700000" algn="tl">
                    <a:srgbClr val="000000">
                      <a:alpha val="43137"/>
                    </a:srgbClr>
                  </a:outerShdw>
                </a:effectLst>
                <a:latin typeface="Arial" charset="0"/>
              </a:rPr>
              <a:t>以上が望ましい</a:t>
            </a:r>
            <a:endParaRPr lang="en-US" altLang="ja-JP" sz="2400" dirty="0" smtClean="0">
              <a:solidFill>
                <a:srgbClr val="FFFFFF"/>
              </a:solidFill>
              <a:effectLst>
                <a:outerShdw blurRad="38100" dist="38100" dir="2700000" algn="tl">
                  <a:srgbClr val="000000">
                    <a:alpha val="43137"/>
                  </a:srgbClr>
                </a:outerShdw>
              </a:effectLst>
              <a:latin typeface="Arial" charset="0"/>
            </a:endParaRPr>
          </a:p>
          <a:p>
            <a:pPr fontAlgn="base">
              <a:spcBef>
                <a:spcPct val="50000"/>
              </a:spcBef>
              <a:spcAft>
                <a:spcPct val="0"/>
              </a:spcAft>
            </a:pPr>
            <a:r>
              <a:rPr lang="ja-JP" altLang="en-US" sz="2400" dirty="0" smtClean="0">
                <a:solidFill>
                  <a:srgbClr val="FFFFFF"/>
                </a:solidFill>
                <a:effectLst>
                  <a:outerShdw blurRad="38100" dist="38100" dir="2700000" algn="tl">
                    <a:srgbClr val="000000">
                      <a:alpha val="43137"/>
                    </a:srgbClr>
                  </a:outerShdw>
                </a:effectLst>
                <a:latin typeface="Arial" charset="0"/>
              </a:rPr>
              <a:t>　　　　　　　　最大：最小</a:t>
            </a:r>
            <a:r>
              <a:rPr lang="en-US" altLang="ja-JP" sz="2400" dirty="0" smtClean="0">
                <a:solidFill>
                  <a:srgbClr val="FFFFFF"/>
                </a:solidFill>
                <a:effectLst>
                  <a:outerShdw blurRad="38100" dist="38100" dir="2700000" algn="tl">
                    <a:srgbClr val="000000">
                      <a:alpha val="43137"/>
                    </a:srgbClr>
                  </a:outerShdw>
                </a:effectLst>
                <a:latin typeface="Arial" charset="0"/>
              </a:rPr>
              <a:t>=10</a:t>
            </a:r>
            <a:r>
              <a:rPr lang="ja-JP" altLang="en-US" sz="2400" dirty="0" smtClean="0">
                <a:solidFill>
                  <a:srgbClr val="FFFFFF"/>
                </a:solidFill>
                <a:effectLst>
                  <a:outerShdw blurRad="38100" dist="38100" dir="2700000" algn="tl">
                    <a:srgbClr val="000000">
                      <a:alpha val="43137"/>
                    </a:srgbClr>
                  </a:outerShdw>
                </a:effectLst>
                <a:latin typeface="Arial" charset="0"/>
              </a:rPr>
              <a:t>：</a:t>
            </a:r>
            <a:r>
              <a:rPr lang="en-US" altLang="ja-JP" sz="2400" dirty="0" smtClean="0">
                <a:solidFill>
                  <a:srgbClr val="FFFFFF"/>
                </a:solidFill>
                <a:effectLst>
                  <a:outerShdw blurRad="38100" dist="38100" dir="2700000" algn="tl">
                    <a:srgbClr val="000000">
                      <a:alpha val="43137"/>
                    </a:srgbClr>
                  </a:outerShdw>
                </a:effectLst>
                <a:latin typeface="Arial" charset="0"/>
              </a:rPr>
              <a:t>1</a:t>
            </a:r>
            <a:r>
              <a:rPr lang="ja-JP" altLang="en-US" sz="2400" dirty="0" smtClean="0">
                <a:solidFill>
                  <a:srgbClr val="FFFFFF"/>
                </a:solidFill>
                <a:effectLst>
                  <a:outerShdw blurRad="38100" dist="38100" dir="2700000" algn="tl">
                    <a:srgbClr val="000000">
                      <a:alpha val="43137"/>
                    </a:srgbClr>
                  </a:outerShdw>
                </a:effectLst>
                <a:latin typeface="Arial" charset="0"/>
              </a:rPr>
              <a:t>を超えないこと</a:t>
            </a:r>
            <a:endParaRPr lang="ja-JP" altLang="ja-JP" sz="2400" dirty="0" smtClean="0">
              <a:solidFill>
                <a:srgbClr val="FFFFFF"/>
              </a:solidFill>
              <a:effectLst>
                <a:outerShdw blurRad="38100" dist="38100" dir="2700000" algn="tl">
                  <a:srgbClr val="000000">
                    <a:alpha val="43137"/>
                  </a:srgbClr>
                </a:outerShdw>
              </a:effectLst>
              <a:latin typeface="Arial" charset="0"/>
            </a:endParaRPr>
          </a:p>
        </p:txBody>
      </p:sp>
    </p:spTree>
    <p:extLst>
      <p:ext uri="{BB962C8B-B14F-4D97-AF65-F5344CB8AC3E}">
        <p14:creationId xmlns:p14="http://schemas.microsoft.com/office/powerpoint/2010/main" val="1392010280"/>
      </p:ext>
    </p:extLst>
  </p:cSld>
  <p:clrMapOvr>
    <a:masterClrMapping/>
  </p:clrMapOvr>
  <p:transition spd="med"/>
  <p:timing>
    <p:tnLst>
      <p:par>
        <p:cTn id="1" dur="indefinite" restart="never" nodeType="tmRoot"/>
      </p:par>
    </p:tnLst>
  </p:timing>
</p:sld>
</file>

<file path=ppt/slides/slide2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正方形/長方形 5"/>
          <p:cNvSpPr/>
          <p:nvPr/>
        </p:nvSpPr>
        <p:spPr>
          <a:xfrm>
            <a:off x="251520" y="512088"/>
            <a:ext cx="8820472" cy="2554545"/>
          </a:xfrm>
          <a:prstGeom prst="rect">
            <a:avLst/>
          </a:prstGeom>
        </p:spPr>
        <p:txBody>
          <a:bodyPr wrap="square">
            <a:spAutoFit/>
          </a:bodyPr>
          <a:lstStyle/>
          <a:p>
            <a:pPr>
              <a:defRPr/>
            </a:pPr>
            <a:r>
              <a:rPr lang="ja-JP" altLang="en-US" sz="32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⑧更に、もう一度おう吐した場所を</a:t>
            </a:r>
            <a:r>
              <a:rPr lang="ja-JP" altLang="en-US" sz="3200" dirty="0" smtClean="0">
                <a:solidFill>
                  <a:srgbClr val="FFC000"/>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新聞紙</a:t>
            </a:r>
            <a:r>
              <a:rPr lang="ja-JP" altLang="en-US" sz="32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で</a:t>
            </a:r>
            <a:endParaRPr lang="en-US" altLang="ja-JP" sz="32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a:p>
            <a:pPr>
              <a:defRPr/>
            </a:pPr>
            <a:r>
              <a:rPr lang="ja-JP" altLang="en-US" sz="3200" dirty="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　</a:t>
            </a:r>
            <a:r>
              <a:rPr lang="ja-JP" altLang="en-US" sz="32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覆い、</a:t>
            </a:r>
            <a:r>
              <a:rPr lang="ja-JP" altLang="en-US" sz="3200" dirty="0" smtClean="0">
                <a:solidFill>
                  <a:srgbClr val="FFC000"/>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０</a:t>
            </a:r>
            <a:r>
              <a:rPr lang="en-US" altLang="ja-JP" sz="3200" dirty="0">
                <a:solidFill>
                  <a:srgbClr val="FFC000"/>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a:t>
            </a:r>
            <a:r>
              <a:rPr lang="ja-JP" altLang="en-US" sz="3200" dirty="0">
                <a:solidFill>
                  <a:srgbClr val="FFC000"/>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１％</a:t>
            </a:r>
            <a:r>
              <a:rPr lang="ja-JP" altLang="en-US" sz="3200" dirty="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次</a:t>
            </a:r>
            <a:r>
              <a:rPr lang="ja-JP" altLang="en-US" sz="32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亜塩素酸ナトリウムを</a:t>
            </a:r>
            <a:endParaRPr lang="en-US" altLang="ja-JP" sz="32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a:p>
            <a:pPr>
              <a:defRPr/>
            </a:pPr>
            <a:r>
              <a:rPr lang="ja-JP" altLang="en-US" sz="3200" dirty="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　</a:t>
            </a:r>
            <a:r>
              <a:rPr lang="ja-JP" altLang="en-US" sz="32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たっぷりかけ、１０分間放置後、⑤と同様</a:t>
            </a:r>
            <a:endParaRPr lang="en-US" altLang="ja-JP" sz="32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a:p>
            <a:pPr>
              <a:defRPr/>
            </a:pPr>
            <a:r>
              <a:rPr lang="ja-JP" altLang="en-US" sz="3200" dirty="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　</a:t>
            </a:r>
            <a:r>
              <a:rPr lang="ja-JP" altLang="en-US" sz="32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に処理をする。</a:t>
            </a:r>
            <a:endParaRPr lang="en-US" altLang="ja-JP" sz="32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a:p>
            <a:pPr>
              <a:defRPr/>
            </a:pPr>
            <a:r>
              <a:rPr lang="ja-JP" altLang="en-US" sz="3200" dirty="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　</a:t>
            </a:r>
            <a:r>
              <a:rPr lang="ja-JP" altLang="en-US" sz="3200" dirty="0" smtClean="0">
                <a:solidFill>
                  <a:srgbClr val="FFC000"/>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注意</a:t>
            </a:r>
            <a:r>
              <a:rPr lang="ja-JP" altLang="en-US" sz="32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：この作業が重要！</a:t>
            </a:r>
            <a:endParaRPr lang="en-US" altLang="ja-JP" sz="3200" dirty="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4099" name="Picture 3"/>
          <p:cNvPicPr>
            <a:picLocks noChangeAspect="1" noChangeArrowheads="1"/>
          </p:cNvPicPr>
          <p:nvPr/>
        </p:nvPicPr>
        <p:blipFill>
          <a:blip r:embed="rId3" cstate="print"/>
          <a:srcRect/>
          <a:stretch>
            <a:fillRect/>
          </a:stretch>
        </p:blipFill>
        <p:spPr bwMode="auto">
          <a:xfrm>
            <a:off x="4499992" y="3356992"/>
            <a:ext cx="4301008" cy="3225756"/>
          </a:xfrm>
          <a:prstGeom prst="rect">
            <a:avLst/>
          </a:prstGeom>
          <a:noFill/>
          <a:ln w="9525">
            <a:noFill/>
            <a:miter lim="800000"/>
            <a:headEnd/>
            <a:tailEnd/>
          </a:ln>
        </p:spPr>
      </p:pic>
    </p:spTree>
    <p:extLst>
      <p:ext uri="{BB962C8B-B14F-4D97-AF65-F5344CB8AC3E}">
        <p14:creationId xmlns:p14="http://schemas.microsoft.com/office/powerpoint/2010/main" val="3433242127"/>
      </p:ext>
    </p:extLst>
  </p:cSld>
  <p:clrMapOvr>
    <a:masterClrMapping/>
  </p:clrMapOvr>
  <p:timing>
    <p:tnLst>
      <p:par>
        <p:cTn id="1" dur="indefinite" restart="never" nodeType="tmRoot"/>
      </p:par>
    </p:tnLst>
  </p:timing>
</p:sld>
</file>

<file path=ppt/slides/slide2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正方形/長方形 5"/>
          <p:cNvSpPr/>
          <p:nvPr/>
        </p:nvSpPr>
        <p:spPr>
          <a:xfrm>
            <a:off x="179512" y="149265"/>
            <a:ext cx="9180512" cy="6740307"/>
          </a:xfrm>
          <a:prstGeom prst="rect">
            <a:avLst/>
          </a:prstGeom>
        </p:spPr>
        <p:txBody>
          <a:bodyPr wrap="square">
            <a:spAutoFit/>
          </a:bodyPr>
          <a:lstStyle/>
          <a:p>
            <a:pPr>
              <a:defRPr/>
            </a:pPr>
            <a:r>
              <a:rPr lang="ja-JP" altLang="en-US" sz="36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⑨二回目の新聞紙と一次回収袋を</a:t>
            </a:r>
            <a:endParaRPr lang="en-US" altLang="ja-JP" sz="36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a:p>
            <a:pPr>
              <a:defRPr/>
            </a:pPr>
            <a:r>
              <a:rPr lang="ja-JP" altLang="en-US" sz="3600" dirty="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　</a:t>
            </a:r>
            <a:r>
              <a:rPr lang="ja-JP" altLang="en-US" sz="36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二次回袋に入れる。</a:t>
            </a:r>
            <a:endParaRPr lang="en-US" altLang="ja-JP" sz="36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a:p>
            <a:pPr>
              <a:defRPr/>
            </a:pPr>
            <a:r>
              <a:rPr lang="ja-JP" altLang="en-US" sz="3600" dirty="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　</a:t>
            </a:r>
            <a:endParaRPr lang="en-US" altLang="ja-JP" sz="36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a:p>
            <a:pPr>
              <a:defRPr/>
            </a:pPr>
            <a:r>
              <a:rPr lang="ja-JP" altLang="en-US" sz="3600" dirty="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　</a:t>
            </a:r>
            <a:r>
              <a:rPr lang="ja-JP" altLang="en-US" sz="36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次に、中側の手袋で靴カバーを外し、</a:t>
            </a:r>
            <a:endParaRPr lang="en-US" altLang="ja-JP" sz="36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a:p>
            <a:pPr>
              <a:defRPr/>
            </a:pPr>
            <a:r>
              <a:rPr lang="ja-JP" altLang="en-US" sz="3600" dirty="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　</a:t>
            </a:r>
            <a:r>
              <a:rPr lang="ja-JP" altLang="en-US" sz="36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二次回収袋に入れる。</a:t>
            </a:r>
            <a:endParaRPr lang="en-US" altLang="ja-JP" sz="36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a:p>
            <a:pPr>
              <a:defRPr/>
            </a:pPr>
            <a:r>
              <a:rPr lang="ja-JP" altLang="en-US" sz="3600" dirty="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　</a:t>
            </a:r>
            <a:r>
              <a:rPr lang="ja-JP" altLang="en-US" sz="36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内側の手袋</a:t>
            </a:r>
            <a:r>
              <a:rPr lang="en-US" altLang="ja-JP" sz="3600" dirty="0">
                <a:solidFill>
                  <a:srgbClr val="FFC000"/>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a:t>
            </a:r>
            <a:r>
              <a:rPr lang="ja-JP" altLang="en-US" sz="3600" dirty="0">
                <a:solidFill>
                  <a:srgbClr val="FFC000"/>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裏返し</a:t>
            </a:r>
            <a:r>
              <a:rPr lang="ja-JP" altLang="en-US" sz="3600" dirty="0" smtClean="0">
                <a:solidFill>
                  <a:srgbClr val="FFC000"/>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脱ぎ</a:t>
            </a:r>
            <a:r>
              <a:rPr lang="en-US" altLang="ja-JP" sz="3600" dirty="0" smtClean="0">
                <a:solidFill>
                  <a:srgbClr val="FFC000"/>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a:t>
            </a:r>
            <a:r>
              <a:rPr lang="ja-JP" altLang="en-US" sz="3600" dirty="0" err="1"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a:t>
            </a:r>
            <a:endParaRPr lang="en-US" altLang="ja-JP" sz="36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a:p>
            <a:pPr>
              <a:defRPr/>
            </a:pPr>
            <a:r>
              <a:rPr lang="ja-JP" altLang="en-US" sz="3600" dirty="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　</a:t>
            </a:r>
            <a:r>
              <a:rPr lang="ja-JP" altLang="en-US" sz="36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キャップ、マスク、白衣</a:t>
            </a:r>
            <a:r>
              <a:rPr lang="en-US" altLang="ja-JP" sz="3600" dirty="0" smtClean="0">
                <a:solidFill>
                  <a:srgbClr val="FFC000"/>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a:t>
            </a:r>
            <a:r>
              <a:rPr lang="ja-JP" altLang="en-US" sz="3600" dirty="0" smtClean="0">
                <a:solidFill>
                  <a:srgbClr val="FFC000"/>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裏返し脱ぎ</a:t>
            </a:r>
            <a:r>
              <a:rPr lang="en-US" altLang="ja-JP" sz="3600" dirty="0" smtClean="0">
                <a:solidFill>
                  <a:srgbClr val="FFC000"/>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a:t>
            </a:r>
          </a:p>
          <a:p>
            <a:pPr>
              <a:defRPr/>
            </a:pPr>
            <a:r>
              <a:rPr lang="ja-JP" altLang="en-US" sz="3600" dirty="0">
                <a:solidFill>
                  <a:srgbClr val="FFC000"/>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　</a:t>
            </a:r>
            <a:r>
              <a:rPr lang="ja-JP" altLang="en-US" sz="36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の順で脱ぎ、二次回収袋に入れる。</a:t>
            </a:r>
            <a:endParaRPr lang="en-US" altLang="ja-JP" sz="36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a:p>
            <a:pPr>
              <a:defRPr/>
            </a:pPr>
            <a:r>
              <a:rPr lang="ja-JP" altLang="en-US" sz="3600" dirty="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　</a:t>
            </a:r>
            <a:endParaRPr lang="en-US" altLang="ja-JP" sz="36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a:p>
            <a:pPr>
              <a:defRPr/>
            </a:pPr>
            <a:r>
              <a:rPr lang="ja-JP" altLang="en-US" sz="3600" dirty="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　</a:t>
            </a:r>
            <a:r>
              <a:rPr lang="ja-JP" altLang="en-US" sz="36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二次</a:t>
            </a:r>
            <a:r>
              <a:rPr lang="ja-JP" altLang="en-US" sz="3600" dirty="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回収袋の中</a:t>
            </a:r>
            <a:r>
              <a:rPr lang="ja-JP" altLang="en-US" sz="36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にも</a:t>
            </a:r>
            <a:r>
              <a:rPr lang="ja-JP" altLang="en-US" sz="3600" dirty="0" smtClean="0">
                <a:solidFill>
                  <a:srgbClr val="FFC000"/>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０</a:t>
            </a:r>
            <a:r>
              <a:rPr lang="en-US" altLang="ja-JP" sz="3600" dirty="0">
                <a:solidFill>
                  <a:srgbClr val="FFC000"/>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a:t>
            </a:r>
            <a:r>
              <a:rPr lang="ja-JP" altLang="en-US" sz="3600" dirty="0">
                <a:solidFill>
                  <a:srgbClr val="FFC000"/>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１％</a:t>
            </a:r>
            <a:r>
              <a:rPr lang="ja-JP" altLang="en-US" sz="3600" dirty="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次亜塩素</a:t>
            </a:r>
            <a:r>
              <a:rPr lang="ja-JP" altLang="en-US" sz="36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酸</a:t>
            </a:r>
            <a:endParaRPr lang="en-US" altLang="ja-JP" sz="36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a:p>
            <a:pPr>
              <a:defRPr/>
            </a:pPr>
            <a:r>
              <a:rPr lang="ja-JP" altLang="en-US" sz="3600" dirty="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　</a:t>
            </a:r>
            <a:r>
              <a:rPr lang="ja-JP" altLang="en-US" sz="36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ナトリウム</a:t>
            </a:r>
            <a:r>
              <a:rPr lang="ja-JP" altLang="en-US" sz="3600" dirty="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を適量入れ、空気を抜</a:t>
            </a:r>
            <a:r>
              <a:rPr lang="ja-JP" altLang="en-US" sz="36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きなが</a:t>
            </a:r>
            <a:endParaRPr lang="en-US" altLang="ja-JP" sz="36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a:p>
            <a:pPr>
              <a:defRPr/>
            </a:pPr>
            <a:r>
              <a:rPr lang="ja-JP" altLang="en-US" sz="3600" dirty="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　</a:t>
            </a:r>
            <a:r>
              <a:rPr lang="ja-JP" altLang="en-US" sz="36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ら</a:t>
            </a:r>
            <a:r>
              <a:rPr lang="ja-JP" altLang="en-US" sz="3600" dirty="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口</a:t>
            </a:r>
            <a:r>
              <a:rPr lang="ja-JP" altLang="en-US" sz="36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を結んで廃棄する。</a:t>
            </a:r>
            <a:endParaRPr lang="en-US" altLang="ja-JP" sz="3600" dirty="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p:txBody>
      </p:sp>
    </p:spTree>
    <p:extLst>
      <p:ext uri="{BB962C8B-B14F-4D97-AF65-F5344CB8AC3E}">
        <p14:creationId xmlns:p14="http://schemas.microsoft.com/office/powerpoint/2010/main" val="4210353809"/>
      </p:ext>
    </p:extLst>
  </p:cSld>
  <p:clrMapOvr>
    <a:masterClrMapping/>
  </p:clrMapOvr>
  <p:timing>
    <p:tnLst>
      <p:par>
        <p:cTn id="1" dur="indefinite" restart="never" nodeType="tmRoot"/>
      </p:par>
    </p:tnLst>
  </p:timing>
</p:sld>
</file>

<file path=ppt/slides/slide2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正方形/長方形 5"/>
          <p:cNvSpPr/>
          <p:nvPr/>
        </p:nvSpPr>
        <p:spPr>
          <a:xfrm>
            <a:off x="611560" y="116632"/>
            <a:ext cx="9180512" cy="7201972"/>
          </a:xfrm>
          <a:prstGeom prst="rect">
            <a:avLst/>
          </a:prstGeom>
        </p:spPr>
        <p:txBody>
          <a:bodyPr wrap="square">
            <a:spAutoFit/>
          </a:bodyPr>
          <a:lstStyle/>
          <a:p>
            <a:pPr>
              <a:defRPr/>
            </a:pPr>
            <a:r>
              <a:rPr lang="ja-JP" altLang="en-US" sz="36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一次回収袋の中に</a:t>
            </a:r>
            <a:r>
              <a:rPr lang="en-US" altLang="ja-JP" sz="36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a:t>
            </a:r>
          </a:p>
          <a:p>
            <a:pPr>
              <a:defRPr/>
            </a:pPr>
            <a:r>
              <a:rPr lang="ja-JP" altLang="en-US" sz="30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　</a:t>
            </a:r>
            <a:r>
              <a:rPr lang="en-US" altLang="ja-JP" sz="30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1.</a:t>
            </a:r>
            <a:r>
              <a:rPr lang="ja-JP" altLang="en-US" sz="30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一回目の新聞紙</a:t>
            </a:r>
            <a:r>
              <a:rPr lang="ja-JP" altLang="en-US" sz="3000" dirty="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（汚染度高</a:t>
            </a:r>
            <a:r>
              <a:rPr lang="ja-JP" altLang="en-US" sz="30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a:t>
            </a:r>
            <a:endParaRPr lang="en-US" altLang="ja-JP" sz="30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a:p>
            <a:pPr>
              <a:defRPr/>
            </a:pPr>
            <a:r>
              <a:rPr lang="ja-JP" altLang="en-US" sz="30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　</a:t>
            </a:r>
            <a:r>
              <a:rPr lang="en-US" altLang="ja-JP" sz="30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2.</a:t>
            </a:r>
            <a:r>
              <a:rPr lang="ja-JP" altLang="en-US" sz="30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外側の手袋（汚染度高）</a:t>
            </a:r>
            <a:endParaRPr lang="en-US" altLang="ja-JP" sz="30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a:p>
            <a:pPr>
              <a:defRPr/>
            </a:pPr>
            <a:endParaRPr lang="en-US" altLang="ja-JP" sz="30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a:p>
            <a:pPr>
              <a:defRPr/>
            </a:pPr>
            <a:r>
              <a:rPr lang="ja-JP" altLang="en-US" sz="36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二次回収袋の中に</a:t>
            </a:r>
            <a:r>
              <a:rPr lang="en-US" altLang="ja-JP" sz="36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a:t>
            </a:r>
          </a:p>
          <a:p>
            <a:pPr>
              <a:defRPr/>
            </a:pPr>
            <a:r>
              <a:rPr lang="ja-JP" altLang="en-US" sz="30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　</a:t>
            </a:r>
            <a:r>
              <a:rPr lang="en-US" altLang="ja-JP" sz="30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1.</a:t>
            </a:r>
            <a:r>
              <a:rPr lang="ja-JP" altLang="en-US" sz="30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一次回収袋</a:t>
            </a:r>
            <a:endParaRPr lang="en-US" altLang="ja-JP" sz="30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a:p>
            <a:pPr>
              <a:defRPr/>
            </a:pPr>
            <a:r>
              <a:rPr lang="ja-JP" altLang="en-US" sz="30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　</a:t>
            </a:r>
            <a:r>
              <a:rPr lang="en-US" altLang="ja-JP" sz="30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2.</a:t>
            </a:r>
            <a:r>
              <a:rPr lang="ja-JP" altLang="en-US" sz="30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二回目の新聞紙</a:t>
            </a:r>
            <a:endParaRPr lang="en-US" altLang="ja-JP" sz="30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a:p>
            <a:pPr>
              <a:defRPr/>
            </a:pPr>
            <a:r>
              <a:rPr lang="ja-JP" altLang="en-US" sz="30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　</a:t>
            </a:r>
            <a:r>
              <a:rPr lang="en-US" altLang="ja-JP" sz="30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3.</a:t>
            </a:r>
            <a:r>
              <a:rPr lang="ja-JP" altLang="en-US" sz="30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靴カバー</a:t>
            </a:r>
            <a:endParaRPr lang="en-US" altLang="ja-JP" sz="30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a:p>
            <a:pPr>
              <a:defRPr/>
            </a:pPr>
            <a:r>
              <a:rPr lang="ja-JP" altLang="en-US" sz="3000" dirty="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　</a:t>
            </a:r>
            <a:r>
              <a:rPr lang="en-US" altLang="ja-JP" sz="30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4.</a:t>
            </a:r>
            <a:r>
              <a:rPr lang="ja-JP" altLang="en-US" sz="30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内側の手袋</a:t>
            </a:r>
            <a:r>
              <a:rPr lang="en-US" altLang="ja-JP" sz="3000" dirty="0" smtClean="0">
                <a:solidFill>
                  <a:srgbClr val="FFC000"/>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a:t>
            </a:r>
            <a:r>
              <a:rPr lang="ja-JP" altLang="en-US" sz="3000" dirty="0" smtClean="0">
                <a:solidFill>
                  <a:srgbClr val="FFC000"/>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裏返し脱ぎ）</a:t>
            </a:r>
            <a:endParaRPr lang="en-US" altLang="ja-JP" sz="30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a:p>
            <a:pPr>
              <a:defRPr/>
            </a:pPr>
            <a:r>
              <a:rPr lang="ja-JP" altLang="en-US" sz="30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　</a:t>
            </a:r>
            <a:r>
              <a:rPr lang="en-US" altLang="ja-JP" sz="30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5.</a:t>
            </a:r>
            <a:r>
              <a:rPr lang="ja-JP" altLang="en-US" sz="30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キャップ</a:t>
            </a:r>
            <a:endParaRPr lang="en-US" altLang="ja-JP" sz="30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a:p>
            <a:pPr>
              <a:defRPr/>
            </a:pPr>
            <a:r>
              <a:rPr lang="ja-JP" altLang="en-US" sz="30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　</a:t>
            </a:r>
            <a:r>
              <a:rPr lang="en-US" altLang="ja-JP" sz="30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6.</a:t>
            </a:r>
            <a:r>
              <a:rPr lang="ja-JP" altLang="en-US" sz="30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マスク　</a:t>
            </a:r>
            <a:endParaRPr lang="en-US" altLang="ja-JP" sz="30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a:p>
            <a:pPr>
              <a:defRPr/>
            </a:pPr>
            <a:r>
              <a:rPr lang="ja-JP" altLang="en-US" sz="30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　</a:t>
            </a:r>
            <a:r>
              <a:rPr lang="en-US" altLang="ja-JP" sz="30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7.</a:t>
            </a:r>
            <a:r>
              <a:rPr lang="ja-JP" altLang="en-US" sz="30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白衣</a:t>
            </a:r>
            <a:r>
              <a:rPr lang="en-US" altLang="ja-JP" sz="3000" dirty="0" smtClean="0">
                <a:solidFill>
                  <a:srgbClr val="FFC000"/>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a:t>
            </a:r>
            <a:r>
              <a:rPr lang="ja-JP" altLang="en-US" sz="3000" dirty="0" smtClean="0">
                <a:solidFill>
                  <a:srgbClr val="FFC000"/>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裏返し脱ぎ）</a:t>
            </a:r>
            <a:r>
              <a:rPr lang="ja-JP" altLang="en-US" sz="3000" dirty="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　</a:t>
            </a:r>
            <a:endParaRPr lang="en-US" altLang="ja-JP" sz="30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a:p>
            <a:pPr>
              <a:defRPr/>
            </a:pPr>
            <a:endParaRPr lang="en-US" altLang="ja-JP" sz="30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a:p>
            <a:pPr>
              <a:defRPr/>
            </a:pPr>
            <a:r>
              <a:rPr lang="ja-JP" altLang="en-US" sz="30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★二次回収袋は口を縛り、廃棄する。</a:t>
            </a:r>
            <a:endParaRPr lang="en-US" altLang="ja-JP" sz="30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a:p>
            <a:pPr>
              <a:defRPr/>
            </a:pPr>
            <a:r>
              <a:rPr lang="ja-JP" altLang="en-US" sz="3000" dirty="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　</a:t>
            </a:r>
            <a:endParaRPr lang="en-US" altLang="ja-JP" sz="3000" dirty="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7" name="Picture 2"/>
          <p:cNvPicPr>
            <a:picLocks noChangeAspect="1" noChangeArrowheads="1"/>
          </p:cNvPicPr>
          <p:nvPr/>
        </p:nvPicPr>
        <p:blipFill>
          <a:blip r:embed="rId3" cstate="print"/>
          <a:srcRect/>
          <a:stretch>
            <a:fillRect/>
          </a:stretch>
        </p:blipFill>
        <p:spPr bwMode="auto">
          <a:xfrm>
            <a:off x="6516216" y="2060848"/>
            <a:ext cx="2424270" cy="1818203"/>
          </a:xfrm>
          <a:prstGeom prst="rect">
            <a:avLst/>
          </a:prstGeom>
          <a:ln>
            <a:noFill/>
          </a:ln>
          <a:effectLst>
            <a:outerShdw blurRad="292100" dist="139700" dir="2700000" algn="tl" rotWithShape="0">
              <a:srgbClr val="333333">
                <a:alpha val="65000"/>
              </a:srgbClr>
            </a:outerShdw>
          </a:effectLst>
        </p:spPr>
      </p:pic>
      <p:sp>
        <p:nvSpPr>
          <p:cNvPr id="8" name="正方形/長方形 7"/>
          <p:cNvSpPr/>
          <p:nvPr/>
        </p:nvSpPr>
        <p:spPr>
          <a:xfrm>
            <a:off x="6516216" y="3234462"/>
            <a:ext cx="2844824" cy="338554"/>
          </a:xfrm>
          <a:prstGeom prst="rect">
            <a:avLst/>
          </a:prstGeom>
        </p:spPr>
        <p:txBody>
          <a:bodyPr wrap="square">
            <a:spAutoFit/>
          </a:bodyPr>
          <a:lstStyle/>
          <a:p>
            <a:pPr>
              <a:defRPr/>
            </a:pPr>
            <a:r>
              <a:rPr lang="ja-JP" altLang="en-US" sz="1600" b="1" dirty="0" smtClean="0">
                <a:solidFill>
                  <a:srgbClr val="FFC000"/>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一次回収袋　二次回収袋　</a:t>
            </a:r>
            <a:endParaRPr lang="ja-JP" altLang="en-US" sz="1600" b="1" dirty="0">
              <a:solidFill>
                <a:srgbClr val="FFC000"/>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9" name="下カーブ矢印 8"/>
          <p:cNvSpPr/>
          <p:nvPr/>
        </p:nvSpPr>
        <p:spPr>
          <a:xfrm>
            <a:off x="7236296" y="2132856"/>
            <a:ext cx="1224136" cy="648072"/>
          </a:xfrm>
          <a:prstGeom prst="curvedDownArrow">
            <a:avLst/>
          </a:prstGeom>
          <a:solidFill>
            <a:srgbClr val="FFC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latin typeface="メイリオ" panose="020B0604030504040204" pitchFamily="50" charset="-128"/>
              <a:ea typeface="メイリオ" panose="020B0604030504040204" pitchFamily="50" charset="-128"/>
              <a:cs typeface="メイリオ" panose="020B0604030504040204" pitchFamily="50" charset="-128"/>
            </a:endParaRPr>
          </a:p>
        </p:txBody>
      </p:sp>
    </p:spTree>
    <p:extLst>
      <p:ext uri="{BB962C8B-B14F-4D97-AF65-F5344CB8AC3E}">
        <p14:creationId xmlns:p14="http://schemas.microsoft.com/office/powerpoint/2010/main" val="4210353809"/>
      </p:ext>
    </p:extLst>
  </p:cSld>
  <p:clrMapOvr>
    <a:masterClrMapping/>
  </p:clrMapOvr>
  <p:timing>
    <p:tnLst>
      <p:par>
        <p:cTn id="1" dur="indefinite" restart="never" nodeType="tmRoot"/>
      </p:par>
    </p:tnLst>
  </p:timing>
</p:sld>
</file>

<file path=ppt/slides/slide2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正方形/長方形 5"/>
          <p:cNvSpPr/>
          <p:nvPr/>
        </p:nvSpPr>
        <p:spPr>
          <a:xfrm>
            <a:off x="179512" y="306522"/>
            <a:ext cx="9180512" cy="1754326"/>
          </a:xfrm>
          <a:prstGeom prst="rect">
            <a:avLst/>
          </a:prstGeom>
        </p:spPr>
        <p:txBody>
          <a:bodyPr wrap="square">
            <a:spAutoFit/>
          </a:bodyPr>
          <a:lstStyle/>
          <a:p>
            <a:pPr>
              <a:defRPr/>
            </a:pPr>
            <a:r>
              <a:rPr lang="ja-JP" altLang="en-US" sz="36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⑩処理後は速やかに手、手首、腕を洗う。</a:t>
            </a:r>
            <a:endParaRPr lang="en-US" altLang="ja-JP" sz="36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a:p>
            <a:pPr>
              <a:defRPr/>
            </a:pPr>
            <a:r>
              <a:rPr lang="ja-JP" altLang="en-US" sz="3600" dirty="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　</a:t>
            </a:r>
            <a:r>
              <a:rPr lang="ja-JP" altLang="en-US" sz="3600" dirty="0" smtClean="0">
                <a:solidFill>
                  <a:srgbClr val="FFC000"/>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注意</a:t>
            </a:r>
            <a:r>
              <a:rPr lang="ja-JP" altLang="en-US" sz="36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：石鹸をつけ、衛生的に２回行う。</a:t>
            </a:r>
            <a:endParaRPr lang="en-US" altLang="ja-JP" sz="36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a:p>
            <a:pPr>
              <a:defRPr/>
            </a:pPr>
            <a:r>
              <a:rPr lang="ja-JP" altLang="en-US" sz="3600" dirty="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　</a:t>
            </a:r>
            <a:r>
              <a:rPr lang="ja-JP" altLang="en-US" sz="36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　　　アルコールは無効です！</a:t>
            </a:r>
            <a:endParaRPr lang="en-US" altLang="ja-JP" sz="3600" dirty="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7" name="正方形/長方形 6"/>
          <p:cNvSpPr/>
          <p:nvPr/>
        </p:nvSpPr>
        <p:spPr>
          <a:xfrm>
            <a:off x="-108012" y="3789040"/>
            <a:ext cx="9972600" cy="3416320"/>
          </a:xfrm>
          <a:prstGeom prst="rect">
            <a:avLst/>
          </a:prstGeom>
        </p:spPr>
        <p:txBody>
          <a:bodyPr wrap="square">
            <a:spAutoFit/>
          </a:bodyPr>
          <a:lstStyle/>
          <a:p>
            <a:pPr>
              <a:defRPr/>
            </a:pPr>
            <a:r>
              <a:rPr lang="en-US" altLang="ja-JP" sz="3600" dirty="0" smtClean="0">
                <a:solidFill>
                  <a:srgbClr val="FFC000"/>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a:t>
            </a:r>
            <a:r>
              <a:rPr lang="ja-JP" altLang="en-US" sz="3600" dirty="0" smtClean="0">
                <a:solidFill>
                  <a:srgbClr val="FFC000"/>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重要</a:t>
            </a:r>
            <a:r>
              <a:rPr lang="en-US" altLang="ja-JP" sz="3600" dirty="0" smtClean="0">
                <a:solidFill>
                  <a:srgbClr val="FFC000"/>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a:t>
            </a:r>
          </a:p>
          <a:p>
            <a:pPr>
              <a:defRPr/>
            </a:pPr>
            <a:r>
              <a:rPr lang="ja-JP" altLang="en-US" sz="36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　処理をする人は一人に！</a:t>
            </a:r>
            <a:endParaRPr lang="en-US" altLang="ja-JP" sz="36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a:p>
            <a:pPr>
              <a:defRPr/>
            </a:pPr>
            <a:r>
              <a:rPr lang="ja-JP" altLang="en-US" sz="3600" dirty="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　</a:t>
            </a:r>
            <a:r>
              <a:rPr lang="ja-JP" altLang="en-US" sz="36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処理する人以外はおう吐物に近づかない！</a:t>
            </a:r>
            <a:r>
              <a:rPr lang="ja-JP" altLang="en-US" sz="3600" dirty="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　</a:t>
            </a:r>
            <a:endParaRPr lang="en-US" altLang="ja-JP" sz="36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a:p>
            <a:pPr>
              <a:defRPr/>
            </a:pPr>
            <a:r>
              <a:rPr lang="ja-JP" altLang="en-US" sz="36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　学校においては養護教諭が最後の砦なの</a:t>
            </a:r>
            <a:endParaRPr lang="en-US" altLang="ja-JP" sz="36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a:p>
            <a:pPr>
              <a:defRPr/>
            </a:pPr>
            <a:r>
              <a:rPr lang="ja-JP" altLang="en-US" sz="3600" dirty="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　</a:t>
            </a:r>
            <a:r>
              <a:rPr lang="ja-JP" altLang="en-US" sz="36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で、養護教諭以外の方が担当すること。</a:t>
            </a:r>
            <a:endParaRPr lang="en-US" altLang="ja-JP" sz="36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a:p>
            <a:pPr>
              <a:defRPr/>
            </a:pPr>
            <a:r>
              <a:rPr lang="ja-JP" altLang="en-US" sz="3600" dirty="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　</a:t>
            </a:r>
            <a:endParaRPr lang="en-US" altLang="ja-JP" sz="3600" dirty="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3074" name="Picture 2" descr="http://www.gakkohoken.jp/uploads/photos/286.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300192" y="2060848"/>
            <a:ext cx="1800200" cy="2396129"/>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43165253"/>
      </p:ext>
    </p:extLst>
  </p:cSld>
  <p:clrMapOvr>
    <a:masterClrMapping/>
  </p:clrMapOvr>
  <p:timing>
    <p:tnLst>
      <p:par>
        <p:cTn id="1" dur="indefinite" restart="never" nodeType="tmRoot"/>
      </p:par>
    </p:tnLst>
  </p:timing>
</p:sld>
</file>

<file path=ppt/slides/slide2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正方形/長方形 5"/>
          <p:cNvSpPr/>
          <p:nvPr/>
        </p:nvSpPr>
        <p:spPr>
          <a:xfrm>
            <a:off x="611560" y="1512074"/>
            <a:ext cx="9180512" cy="3231654"/>
          </a:xfrm>
          <a:prstGeom prst="rect">
            <a:avLst/>
          </a:prstGeom>
        </p:spPr>
        <p:txBody>
          <a:bodyPr wrap="square">
            <a:spAutoFit/>
          </a:bodyPr>
          <a:lstStyle/>
          <a:p>
            <a:pPr>
              <a:defRPr/>
            </a:pPr>
            <a:r>
              <a:rPr lang="en-US" altLang="ja-JP" sz="4800" dirty="0">
                <a:solidFill>
                  <a:srgbClr val="FFC000"/>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a:t>
            </a:r>
            <a:r>
              <a:rPr lang="ja-JP" altLang="en-US" sz="4800" dirty="0" smtClean="0">
                <a:solidFill>
                  <a:srgbClr val="FFC000"/>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おう吐物処理の実習</a:t>
            </a:r>
            <a:r>
              <a:rPr lang="en-US" altLang="ja-JP" sz="4800" dirty="0" smtClean="0">
                <a:solidFill>
                  <a:srgbClr val="FFC000"/>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a:t>
            </a:r>
          </a:p>
          <a:p>
            <a:pPr>
              <a:defRPr/>
            </a:pPr>
            <a:endParaRPr lang="en-US" altLang="ja-JP" sz="4800" dirty="0" smtClean="0">
              <a:solidFill>
                <a:srgbClr val="FFC000"/>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a:p>
            <a:pPr>
              <a:defRPr/>
            </a:pPr>
            <a:r>
              <a:rPr lang="ja-JP" altLang="en-US" sz="3600" dirty="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　</a:t>
            </a:r>
            <a:r>
              <a:rPr lang="ja-JP" altLang="en-US" sz="36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●実際に疑似的おう吐物を用いて、</a:t>
            </a:r>
            <a:endParaRPr lang="en-US" altLang="ja-JP" sz="36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a:p>
            <a:pPr>
              <a:defRPr/>
            </a:pPr>
            <a:r>
              <a:rPr lang="ja-JP" altLang="en-US" sz="3600" dirty="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　</a:t>
            </a:r>
            <a:r>
              <a:rPr lang="ja-JP" altLang="en-US" sz="36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　適切な処理を実習しましょう！</a:t>
            </a:r>
            <a:endParaRPr lang="en-US" altLang="ja-JP" sz="36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a:p>
            <a:pPr>
              <a:defRPr/>
            </a:pPr>
            <a:r>
              <a:rPr lang="ja-JP" altLang="en-US" sz="3600" dirty="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　</a:t>
            </a:r>
            <a:endParaRPr lang="en-US" altLang="ja-JP" sz="3600" dirty="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p:txBody>
      </p:sp>
    </p:spTree>
    <p:extLst>
      <p:ext uri="{BB962C8B-B14F-4D97-AF65-F5344CB8AC3E}">
        <p14:creationId xmlns:p14="http://schemas.microsoft.com/office/powerpoint/2010/main" val="3322593293"/>
      </p:ext>
    </p:extLst>
  </p:cSld>
  <p:clrMapOvr>
    <a:masterClrMapping/>
  </p:clrMapOvr>
  <p:timing>
    <p:tnLst>
      <p:par>
        <p:cTn id="1" dur="indefinite" restart="never" nodeType="tmRoot"/>
      </p:par>
    </p:tnLst>
  </p:timing>
</p:sld>
</file>

<file path=ppt/slides/slide2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0" y="-27384"/>
            <a:ext cx="9144000" cy="1143000"/>
          </a:xfrm>
        </p:spPr>
        <p:txBody>
          <a:bodyPr>
            <a:noAutofit/>
          </a:bodyPr>
          <a:lstStyle/>
          <a:p>
            <a:r>
              <a:rPr lang="en-US" altLang="ja-JP" sz="3200" dirty="0" smtClean="0">
                <a:solidFill>
                  <a:srgbClr val="FFC000"/>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
            </a:r>
            <a:br>
              <a:rPr lang="en-US" altLang="ja-JP" sz="3200" dirty="0" smtClean="0">
                <a:solidFill>
                  <a:srgbClr val="FFC000"/>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br>
            <a:r>
              <a:rPr lang="ja-JP" altLang="en-US" sz="3200" dirty="0" smtClean="0">
                <a:solidFill>
                  <a:srgbClr val="FFC000"/>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おう吐物処理報告書</a:t>
            </a:r>
            <a:r>
              <a:rPr lang="en-US" altLang="ja-JP" sz="3200" dirty="0" smtClean="0">
                <a:solidFill>
                  <a:srgbClr val="FFC000"/>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
            </a:r>
            <a:br>
              <a:rPr lang="en-US" altLang="ja-JP" sz="3200" dirty="0" smtClean="0">
                <a:solidFill>
                  <a:srgbClr val="FFC000"/>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br>
            <a:endParaRPr kumimoji="1" lang="ja-JP" altLang="en-US" sz="3200" dirty="0">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3" name="図 2"/>
          <p:cNvPicPr>
            <a:picLocks noChangeAspect="1"/>
          </p:cNvPicPr>
          <p:nvPr/>
        </p:nvPicPr>
        <p:blipFill>
          <a:blip r:embed="rId3"/>
          <a:stretch>
            <a:fillRect/>
          </a:stretch>
        </p:blipFill>
        <p:spPr>
          <a:xfrm>
            <a:off x="2510336" y="818694"/>
            <a:ext cx="4123327" cy="5850666"/>
          </a:xfrm>
          <a:prstGeom prst="rect">
            <a:avLst/>
          </a:prstGeom>
          <a:ln>
            <a:noFill/>
          </a:ln>
          <a:effectLst>
            <a:outerShdw blurRad="292100" dist="139700" dir="2700000" algn="tl" rotWithShape="0">
              <a:srgbClr val="333333">
                <a:alpha val="65000"/>
              </a:srgbClr>
            </a:outerShdw>
          </a:effectLst>
        </p:spPr>
      </p:pic>
    </p:spTree>
  </p:cSld>
  <p:clrMapOvr>
    <a:masterClrMapping/>
  </p:clrMapOvr>
  <p:timing>
    <p:tnLst>
      <p:par>
        <p:cTn id="1" dur="indefinite" restart="never" nodeType="tmRoot"/>
      </p:par>
    </p:tnLst>
  </p:timing>
</p:sld>
</file>

<file path=ppt/slides/slide2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正方形/長方形 5"/>
          <p:cNvSpPr/>
          <p:nvPr/>
        </p:nvSpPr>
        <p:spPr>
          <a:xfrm>
            <a:off x="-180528" y="0"/>
            <a:ext cx="9577064" cy="6740307"/>
          </a:xfrm>
          <a:prstGeom prst="rect">
            <a:avLst/>
          </a:prstGeom>
        </p:spPr>
        <p:txBody>
          <a:bodyPr wrap="square">
            <a:spAutoFit/>
          </a:bodyPr>
          <a:lstStyle/>
          <a:p>
            <a:pPr>
              <a:lnSpc>
                <a:spcPct val="150000"/>
              </a:lnSpc>
              <a:defRPr/>
            </a:pPr>
            <a:r>
              <a:rPr lang="en-US" altLang="ja-JP" sz="4800" dirty="0" smtClean="0">
                <a:solidFill>
                  <a:srgbClr val="FFC000"/>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a:t>
            </a:r>
            <a:r>
              <a:rPr lang="ja-JP" altLang="en-US" sz="4800" dirty="0" smtClean="0">
                <a:solidFill>
                  <a:srgbClr val="FFC000"/>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最後に</a:t>
            </a:r>
            <a:r>
              <a:rPr lang="en-US" altLang="ja-JP" sz="4800" dirty="0" smtClean="0">
                <a:solidFill>
                  <a:srgbClr val="FFC000"/>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a:t>
            </a:r>
            <a:r>
              <a:rPr lang="ja-JP" altLang="en-US" sz="3600" dirty="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　</a:t>
            </a:r>
            <a:endParaRPr lang="en-US" altLang="ja-JP" sz="36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a:p>
            <a:pPr>
              <a:defRPr/>
            </a:pPr>
            <a:r>
              <a:rPr lang="ja-JP" altLang="en-US" sz="3600" dirty="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　</a:t>
            </a:r>
            <a:r>
              <a:rPr lang="ja-JP" altLang="en-US" sz="36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●感染リスクを抑えるために、処理は</a:t>
            </a:r>
            <a:endParaRPr lang="en-US" altLang="ja-JP" sz="36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a:p>
            <a:pPr>
              <a:defRPr/>
            </a:pPr>
            <a:r>
              <a:rPr lang="ja-JP" altLang="en-US" sz="3600" dirty="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　</a:t>
            </a:r>
            <a:r>
              <a:rPr lang="ja-JP" altLang="en-US" sz="36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　一人で行いましょう！</a:t>
            </a:r>
            <a:endParaRPr lang="en-US" altLang="ja-JP" sz="36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a:p>
            <a:pPr>
              <a:defRPr/>
            </a:pPr>
            <a:endParaRPr lang="en-US" altLang="ja-JP" sz="36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a:p>
            <a:pPr>
              <a:defRPr/>
            </a:pPr>
            <a:r>
              <a:rPr lang="ja-JP" altLang="en-US" sz="3600" dirty="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　</a:t>
            </a:r>
            <a:r>
              <a:rPr lang="ja-JP" altLang="en-US" sz="36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●学校や薬局で大規模な感染を防ぐため</a:t>
            </a:r>
            <a:endParaRPr lang="en-US" altLang="ja-JP" sz="36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a:p>
            <a:pPr>
              <a:defRPr/>
            </a:pPr>
            <a:r>
              <a:rPr lang="ja-JP" altLang="en-US" sz="3600" dirty="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　</a:t>
            </a:r>
            <a:r>
              <a:rPr lang="ja-JP" altLang="en-US" sz="36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　には、</a:t>
            </a:r>
            <a:endParaRPr lang="en-US" altLang="ja-JP" sz="36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a:p>
            <a:pPr>
              <a:defRPr/>
            </a:pPr>
            <a:r>
              <a:rPr lang="ja-JP" altLang="en-US" sz="36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　　</a:t>
            </a:r>
            <a:r>
              <a:rPr lang="en-US" altLang="ja-JP" sz="36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a:t>
            </a:r>
            <a:r>
              <a:rPr lang="ja-JP" altLang="en-US" sz="3600" dirty="0" smtClean="0">
                <a:solidFill>
                  <a:srgbClr val="FFC000"/>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みなさんの初動にかかっています。</a:t>
            </a:r>
            <a:r>
              <a:rPr lang="en-US" altLang="ja-JP" sz="36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a:t>
            </a:r>
          </a:p>
          <a:p>
            <a:pPr>
              <a:defRPr/>
            </a:pPr>
            <a:endParaRPr lang="en-US" altLang="ja-JP" sz="36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a:p>
            <a:pPr>
              <a:defRPr/>
            </a:pPr>
            <a:r>
              <a:rPr lang="ja-JP" altLang="en-US" sz="3600" dirty="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　</a:t>
            </a:r>
            <a:r>
              <a:rPr lang="ja-JP" altLang="en-US" sz="36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●いざという時にパニックにならないよ</a:t>
            </a:r>
            <a:endParaRPr lang="en-US" altLang="ja-JP" sz="36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a:p>
            <a:pPr>
              <a:defRPr/>
            </a:pPr>
            <a:r>
              <a:rPr lang="ja-JP" altLang="en-US" sz="3600" dirty="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　</a:t>
            </a:r>
            <a:r>
              <a:rPr lang="ja-JP" altLang="en-US" sz="36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　うに、校内研修の一環として、</a:t>
            </a:r>
            <a:endParaRPr lang="en-US" altLang="ja-JP" sz="36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a:p>
            <a:pPr>
              <a:defRPr/>
            </a:pPr>
            <a:r>
              <a:rPr lang="ja-JP" altLang="en-US" sz="3600" dirty="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　</a:t>
            </a:r>
            <a:r>
              <a:rPr lang="ja-JP" altLang="en-US" sz="36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　リハーサルを年１回は行ってください。</a:t>
            </a:r>
            <a:endParaRPr lang="en-US" altLang="ja-JP" sz="3600" dirty="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p:txBody>
      </p:sp>
    </p:spTree>
    <p:extLst>
      <p:ext uri="{BB962C8B-B14F-4D97-AF65-F5344CB8AC3E}">
        <p14:creationId xmlns:p14="http://schemas.microsoft.com/office/powerpoint/2010/main" val="143318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animEffect transition="in" filter="fade">
                                      <p:cBhvr>
                                        <p:cTn id="7" dur="500"/>
                                        <p:tgtEl>
                                          <p:spTgt spid="6">
                                            <p:txEl>
                                              <p:pRg st="1" end="1"/>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6">
                                            <p:txEl>
                                              <p:pRg st="2" end="2"/>
                                            </p:txEl>
                                          </p:spTgt>
                                        </p:tgtEl>
                                        <p:attrNameLst>
                                          <p:attrName>style.visibility</p:attrName>
                                        </p:attrNameLst>
                                      </p:cBhvr>
                                      <p:to>
                                        <p:strVal val="visible"/>
                                      </p:to>
                                    </p:set>
                                    <p:animEffect transition="in" filter="fade">
                                      <p:cBhvr>
                                        <p:cTn id="10" dur="500"/>
                                        <p:tgtEl>
                                          <p:spTgt spid="6">
                                            <p:txEl>
                                              <p:pRg st="2" end="2"/>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6">
                                            <p:txEl>
                                              <p:pRg st="4" end="4"/>
                                            </p:txEl>
                                          </p:spTgt>
                                        </p:tgtEl>
                                        <p:attrNameLst>
                                          <p:attrName>style.visibility</p:attrName>
                                        </p:attrNameLst>
                                      </p:cBhvr>
                                      <p:to>
                                        <p:strVal val="visible"/>
                                      </p:to>
                                    </p:set>
                                    <p:animEffect transition="in" filter="fade">
                                      <p:cBhvr>
                                        <p:cTn id="15" dur="500"/>
                                        <p:tgtEl>
                                          <p:spTgt spid="6">
                                            <p:txEl>
                                              <p:pRg st="4" end="4"/>
                                            </p:txEl>
                                          </p:spTgt>
                                        </p:tgtEl>
                                      </p:cBhvr>
                                    </p:animEffect>
                                  </p:childTnLst>
                                </p:cTn>
                              </p:par>
                              <p:par>
                                <p:cTn id="16" presetID="10" presetClass="entr" presetSubtype="0" fill="hold" nodeType="withEffect">
                                  <p:stCondLst>
                                    <p:cond delay="0"/>
                                  </p:stCondLst>
                                  <p:childTnLst>
                                    <p:set>
                                      <p:cBhvr>
                                        <p:cTn id="17" dur="1" fill="hold">
                                          <p:stCondLst>
                                            <p:cond delay="0"/>
                                          </p:stCondLst>
                                        </p:cTn>
                                        <p:tgtEl>
                                          <p:spTgt spid="6">
                                            <p:txEl>
                                              <p:pRg st="5" end="5"/>
                                            </p:txEl>
                                          </p:spTgt>
                                        </p:tgtEl>
                                        <p:attrNameLst>
                                          <p:attrName>style.visibility</p:attrName>
                                        </p:attrNameLst>
                                      </p:cBhvr>
                                      <p:to>
                                        <p:strVal val="visible"/>
                                      </p:to>
                                    </p:set>
                                    <p:animEffect transition="in" filter="fade">
                                      <p:cBhvr>
                                        <p:cTn id="18" dur="500"/>
                                        <p:tgtEl>
                                          <p:spTgt spid="6">
                                            <p:txEl>
                                              <p:pRg st="5" end="5"/>
                                            </p:txEl>
                                          </p:spTgt>
                                        </p:tgtEl>
                                      </p:cBhvr>
                                    </p:animEffect>
                                  </p:childTnLst>
                                </p:cTn>
                              </p:par>
                              <p:par>
                                <p:cTn id="19" presetID="10" presetClass="entr" presetSubtype="0" fill="hold" nodeType="withEffect">
                                  <p:stCondLst>
                                    <p:cond delay="0"/>
                                  </p:stCondLst>
                                  <p:childTnLst>
                                    <p:set>
                                      <p:cBhvr>
                                        <p:cTn id="20" dur="1" fill="hold">
                                          <p:stCondLst>
                                            <p:cond delay="0"/>
                                          </p:stCondLst>
                                        </p:cTn>
                                        <p:tgtEl>
                                          <p:spTgt spid="6">
                                            <p:txEl>
                                              <p:pRg st="6" end="6"/>
                                            </p:txEl>
                                          </p:spTgt>
                                        </p:tgtEl>
                                        <p:attrNameLst>
                                          <p:attrName>style.visibility</p:attrName>
                                        </p:attrNameLst>
                                      </p:cBhvr>
                                      <p:to>
                                        <p:strVal val="visible"/>
                                      </p:to>
                                    </p:set>
                                    <p:animEffect transition="in" filter="fade">
                                      <p:cBhvr>
                                        <p:cTn id="21" dur="500"/>
                                        <p:tgtEl>
                                          <p:spTgt spid="6">
                                            <p:txEl>
                                              <p:pRg st="6" end="6"/>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nodeType="clickEffect">
                                  <p:stCondLst>
                                    <p:cond delay="0"/>
                                  </p:stCondLst>
                                  <p:childTnLst>
                                    <p:set>
                                      <p:cBhvr>
                                        <p:cTn id="25" dur="1" fill="hold">
                                          <p:stCondLst>
                                            <p:cond delay="0"/>
                                          </p:stCondLst>
                                        </p:cTn>
                                        <p:tgtEl>
                                          <p:spTgt spid="6">
                                            <p:txEl>
                                              <p:pRg st="8" end="8"/>
                                            </p:txEl>
                                          </p:spTgt>
                                        </p:tgtEl>
                                        <p:attrNameLst>
                                          <p:attrName>style.visibility</p:attrName>
                                        </p:attrNameLst>
                                      </p:cBhvr>
                                      <p:to>
                                        <p:strVal val="visible"/>
                                      </p:to>
                                    </p:set>
                                    <p:animEffect transition="in" filter="fade">
                                      <p:cBhvr>
                                        <p:cTn id="26" dur="500"/>
                                        <p:tgtEl>
                                          <p:spTgt spid="6">
                                            <p:txEl>
                                              <p:pRg st="8" end="8"/>
                                            </p:txEl>
                                          </p:spTgt>
                                        </p:tgtEl>
                                      </p:cBhvr>
                                    </p:animEffect>
                                  </p:childTnLst>
                                </p:cTn>
                              </p:par>
                              <p:par>
                                <p:cTn id="27" presetID="10" presetClass="entr" presetSubtype="0" fill="hold" nodeType="withEffect">
                                  <p:stCondLst>
                                    <p:cond delay="0"/>
                                  </p:stCondLst>
                                  <p:childTnLst>
                                    <p:set>
                                      <p:cBhvr>
                                        <p:cTn id="28" dur="1" fill="hold">
                                          <p:stCondLst>
                                            <p:cond delay="0"/>
                                          </p:stCondLst>
                                        </p:cTn>
                                        <p:tgtEl>
                                          <p:spTgt spid="6">
                                            <p:txEl>
                                              <p:pRg st="9" end="9"/>
                                            </p:txEl>
                                          </p:spTgt>
                                        </p:tgtEl>
                                        <p:attrNameLst>
                                          <p:attrName>style.visibility</p:attrName>
                                        </p:attrNameLst>
                                      </p:cBhvr>
                                      <p:to>
                                        <p:strVal val="visible"/>
                                      </p:to>
                                    </p:set>
                                    <p:animEffect transition="in" filter="fade">
                                      <p:cBhvr>
                                        <p:cTn id="29" dur="500"/>
                                        <p:tgtEl>
                                          <p:spTgt spid="6">
                                            <p:txEl>
                                              <p:pRg st="9" end="9"/>
                                            </p:txEl>
                                          </p:spTgt>
                                        </p:tgtEl>
                                      </p:cBhvr>
                                    </p:animEffect>
                                  </p:childTnLst>
                                </p:cTn>
                              </p:par>
                              <p:par>
                                <p:cTn id="30" presetID="10" presetClass="entr" presetSubtype="0" fill="hold" nodeType="withEffect">
                                  <p:stCondLst>
                                    <p:cond delay="0"/>
                                  </p:stCondLst>
                                  <p:childTnLst>
                                    <p:set>
                                      <p:cBhvr>
                                        <p:cTn id="31" dur="1" fill="hold">
                                          <p:stCondLst>
                                            <p:cond delay="0"/>
                                          </p:stCondLst>
                                        </p:cTn>
                                        <p:tgtEl>
                                          <p:spTgt spid="6">
                                            <p:txEl>
                                              <p:pRg st="10" end="10"/>
                                            </p:txEl>
                                          </p:spTgt>
                                        </p:tgtEl>
                                        <p:attrNameLst>
                                          <p:attrName>style.visibility</p:attrName>
                                        </p:attrNameLst>
                                      </p:cBhvr>
                                      <p:to>
                                        <p:strVal val="visible"/>
                                      </p:to>
                                    </p:set>
                                    <p:animEffect transition="in" filter="fade">
                                      <p:cBhvr>
                                        <p:cTn id="32" dur="500"/>
                                        <p:tgtEl>
                                          <p:spTgt spid="6">
                                            <p:txEl>
                                              <p:pRg st="1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コンテンツ プレースホルダー 2"/>
          <p:cNvSpPr>
            <a:spLocks noGrp="1"/>
          </p:cNvSpPr>
          <p:nvPr>
            <p:ph idx="1"/>
          </p:nvPr>
        </p:nvSpPr>
        <p:spPr>
          <a:xfrm>
            <a:off x="-202489" y="620688"/>
            <a:ext cx="4968552" cy="6448474"/>
          </a:xfrm>
        </p:spPr>
        <p:txBody>
          <a:bodyPr>
            <a:normAutofit fontScale="85000" lnSpcReduction="20000"/>
          </a:bodyPr>
          <a:lstStyle/>
          <a:p>
            <a:pPr marL="0" indent="0" algn="ctr">
              <a:buNone/>
            </a:pPr>
            <a:r>
              <a:rPr lang="ja-JP" altLang="en-US" sz="4100" u="sng" dirty="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擬似嘔吐物の</a:t>
            </a:r>
            <a:r>
              <a:rPr lang="ja-JP" altLang="en-US" sz="4100" u="sng"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作り方</a:t>
            </a:r>
            <a:endParaRPr lang="en-US" altLang="ja-JP" sz="4100" u="sng"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a:p>
            <a:pPr marL="0" indent="0" algn="ctr">
              <a:buNone/>
            </a:pPr>
            <a:endParaRPr kumimoji="1" lang="en-US" altLang="ja-JP" u="sng" dirty="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a:p>
            <a:pPr marL="0" indent="0" algn="ctr">
              <a:buNone/>
            </a:pPr>
            <a:r>
              <a:rPr kumimoji="1" lang="ja-JP" altLang="en-US" sz="29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８００</a:t>
            </a:r>
            <a:r>
              <a:rPr kumimoji="1" lang="en-US" altLang="ja-JP" sz="29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ml</a:t>
            </a:r>
            <a:r>
              <a:rPr lang="ja-JP" altLang="en-US" sz="29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 </a:t>
            </a:r>
            <a:r>
              <a:rPr lang="en-US" altLang="ja-JP" sz="29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a:t>
            </a:r>
            <a:r>
              <a:rPr lang="ja-JP" altLang="en-US" sz="29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約</a:t>
            </a:r>
            <a:r>
              <a:rPr lang="ja-JP" altLang="en-US" sz="2900" dirty="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５０</a:t>
            </a:r>
            <a:r>
              <a:rPr lang="ja-JP" altLang="en-US" sz="29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a:t>
            </a:r>
            <a:r>
              <a:rPr lang="en-US" altLang="ja-JP" sz="29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a:t>
            </a:r>
            <a:r>
              <a:rPr kumimoji="1" lang="ja-JP" altLang="en-US" sz="29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寒天</a:t>
            </a:r>
            <a:endParaRPr kumimoji="1" lang="en-US" altLang="ja-JP" sz="29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a:p>
            <a:pPr marL="0" indent="0" algn="ctr">
              <a:buNone/>
            </a:pPr>
            <a:r>
              <a:rPr lang="ja-JP" altLang="en-US" sz="29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a:t>
            </a:r>
            <a:endParaRPr lang="en-US" altLang="ja-JP" sz="29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a:p>
            <a:pPr marL="0" indent="0" algn="ctr">
              <a:buNone/>
            </a:pPr>
            <a:r>
              <a:rPr kumimoji="1" lang="ja-JP" altLang="en-US" sz="29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２０</a:t>
            </a:r>
            <a:r>
              <a:rPr kumimoji="1" lang="en-US" altLang="ja-JP" sz="29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ml</a:t>
            </a:r>
            <a:r>
              <a:rPr lang="ja-JP" altLang="en-US" sz="2900" dirty="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 </a:t>
            </a:r>
            <a:r>
              <a:rPr kumimoji="1" lang="ja-JP" altLang="en-US" sz="29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墨汁</a:t>
            </a:r>
            <a:endParaRPr kumimoji="1" lang="en-US" altLang="ja-JP" sz="29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a:p>
            <a:pPr marL="0" indent="0" algn="ctr">
              <a:buNone/>
            </a:pPr>
            <a:r>
              <a:rPr lang="ja-JP" altLang="en-US" sz="29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a:t>
            </a:r>
            <a:endParaRPr lang="en-US" altLang="ja-JP" sz="29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a:p>
            <a:pPr marL="0" indent="0" algn="ctr">
              <a:buNone/>
            </a:pPr>
            <a:r>
              <a:rPr lang="ja-JP" altLang="en-US" sz="29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振とうしながら凝固 </a:t>
            </a:r>
            <a:r>
              <a:rPr lang="en-US" altLang="ja-JP" sz="29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a:t>
            </a:r>
            <a:r>
              <a:rPr lang="ja-JP" altLang="en-US" sz="29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微塵</a:t>
            </a:r>
            <a:endParaRPr lang="en-US" altLang="ja-JP" sz="29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a:p>
            <a:pPr marL="0" indent="0" algn="ctr">
              <a:buNone/>
            </a:pPr>
            <a:r>
              <a:rPr lang="ja-JP" altLang="en-US" sz="29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a:t>
            </a:r>
            <a:endParaRPr lang="en-US" altLang="ja-JP" sz="29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a:p>
            <a:pPr marL="0" indent="0" algn="ctr">
              <a:buNone/>
            </a:pPr>
            <a:r>
              <a:rPr lang="ja-JP" altLang="en-US" sz="29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８００</a:t>
            </a:r>
            <a:r>
              <a:rPr lang="en-US" altLang="ja-JP" sz="29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ml </a:t>
            </a:r>
            <a:r>
              <a:rPr lang="ja-JP" altLang="en-US" sz="29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水</a:t>
            </a:r>
            <a:endParaRPr lang="en-US" altLang="ja-JP" sz="29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a:p>
            <a:pPr marL="0" indent="0" algn="ctr">
              <a:buNone/>
            </a:pPr>
            <a:r>
              <a:rPr lang="ja-JP" altLang="en-US" sz="29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a:t>
            </a:r>
            <a:endParaRPr lang="en-US" altLang="ja-JP" sz="29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a:p>
            <a:pPr marL="0" indent="0" algn="ctr">
              <a:buNone/>
            </a:pPr>
            <a:r>
              <a:rPr lang="ja-JP" altLang="en-US" sz="29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２０</a:t>
            </a:r>
            <a:r>
              <a:rPr lang="en-US" altLang="ja-JP" sz="29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ml </a:t>
            </a:r>
            <a:r>
              <a:rPr lang="ja-JP" altLang="en-US" sz="29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墨汁</a:t>
            </a:r>
            <a:endParaRPr lang="en-US" altLang="ja-JP" sz="29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a:p>
            <a:pPr marL="0" indent="0" algn="ctr">
              <a:buNone/>
            </a:pPr>
            <a:r>
              <a:rPr lang="ja-JP" altLang="en-US" sz="29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a:t>
            </a:r>
            <a:endParaRPr lang="en-US" altLang="ja-JP" sz="29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a:p>
            <a:pPr marL="0" indent="0" algn="ctr">
              <a:buNone/>
            </a:pPr>
            <a:r>
              <a:rPr lang="ja-JP" altLang="en-US" sz="29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振とう</a:t>
            </a:r>
            <a:endParaRPr lang="en-US" altLang="ja-JP" sz="29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a:p>
            <a:pPr marL="0" indent="0" algn="ctr">
              <a:buNone/>
            </a:pPr>
            <a:r>
              <a:rPr lang="ja-JP" altLang="en-US" sz="2900" dirty="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a:t>
            </a:r>
            <a:endParaRPr lang="en-US" altLang="ja-JP" sz="29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a:p>
            <a:pPr marL="0" indent="0" algn="ctr">
              <a:buNone/>
            </a:pPr>
            <a:r>
              <a:rPr lang="ja-JP" altLang="en-US" sz="29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完　成</a:t>
            </a:r>
            <a:endParaRPr kumimoji="1" lang="ja-JP" altLang="en-US" sz="2900" dirty="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4" name="図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855217" y="332656"/>
            <a:ext cx="2142980" cy="2857306"/>
          </a:xfrm>
          <a:prstGeom prst="rect">
            <a:avLst/>
          </a:prstGeom>
          <a:ln>
            <a:noFill/>
          </a:ln>
          <a:effectLst>
            <a:outerShdw blurRad="292100" dist="139700" dir="2700000" algn="tl" rotWithShape="0">
              <a:srgbClr val="333333">
                <a:alpha val="65000"/>
              </a:srgbClr>
            </a:outerShdw>
          </a:effectLst>
        </p:spPr>
      </p:pic>
      <p:pic>
        <p:nvPicPr>
          <p:cNvPr id="5" name="図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766063" y="2130425"/>
            <a:ext cx="2139702" cy="2852936"/>
          </a:xfrm>
          <a:prstGeom prst="rect">
            <a:avLst/>
          </a:prstGeom>
          <a:ln>
            <a:noFill/>
          </a:ln>
          <a:effectLst>
            <a:outerShdw blurRad="292100" dist="139700" dir="2700000" algn="tl" rotWithShape="0">
              <a:srgbClr val="333333">
                <a:alpha val="65000"/>
              </a:srgbClr>
            </a:outerShdw>
          </a:effectLst>
        </p:spPr>
      </p:pic>
      <p:pic>
        <p:nvPicPr>
          <p:cNvPr id="6" name="図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855217" y="3734058"/>
            <a:ext cx="2146257" cy="2861676"/>
          </a:xfrm>
          <a:prstGeom prst="rect">
            <a:avLst/>
          </a:prstGeom>
          <a:ln>
            <a:noFill/>
          </a:ln>
          <a:effectLst>
            <a:outerShdw blurRad="292100" dist="139700" dir="2700000" algn="tl" rotWithShape="0">
              <a:srgbClr val="333333">
                <a:alpha val="65000"/>
              </a:srgbClr>
            </a:outerShdw>
          </a:effectLst>
        </p:spPr>
      </p:pic>
      <p:sp>
        <p:nvSpPr>
          <p:cNvPr id="7" name="右カーブ矢印 6"/>
          <p:cNvSpPr/>
          <p:nvPr/>
        </p:nvSpPr>
        <p:spPr>
          <a:xfrm>
            <a:off x="6372200" y="1772817"/>
            <a:ext cx="1196108" cy="3754640"/>
          </a:xfrm>
          <a:prstGeom prst="curvedRightArrow">
            <a:avLst>
              <a:gd name="adj1" fmla="val 29523"/>
              <a:gd name="adj2" fmla="val 50000"/>
              <a:gd name="adj3" fmla="val 28067"/>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kumimoji="1" lang="ja-JP" altLang="en-US">
              <a:solidFill>
                <a:schemeClr val="tx1"/>
              </a:solidFill>
            </a:endParaRPr>
          </a:p>
        </p:txBody>
      </p:sp>
    </p:spTree>
    <p:extLst>
      <p:ext uri="{BB962C8B-B14F-4D97-AF65-F5344CB8AC3E}">
        <p14:creationId xmlns:p14="http://schemas.microsoft.com/office/powerpoint/2010/main" val="175254403"/>
      </p:ext>
    </p:extLst>
  </p:cSld>
  <p:clrMapOvr>
    <a:masterClrMapping/>
  </p:clrMapOvr>
  <p:timing>
    <p:tnLst>
      <p:par>
        <p:cTn id="1" dur="indefinite" restart="never" nodeType="tmRoot"/>
      </p:par>
    </p:tnLst>
  </p:timing>
</p:sld>
</file>

<file path=ppt/slides/slide2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正方形/長方形 6"/>
          <p:cNvSpPr/>
          <p:nvPr/>
        </p:nvSpPr>
        <p:spPr>
          <a:xfrm>
            <a:off x="0" y="2062589"/>
            <a:ext cx="9144000" cy="646331"/>
          </a:xfrm>
          <a:prstGeom prst="rect">
            <a:avLst/>
          </a:prstGeom>
        </p:spPr>
        <p:txBody>
          <a:bodyPr wrap="square">
            <a:spAutoFit/>
          </a:bodyPr>
          <a:lstStyle/>
          <a:p>
            <a:pPr algn="ctr">
              <a:defRPr/>
            </a:pPr>
            <a:r>
              <a:rPr lang="ja-JP" altLang="en-US" sz="36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ご清聴ありがとうございました。</a:t>
            </a:r>
            <a:endParaRPr lang="en-US" altLang="ja-JP" sz="3600" dirty="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4" name="正方形/長方形 3"/>
          <p:cNvSpPr/>
          <p:nvPr/>
        </p:nvSpPr>
        <p:spPr>
          <a:xfrm>
            <a:off x="-2611" y="5523066"/>
            <a:ext cx="9144000" cy="830997"/>
          </a:xfrm>
          <a:prstGeom prst="rect">
            <a:avLst/>
          </a:prstGeom>
        </p:spPr>
        <p:txBody>
          <a:bodyPr wrap="square">
            <a:spAutoFit/>
          </a:bodyPr>
          <a:lstStyle/>
          <a:p>
            <a:pPr algn="ctr">
              <a:defRPr/>
            </a:pPr>
            <a:r>
              <a:rPr lang="ja-JP" altLang="en-US" sz="24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和歌山県学校薬剤師会</a:t>
            </a:r>
            <a:endParaRPr lang="en-US" altLang="ja-JP" sz="24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a:p>
            <a:pPr algn="ctr">
              <a:defRPr/>
            </a:pPr>
            <a:r>
              <a:rPr lang="ja-JP" altLang="en-US" sz="2400" dirty="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　</a:t>
            </a:r>
            <a:r>
              <a:rPr lang="ja-JP" altLang="en-US" sz="24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西前多香哉</a:t>
            </a:r>
            <a:endParaRPr lang="en-US" altLang="ja-JP" sz="2400" dirty="0" smtClean="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p:txBody>
      </p:sp>
    </p:spTree>
    <p:extLst>
      <p:ext uri="{BB962C8B-B14F-4D97-AF65-F5344CB8AC3E}">
        <p14:creationId xmlns:p14="http://schemas.microsoft.com/office/powerpoint/2010/main" val="839013174"/>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rgbClr val="000099"/>
        </a:solidFill>
        <a:effectLst/>
      </p:bgPr>
    </p:bg>
    <p:spTree>
      <p:nvGrpSpPr>
        <p:cNvPr id="1" name=""/>
        <p:cNvGrpSpPr/>
        <p:nvPr/>
      </p:nvGrpSpPr>
      <p:grpSpPr>
        <a:xfrm>
          <a:off x="0" y="0"/>
          <a:ext cx="0" cy="0"/>
          <a:chOff x="0" y="0"/>
          <a:chExt cx="0" cy="0"/>
        </a:xfrm>
      </p:grpSpPr>
      <p:sp>
        <p:nvSpPr>
          <p:cNvPr id="9220" name="Text Box 4"/>
          <p:cNvSpPr txBox="1">
            <a:spLocks noChangeArrowheads="1"/>
          </p:cNvSpPr>
          <p:nvPr/>
        </p:nvSpPr>
        <p:spPr bwMode="auto">
          <a:xfrm>
            <a:off x="0" y="285750"/>
            <a:ext cx="9144000" cy="646331"/>
          </a:xfrm>
          <a:prstGeom prst="rect">
            <a:avLst/>
          </a:prstGeom>
          <a:noFill/>
          <a:ln w="9525">
            <a:noFill/>
            <a:miter lim="800000"/>
            <a:headEnd/>
            <a:tailEnd/>
          </a:ln>
          <a:effectLst/>
        </p:spPr>
        <p:txBody>
          <a:bodyPr wrap="square">
            <a:spAutoFit/>
          </a:bodyPr>
          <a:lstStyle/>
          <a:p>
            <a:pPr algn="ctr" fontAlgn="base">
              <a:spcBef>
                <a:spcPct val="50000"/>
              </a:spcBef>
              <a:spcAft>
                <a:spcPct val="0"/>
              </a:spcAft>
              <a:defRPr/>
            </a:pPr>
            <a:r>
              <a:rPr lang="ja-JP" altLang="en-US" sz="3200" dirty="0" smtClean="0">
                <a:solidFill>
                  <a:srgbClr val="FF0066"/>
                </a:solidFill>
                <a:effectLst>
                  <a:outerShdw blurRad="38100" dist="38100" dir="2700000" algn="tl">
                    <a:srgbClr val="000000">
                      <a:alpha val="43137"/>
                    </a:srgbClr>
                  </a:outerShdw>
                </a:effectLst>
                <a:latin typeface="Arial" charset="0"/>
              </a:rPr>
              <a:t>●</a:t>
            </a:r>
            <a:r>
              <a:rPr lang="ja-JP" altLang="en-US" sz="3600" dirty="0" smtClean="0">
                <a:solidFill>
                  <a:srgbClr val="FFFFFF"/>
                </a:solidFill>
                <a:effectLst>
                  <a:outerShdw blurRad="38100" dist="38100" dir="2700000" algn="tl">
                    <a:srgbClr val="000000">
                      <a:alpha val="43137"/>
                    </a:srgbClr>
                  </a:outerShdw>
                </a:effectLst>
                <a:latin typeface="ＭＳ Ｐゴシック" pitchFamily="50" charset="-128"/>
              </a:rPr>
              <a:t>照度及び照明環境の</a:t>
            </a:r>
            <a:r>
              <a:rPr lang="ja-JP" altLang="en-US" sz="3600" dirty="0">
                <a:solidFill>
                  <a:srgbClr val="FFFFFF"/>
                </a:solidFill>
                <a:effectLst>
                  <a:outerShdw blurRad="38100" dist="38100" dir="2700000" algn="tl">
                    <a:srgbClr val="000000">
                      <a:alpha val="43137"/>
                    </a:srgbClr>
                  </a:outerShdw>
                </a:effectLst>
                <a:latin typeface="ＭＳ Ｐゴシック" pitchFamily="50" charset="-128"/>
              </a:rPr>
              <a:t>測定方法と場所</a:t>
            </a:r>
            <a:endParaRPr lang="ja-JP" altLang="en-US" sz="3600" dirty="0">
              <a:solidFill>
                <a:srgbClr val="FFFFFF"/>
              </a:solidFill>
              <a:effectLst>
                <a:outerShdw blurRad="38100" dist="38100" dir="2700000" algn="tl">
                  <a:srgbClr val="000000">
                    <a:alpha val="43137"/>
                  </a:srgbClr>
                </a:outerShdw>
              </a:effectLst>
              <a:latin typeface="Arial" charset="0"/>
            </a:endParaRPr>
          </a:p>
        </p:txBody>
      </p:sp>
      <p:sp>
        <p:nvSpPr>
          <p:cNvPr id="6" name="Text Box 3"/>
          <p:cNvSpPr txBox="1">
            <a:spLocks noChangeArrowheads="1"/>
          </p:cNvSpPr>
          <p:nvPr/>
        </p:nvSpPr>
        <p:spPr bwMode="auto">
          <a:xfrm>
            <a:off x="500063" y="1052513"/>
            <a:ext cx="8643937" cy="1570037"/>
          </a:xfrm>
          <a:prstGeom prst="rect">
            <a:avLst/>
          </a:prstGeom>
          <a:noFill/>
          <a:ln w="9525">
            <a:noFill/>
            <a:miter lim="800000"/>
            <a:headEnd/>
            <a:tailEnd/>
          </a:ln>
          <a:effectLst/>
        </p:spPr>
        <p:txBody>
          <a:bodyPr>
            <a:spAutoFit/>
          </a:bodyPr>
          <a:lstStyle/>
          <a:p>
            <a:pPr fontAlgn="base">
              <a:spcBef>
                <a:spcPct val="50000"/>
              </a:spcBef>
              <a:spcAft>
                <a:spcPct val="0"/>
              </a:spcAft>
              <a:defRPr/>
            </a:pPr>
            <a:r>
              <a:rPr lang="ja-JP" altLang="en-US" sz="2400" dirty="0">
                <a:solidFill>
                  <a:srgbClr val="FFFFFF"/>
                </a:solidFill>
                <a:effectLst>
                  <a:outerShdw blurRad="38100" dist="38100" dir="2700000" algn="tl">
                    <a:srgbClr val="000000">
                      <a:alpha val="43137"/>
                    </a:srgbClr>
                  </a:outerShdw>
                </a:effectLst>
                <a:latin typeface="ＭＳ Ｐゴシック" pitchFamily="50" charset="-128"/>
              </a:rPr>
              <a:t>・照度計</a:t>
            </a:r>
            <a:endParaRPr lang="en-US" altLang="ja-JP" sz="2400" dirty="0">
              <a:solidFill>
                <a:srgbClr val="FFFFFF"/>
              </a:solidFill>
              <a:effectLst>
                <a:outerShdw blurRad="38100" dist="38100" dir="2700000" algn="tl">
                  <a:srgbClr val="000000">
                    <a:alpha val="43137"/>
                  </a:srgbClr>
                </a:outerShdw>
              </a:effectLst>
              <a:latin typeface="ＭＳ Ｐゴシック" pitchFamily="50" charset="-128"/>
            </a:endParaRPr>
          </a:p>
          <a:p>
            <a:pPr fontAlgn="base">
              <a:spcBef>
                <a:spcPct val="50000"/>
              </a:spcBef>
              <a:spcAft>
                <a:spcPct val="0"/>
              </a:spcAft>
              <a:defRPr/>
            </a:pPr>
            <a:r>
              <a:rPr lang="ja-JP" altLang="en-US" sz="2400" dirty="0">
                <a:solidFill>
                  <a:srgbClr val="FFFFFF"/>
                </a:solidFill>
                <a:effectLst>
                  <a:outerShdw blurRad="38100" dist="38100" dir="2700000" algn="tl">
                    <a:srgbClr val="000000">
                      <a:alpha val="43137"/>
                    </a:srgbClr>
                  </a:outerShdw>
                </a:effectLst>
                <a:latin typeface="ＭＳ Ｐゴシック" pitchFamily="50" charset="-128"/>
              </a:rPr>
              <a:t>　　照度計のボタンを押し、黒板と教室の任意の場所を測定する</a:t>
            </a:r>
          </a:p>
          <a:p>
            <a:pPr fontAlgn="base">
              <a:spcBef>
                <a:spcPct val="50000"/>
              </a:spcBef>
              <a:spcAft>
                <a:spcPct val="0"/>
              </a:spcAft>
              <a:defRPr/>
            </a:pPr>
            <a:r>
              <a:rPr lang="ja-JP" altLang="en-US" sz="2400" dirty="0">
                <a:solidFill>
                  <a:srgbClr val="FFFFFF"/>
                </a:solidFill>
                <a:effectLst>
                  <a:outerShdw blurRad="38100" dist="38100" dir="2700000" algn="tl">
                    <a:srgbClr val="000000">
                      <a:alpha val="43137"/>
                    </a:srgbClr>
                  </a:outerShdw>
                </a:effectLst>
                <a:latin typeface="ＭＳ Ｐゴシック" pitchFamily="50" charset="-128"/>
              </a:rPr>
              <a:t>　　任意の場所：　　　　の点</a:t>
            </a:r>
          </a:p>
        </p:txBody>
      </p:sp>
      <p:sp>
        <p:nvSpPr>
          <p:cNvPr id="7" name="Text Box 3"/>
          <p:cNvSpPr txBox="1">
            <a:spLocks noChangeArrowheads="1"/>
          </p:cNvSpPr>
          <p:nvPr/>
        </p:nvSpPr>
        <p:spPr bwMode="auto">
          <a:xfrm>
            <a:off x="2124075" y="6491288"/>
            <a:ext cx="1225550" cy="366712"/>
          </a:xfrm>
          <a:prstGeom prst="rect">
            <a:avLst/>
          </a:prstGeom>
          <a:noFill/>
          <a:ln w="9525">
            <a:noFill/>
            <a:miter lim="800000"/>
            <a:headEnd/>
            <a:tailEnd/>
          </a:ln>
          <a:effectLst>
            <a:outerShdw dist="17961" dir="2700000" algn="ctr" rotWithShape="0">
              <a:schemeClr val="tx1"/>
            </a:outerShdw>
          </a:effectLst>
        </p:spPr>
        <p:txBody>
          <a:bodyPr>
            <a:spAutoFit/>
          </a:bodyPr>
          <a:lstStyle/>
          <a:p>
            <a:pPr fontAlgn="base">
              <a:spcBef>
                <a:spcPct val="50000"/>
              </a:spcBef>
              <a:spcAft>
                <a:spcPct val="0"/>
              </a:spcAft>
              <a:defRPr/>
            </a:pPr>
            <a:r>
              <a:rPr lang="ja-JP" altLang="en-US" b="1">
                <a:solidFill>
                  <a:srgbClr val="FFFFFF"/>
                </a:solidFill>
                <a:latin typeface="ＭＳ Ｐゴシック" pitchFamily="50" charset="-128"/>
              </a:rPr>
              <a:t>照 度 計</a:t>
            </a:r>
            <a:endParaRPr lang="en-US" altLang="ja-JP" b="1">
              <a:solidFill>
                <a:srgbClr val="FFFFFF"/>
              </a:solidFill>
              <a:latin typeface="ＭＳ Ｐゴシック" pitchFamily="50" charset="-128"/>
            </a:endParaRPr>
          </a:p>
        </p:txBody>
      </p:sp>
      <p:sp>
        <p:nvSpPr>
          <p:cNvPr id="9" name="スライド番号プレースホルダ 8"/>
          <p:cNvSpPr txBox="1">
            <a:spLocks noGrp="1"/>
          </p:cNvSpPr>
          <p:nvPr/>
        </p:nvSpPr>
        <p:spPr bwMode="auto">
          <a:xfrm>
            <a:off x="8604250" y="6381750"/>
            <a:ext cx="431800" cy="476250"/>
          </a:xfrm>
          <a:prstGeom prst="rect">
            <a:avLst/>
          </a:prstGeom>
          <a:noFill/>
          <a:ln>
            <a:miter lim="800000"/>
            <a:headEnd/>
            <a:tailEnd/>
          </a:ln>
        </p:spPr>
        <p:txBody>
          <a:bodyPr/>
          <a:lstStyle/>
          <a:p>
            <a:pPr algn="r" fontAlgn="base">
              <a:spcBef>
                <a:spcPct val="0"/>
              </a:spcBef>
              <a:spcAft>
                <a:spcPct val="0"/>
              </a:spcAft>
              <a:defRPr/>
            </a:pPr>
            <a:fld id="{9FCE64AB-CA20-43F6-AB2E-0E8456B5B07C}" type="slidenum">
              <a:rPr lang="en-US" altLang="ja-JP" sz="1400" b="1">
                <a:solidFill>
                  <a:srgbClr val="FFFFFF"/>
                </a:solidFill>
                <a:latin typeface="ＭＳ Ｐゴシック" panose="020B0600070205080204" pitchFamily="50" charset="-128"/>
              </a:rPr>
              <a:pPr algn="r" fontAlgn="base">
                <a:spcBef>
                  <a:spcPct val="0"/>
                </a:spcBef>
                <a:spcAft>
                  <a:spcPct val="0"/>
                </a:spcAft>
                <a:defRPr/>
              </a:pPr>
              <a:t>22</a:t>
            </a:fld>
            <a:endParaRPr lang="en-US" altLang="ja-JP" sz="1400" b="1">
              <a:solidFill>
                <a:srgbClr val="FFFFFF"/>
              </a:solidFill>
              <a:latin typeface="ＭＳ Ｐゴシック" panose="020B0600070205080204" pitchFamily="50" charset="-128"/>
            </a:endParaRPr>
          </a:p>
        </p:txBody>
      </p:sp>
      <p:pic>
        <p:nvPicPr>
          <p:cNvPr id="29703" name="Picture 11" descr="IMGP2129"/>
          <p:cNvPicPr>
            <a:picLocks noChangeAspect="1" noChangeArrowheads="1"/>
          </p:cNvPicPr>
          <p:nvPr/>
        </p:nvPicPr>
        <p:blipFill>
          <a:blip r:embed="rId3" cstate="print"/>
          <a:srcRect/>
          <a:stretch>
            <a:fillRect/>
          </a:stretch>
        </p:blipFill>
        <p:spPr bwMode="auto">
          <a:xfrm>
            <a:off x="1692275" y="5157788"/>
            <a:ext cx="1943100" cy="1330325"/>
          </a:xfrm>
          <a:prstGeom prst="rect">
            <a:avLst/>
          </a:prstGeom>
          <a:noFill/>
          <a:ln w="9525">
            <a:noFill/>
            <a:miter lim="800000"/>
            <a:headEnd/>
            <a:tailEnd/>
          </a:ln>
        </p:spPr>
      </p:pic>
      <p:graphicFrame>
        <p:nvGraphicFramePr>
          <p:cNvPr id="70924" name="Group 268"/>
          <p:cNvGraphicFramePr>
            <a:graphicFrameLocks noGrp="1"/>
          </p:cNvGraphicFramePr>
          <p:nvPr/>
        </p:nvGraphicFramePr>
        <p:xfrm>
          <a:off x="827088" y="3716338"/>
          <a:ext cx="3313112" cy="1036320"/>
        </p:xfrm>
        <a:graphic>
          <a:graphicData uri="http://schemas.openxmlformats.org/drawingml/2006/table">
            <a:tbl>
              <a:tblPr/>
              <a:tblGrid>
                <a:gridCol w="828675"/>
                <a:gridCol w="828675"/>
                <a:gridCol w="827087"/>
                <a:gridCol w="828675"/>
              </a:tblGrid>
              <a:tr h="252413">
                <a:tc>
                  <a:txBody>
                    <a:bodyPr/>
                    <a:lstStyle/>
                    <a:p>
                      <a:pPr marL="0" marR="0" lvl="0" indent="0" algn="l" defTabSz="914400" rtl="0" eaLnBrk="0" fontAlgn="ctr" latinLnBrk="0" hangingPunct="0">
                        <a:lnSpc>
                          <a:spcPct val="100000"/>
                        </a:lnSpc>
                        <a:spcBef>
                          <a:spcPct val="50000"/>
                        </a:spcBef>
                        <a:spcAft>
                          <a:spcPct val="0"/>
                        </a:spcAft>
                        <a:buClrTx/>
                        <a:buSzTx/>
                        <a:buFontTx/>
                        <a:buNone/>
                        <a:tabLst/>
                      </a:pPr>
                      <a:r>
                        <a:rPr kumimoji="1" lang="ja-JP" altLang="en-US" sz="1100" b="0" i="0" u="none" strike="noStrike" cap="none" normalizeH="0" baseline="0" dirty="0" smtClean="0">
                          <a:ln>
                            <a:noFill/>
                          </a:ln>
                          <a:solidFill>
                            <a:schemeClr val="tx1"/>
                          </a:solidFill>
                          <a:effectLst/>
                          <a:latin typeface="ＭＳ Ｐゴシック" pitchFamily="50" charset="-128"/>
                          <a:ea typeface="ＭＳ Ｐゴシック" pitchFamily="50" charset="-128"/>
                        </a:rPr>
                        <a:t>　</a:t>
                      </a:r>
                      <a:endParaRPr kumimoji="1" lang="ja-JP" altLang="en-US" sz="1800" b="1" i="0" u="none" strike="noStrike" cap="none" normalizeH="0" baseline="0" dirty="0" smtClean="0">
                        <a:ln>
                          <a:noFill/>
                        </a:ln>
                        <a:solidFill>
                          <a:schemeClr val="bg1"/>
                        </a:solidFill>
                        <a:effectLst/>
                        <a:latin typeface="Arial" charset="0"/>
                        <a:ea typeface="ＭＳ Ｐゴシック" pitchFamily="50" charset="-128"/>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0" fontAlgn="ctr" latinLnBrk="0" hangingPunct="0">
                        <a:lnSpc>
                          <a:spcPct val="100000"/>
                        </a:lnSpc>
                        <a:spcBef>
                          <a:spcPct val="50000"/>
                        </a:spcBef>
                        <a:spcAft>
                          <a:spcPct val="0"/>
                        </a:spcAft>
                        <a:buClrTx/>
                        <a:buSzTx/>
                        <a:buFontTx/>
                        <a:buNone/>
                        <a:tabLst/>
                      </a:pPr>
                      <a:r>
                        <a:rPr kumimoji="1" lang="ja-JP" altLang="en-US" sz="1100" b="0" i="0" u="none" strike="noStrike" cap="none" normalizeH="0" baseline="0" dirty="0" smtClean="0">
                          <a:ln>
                            <a:noFill/>
                          </a:ln>
                          <a:solidFill>
                            <a:schemeClr val="tx1"/>
                          </a:solidFill>
                          <a:effectLst/>
                          <a:latin typeface="ＭＳ Ｐゴシック" pitchFamily="50" charset="-128"/>
                          <a:ea typeface="ＭＳ Ｐゴシック" pitchFamily="50" charset="-128"/>
                        </a:rPr>
                        <a:t>　</a:t>
                      </a:r>
                      <a:endParaRPr kumimoji="1" lang="ja-JP" altLang="en-US" sz="1800" b="1" i="0" u="none" strike="noStrike" cap="none" normalizeH="0" baseline="0" dirty="0" smtClean="0">
                        <a:ln>
                          <a:noFill/>
                        </a:ln>
                        <a:solidFill>
                          <a:schemeClr val="bg1"/>
                        </a:solidFill>
                        <a:effectLst/>
                        <a:latin typeface="Arial" charset="0"/>
                        <a:ea typeface="ＭＳ Ｐゴシック" pitchFamily="50" charset="-128"/>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0" fontAlgn="ctr" latinLnBrk="0" hangingPunct="0">
                        <a:lnSpc>
                          <a:spcPct val="100000"/>
                        </a:lnSpc>
                        <a:spcBef>
                          <a:spcPct val="50000"/>
                        </a:spcBef>
                        <a:spcAft>
                          <a:spcPct val="0"/>
                        </a:spcAft>
                        <a:buClrTx/>
                        <a:buSzTx/>
                        <a:buFontTx/>
                        <a:buNone/>
                        <a:tabLst/>
                      </a:pPr>
                      <a:r>
                        <a:rPr kumimoji="1" lang="ja-JP" altLang="en-US" sz="1100" b="0" i="0" u="none" strike="noStrike" cap="none" normalizeH="0" baseline="0" smtClean="0">
                          <a:ln>
                            <a:noFill/>
                          </a:ln>
                          <a:solidFill>
                            <a:schemeClr val="tx1"/>
                          </a:solidFill>
                          <a:effectLst/>
                          <a:latin typeface="ＭＳ Ｐゴシック" pitchFamily="50" charset="-128"/>
                          <a:ea typeface="ＭＳ Ｐゴシック" pitchFamily="50" charset="-128"/>
                        </a:rPr>
                        <a:t>　</a:t>
                      </a:r>
                      <a:endParaRPr kumimoji="1" lang="ja-JP" altLang="en-US" sz="1800" b="1" i="0" u="none" strike="noStrike" cap="none" normalizeH="0" baseline="0" smtClean="0">
                        <a:ln>
                          <a:noFill/>
                        </a:ln>
                        <a:solidFill>
                          <a:schemeClr val="bg1"/>
                        </a:solidFill>
                        <a:effectLst/>
                        <a:latin typeface="Arial" charset="0"/>
                        <a:ea typeface="ＭＳ Ｐゴシック" pitchFamily="50" charset="-128"/>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0" fontAlgn="ctr" latinLnBrk="0" hangingPunct="0">
                        <a:lnSpc>
                          <a:spcPct val="100000"/>
                        </a:lnSpc>
                        <a:spcBef>
                          <a:spcPct val="50000"/>
                        </a:spcBef>
                        <a:spcAft>
                          <a:spcPct val="0"/>
                        </a:spcAft>
                        <a:buClrTx/>
                        <a:buSzTx/>
                        <a:buFontTx/>
                        <a:buNone/>
                        <a:tabLst/>
                      </a:pPr>
                      <a:r>
                        <a:rPr kumimoji="1" lang="ja-JP" altLang="en-US" sz="1100" b="0" i="0" u="none" strike="noStrike" cap="none" normalizeH="0" baseline="0" smtClean="0">
                          <a:ln>
                            <a:noFill/>
                          </a:ln>
                          <a:solidFill>
                            <a:schemeClr val="tx1"/>
                          </a:solidFill>
                          <a:effectLst/>
                          <a:latin typeface="ＭＳ Ｐゴシック" pitchFamily="50" charset="-128"/>
                          <a:ea typeface="ＭＳ Ｐゴシック" pitchFamily="50" charset="-128"/>
                        </a:rPr>
                        <a:t>　</a:t>
                      </a:r>
                      <a:endParaRPr kumimoji="1" lang="ja-JP" altLang="en-US" sz="1800" b="1" i="0" u="none" strike="noStrike" cap="none" normalizeH="0" baseline="0" smtClean="0">
                        <a:ln>
                          <a:noFill/>
                        </a:ln>
                        <a:solidFill>
                          <a:schemeClr val="bg1"/>
                        </a:solidFill>
                        <a:effectLst/>
                        <a:latin typeface="Arial" charset="0"/>
                        <a:ea typeface="ＭＳ Ｐゴシック" pitchFamily="50" charset="-128"/>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r>
              <a:tr h="244475">
                <a:tc>
                  <a:txBody>
                    <a:bodyPr/>
                    <a:lstStyle/>
                    <a:p>
                      <a:pPr marL="0" marR="0" lvl="0" indent="0" algn="l" defTabSz="914400" rtl="0" eaLnBrk="0" fontAlgn="ctr" latinLnBrk="0" hangingPunct="0">
                        <a:lnSpc>
                          <a:spcPct val="100000"/>
                        </a:lnSpc>
                        <a:spcBef>
                          <a:spcPct val="50000"/>
                        </a:spcBef>
                        <a:spcAft>
                          <a:spcPct val="0"/>
                        </a:spcAft>
                        <a:buClrTx/>
                        <a:buSzTx/>
                        <a:buFontTx/>
                        <a:buNone/>
                        <a:tabLst/>
                      </a:pPr>
                      <a:r>
                        <a:rPr kumimoji="1" lang="ja-JP" altLang="en-US" sz="1100" b="0" i="0" u="none" strike="noStrike" cap="none" normalizeH="0" baseline="0" smtClean="0">
                          <a:ln>
                            <a:noFill/>
                          </a:ln>
                          <a:solidFill>
                            <a:schemeClr val="tx1"/>
                          </a:solidFill>
                          <a:effectLst/>
                          <a:latin typeface="ＭＳ Ｐゴシック" pitchFamily="50" charset="-128"/>
                          <a:ea typeface="ＭＳ Ｐゴシック" pitchFamily="50" charset="-128"/>
                        </a:rPr>
                        <a:t>　</a:t>
                      </a:r>
                      <a:endParaRPr kumimoji="1" lang="ja-JP" altLang="en-US" sz="1800" b="1" i="0" u="none" strike="noStrike" cap="none" normalizeH="0" baseline="0" smtClean="0">
                        <a:ln>
                          <a:noFill/>
                        </a:ln>
                        <a:solidFill>
                          <a:schemeClr val="bg1"/>
                        </a:solidFill>
                        <a:effectLst/>
                        <a:latin typeface="Arial" charset="0"/>
                        <a:ea typeface="ＭＳ Ｐゴシック" pitchFamily="50" charset="-128"/>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0" fontAlgn="ctr" latinLnBrk="0" hangingPunct="0">
                        <a:lnSpc>
                          <a:spcPct val="100000"/>
                        </a:lnSpc>
                        <a:spcBef>
                          <a:spcPct val="50000"/>
                        </a:spcBef>
                        <a:spcAft>
                          <a:spcPct val="0"/>
                        </a:spcAft>
                        <a:buClrTx/>
                        <a:buSzTx/>
                        <a:buFontTx/>
                        <a:buNone/>
                        <a:tabLst/>
                      </a:pPr>
                      <a:r>
                        <a:rPr kumimoji="1" lang="ja-JP" altLang="en-US" sz="1100" b="0" i="0" u="none" strike="noStrike" cap="none" normalizeH="0" baseline="0" smtClean="0">
                          <a:ln>
                            <a:noFill/>
                          </a:ln>
                          <a:solidFill>
                            <a:schemeClr val="tx1"/>
                          </a:solidFill>
                          <a:effectLst/>
                          <a:latin typeface="ＭＳ Ｐゴシック" pitchFamily="50" charset="-128"/>
                          <a:ea typeface="ＭＳ Ｐゴシック" pitchFamily="50" charset="-128"/>
                        </a:rPr>
                        <a:t>　</a:t>
                      </a:r>
                      <a:endParaRPr kumimoji="1" lang="ja-JP" altLang="en-US" sz="1800" b="1" i="0" u="none" strike="noStrike" cap="none" normalizeH="0" baseline="0" smtClean="0">
                        <a:ln>
                          <a:noFill/>
                        </a:ln>
                        <a:solidFill>
                          <a:schemeClr val="bg1"/>
                        </a:solidFill>
                        <a:effectLst/>
                        <a:latin typeface="Arial" charset="0"/>
                        <a:ea typeface="ＭＳ Ｐゴシック" pitchFamily="50" charset="-128"/>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0" fontAlgn="ctr" latinLnBrk="0" hangingPunct="0">
                        <a:lnSpc>
                          <a:spcPct val="100000"/>
                        </a:lnSpc>
                        <a:spcBef>
                          <a:spcPct val="50000"/>
                        </a:spcBef>
                        <a:spcAft>
                          <a:spcPct val="0"/>
                        </a:spcAft>
                        <a:buClrTx/>
                        <a:buSzTx/>
                        <a:buFontTx/>
                        <a:buNone/>
                        <a:tabLst/>
                      </a:pPr>
                      <a:r>
                        <a:rPr kumimoji="1" lang="ja-JP" altLang="en-US" sz="1100" b="0" i="0" u="none" strike="noStrike" cap="none" normalizeH="0" baseline="0" smtClean="0">
                          <a:ln>
                            <a:noFill/>
                          </a:ln>
                          <a:solidFill>
                            <a:schemeClr val="tx1"/>
                          </a:solidFill>
                          <a:effectLst/>
                          <a:latin typeface="ＭＳ Ｐゴシック" pitchFamily="50" charset="-128"/>
                          <a:ea typeface="ＭＳ Ｐゴシック" pitchFamily="50" charset="-128"/>
                        </a:rPr>
                        <a:t>　</a:t>
                      </a:r>
                      <a:endParaRPr kumimoji="1" lang="ja-JP" altLang="en-US" sz="1800" b="1" i="0" u="none" strike="noStrike" cap="none" normalizeH="0" baseline="0" smtClean="0">
                        <a:ln>
                          <a:noFill/>
                        </a:ln>
                        <a:solidFill>
                          <a:schemeClr val="bg1"/>
                        </a:solidFill>
                        <a:effectLst/>
                        <a:latin typeface="Arial" charset="0"/>
                        <a:ea typeface="ＭＳ Ｐゴシック" pitchFamily="50" charset="-128"/>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0" fontAlgn="ctr" latinLnBrk="0" hangingPunct="0">
                        <a:lnSpc>
                          <a:spcPct val="100000"/>
                        </a:lnSpc>
                        <a:spcBef>
                          <a:spcPct val="50000"/>
                        </a:spcBef>
                        <a:spcAft>
                          <a:spcPct val="0"/>
                        </a:spcAft>
                        <a:buClrTx/>
                        <a:buSzTx/>
                        <a:buFontTx/>
                        <a:buNone/>
                        <a:tabLst/>
                      </a:pPr>
                      <a:r>
                        <a:rPr kumimoji="1" lang="ja-JP" altLang="en-US" sz="1100" b="0" i="0" u="none" strike="noStrike" cap="none" normalizeH="0" baseline="0" smtClean="0">
                          <a:ln>
                            <a:noFill/>
                          </a:ln>
                          <a:solidFill>
                            <a:schemeClr val="tx1"/>
                          </a:solidFill>
                          <a:effectLst/>
                          <a:latin typeface="ＭＳ Ｐゴシック" pitchFamily="50" charset="-128"/>
                          <a:ea typeface="ＭＳ Ｐゴシック" pitchFamily="50" charset="-128"/>
                        </a:rPr>
                        <a:t>　</a:t>
                      </a:r>
                      <a:endParaRPr kumimoji="1" lang="ja-JP" altLang="en-US" sz="1800" b="1" i="0" u="none" strike="noStrike" cap="none" normalizeH="0" baseline="0" smtClean="0">
                        <a:ln>
                          <a:noFill/>
                        </a:ln>
                        <a:solidFill>
                          <a:schemeClr val="bg1"/>
                        </a:solidFill>
                        <a:effectLst/>
                        <a:latin typeface="Arial" charset="0"/>
                        <a:ea typeface="ＭＳ Ｐゴシック" pitchFamily="50" charset="-128"/>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r>
              <a:tr h="250825">
                <a:tc>
                  <a:txBody>
                    <a:bodyPr/>
                    <a:lstStyle/>
                    <a:p>
                      <a:pPr marL="0" marR="0" lvl="0" indent="0" algn="l" defTabSz="914400" rtl="0" eaLnBrk="0" fontAlgn="ctr" latinLnBrk="0" hangingPunct="0">
                        <a:lnSpc>
                          <a:spcPct val="100000"/>
                        </a:lnSpc>
                        <a:spcBef>
                          <a:spcPct val="50000"/>
                        </a:spcBef>
                        <a:spcAft>
                          <a:spcPct val="0"/>
                        </a:spcAft>
                        <a:buClrTx/>
                        <a:buSzTx/>
                        <a:buFontTx/>
                        <a:buNone/>
                        <a:tabLst/>
                      </a:pPr>
                      <a:r>
                        <a:rPr kumimoji="1" lang="ja-JP" altLang="en-US" sz="1100" b="0" i="0" u="none" strike="noStrike" cap="none" normalizeH="0" baseline="0" smtClean="0">
                          <a:ln>
                            <a:noFill/>
                          </a:ln>
                          <a:solidFill>
                            <a:schemeClr val="tx1"/>
                          </a:solidFill>
                          <a:effectLst/>
                          <a:latin typeface="ＭＳ Ｐゴシック" pitchFamily="50" charset="-128"/>
                          <a:ea typeface="ＭＳ Ｐゴシック" pitchFamily="50" charset="-128"/>
                        </a:rPr>
                        <a:t>　</a:t>
                      </a:r>
                      <a:endParaRPr kumimoji="1" lang="ja-JP" altLang="en-US" sz="1800" b="1" i="0" u="none" strike="noStrike" cap="none" normalizeH="0" baseline="0" smtClean="0">
                        <a:ln>
                          <a:noFill/>
                        </a:ln>
                        <a:solidFill>
                          <a:schemeClr val="bg1"/>
                        </a:solidFill>
                        <a:effectLst/>
                        <a:latin typeface="Arial" charset="0"/>
                        <a:ea typeface="ＭＳ Ｐゴシック" pitchFamily="50" charset="-128"/>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0" fontAlgn="ctr" latinLnBrk="0" hangingPunct="0">
                        <a:lnSpc>
                          <a:spcPct val="100000"/>
                        </a:lnSpc>
                        <a:spcBef>
                          <a:spcPct val="50000"/>
                        </a:spcBef>
                        <a:spcAft>
                          <a:spcPct val="0"/>
                        </a:spcAft>
                        <a:buClrTx/>
                        <a:buSzTx/>
                        <a:buFontTx/>
                        <a:buNone/>
                        <a:tabLst/>
                      </a:pPr>
                      <a:r>
                        <a:rPr kumimoji="1" lang="ja-JP" altLang="en-US" sz="1100" b="0" i="0" u="none" strike="noStrike" cap="none" normalizeH="0" baseline="0" smtClean="0">
                          <a:ln>
                            <a:noFill/>
                          </a:ln>
                          <a:solidFill>
                            <a:schemeClr val="tx1"/>
                          </a:solidFill>
                          <a:effectLst/>
                          <a:latin typeface="ＭＳ Ｐゴシック" pitchFamily="50" charset="-128"/>
                          <a:ea typeface="ＭＳ Ｐゴシック" pitchFamily="50" charset="-128"/>
                        </a:rPr>
                        <a:t>　</a:t>
                      </a:r>
                      <a:endParaRPr kumimoji="1" lang="ja-JP" altLang="en-US" sz="1800" b="1" i="0" u="none" strike="noStrike" cap="none" normalizeH="0" baseline="0" smtClean="0">
                        <a:ln>
                          <a:noFill/>
                        </a:ln>
                        <a:solidFill>
                          <a:schemeClr val="bg1"/>
                        </a:solidFill>
                        <a:effectLst/>
                        <a:latin typeface="Arial" charset="0"/>
                        <a:ea typeface="ＭＳ Ｐゴシック" pitchFamily="50" charset="-128"/>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0" fontAlgn="ctr" latinLnBrk="0" hangingPunct="0">
                        <a:lnSpc>
                          <a:spcPct val="100000"/>
                        </a:lnSpc>
                        <a:spcBef>
                          <a:spcPct val="50000"/>
                        </a:spcBef>
                        <a:spcAft>
                          <a:spcPct val="0"/>
                        </a:spcAft>
                        <a:buClrTx/>
                        <a:buSzTx/>
                        <a:buFontTx/>
                        <a:buNone/>
                        <a:tabLst/>
                      </a:pPr>
                      <a:r>
                        <a:rPr kumimoji="1" lang="ja-JP" altLang="en-US" sz="1100" b="0" i="0" u="none" strike="noStrike" cap="none" normalizeH="0" baseline="0" smtClean="0">
                          <a:ln>
                            <a:noFill/>
                          </a:ln>
                          <a:solidFill>
                            <a:schemeClr val="tx1"/>
                          </a:solidFill>
                          <a:effectLst/>
                          <a:latin typeface="ＭＳ Ｐゴシック" pitchFamily="50" charset="-128"/>
                          <a:ea typeface="ＭＳ Ｐゴシック" pitchFamily="50" charset="-128"/>
                        </a:rPr>
                        <a:t>　</a:t>
                      </a:r>
                      <a:endParaRPr kumimoji="1" lang="ja-JP" altLang="en-US" sz="1800" b="1" i="0" u="none" strike="noStrike" cap="none" normalizeH="0" baseline="0" smtClean="0">
                        <a:ln>
                          <a:noFill/>
                        </a:ln>
                        <a:solidFill>
                          <a:schemeClr val="bg1"/>
                        </a:solidFill>
                        <a:effectLst/>
                        <a:latin typeface="Arial" charset="0"/>
                        <a:ea typeface="ＭＳ Ｐゴシック" pitchFamily="50" charset="-128"/>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0" fontAlgn="ctr" latinLnBrk="0" hangingPunct="0">
                        <a:lnSpc>
                          <a:spcPct val="100000"/>
                        </a:lnSpc>
                        <a:spcBef>
                          <a:spcPct val="50000"/>
                        </a:spcBef>
                        <a:spcAft>
                          <a:spcPct val="0"/>
                        </a:spcAft>
                        <a:buClrTx/>
                        <a:buSzTx/>
                        <a:buFontTx/>
                        <a:buNone/>
                        <a:tabLst/>
                      </a:pPr>
                      <a:r>
                        <a:rPr kumimoji="1" lang="ja-JP" altLang="en-US" sz="1100" b="0" i="0" u="none" strike="noStrike" cap="none" normalizeH="0" baseline="0" smtClean="0">
                          <a:ln>
                            <a:noFill/>
                          </a:ln>
                          <a:solidFill>
                            <a:schemeClr val="tx1"/>
                          </a:solidFill>
                          <a:effectLst/>
                          <a:latin typeface="ＭＳ Ｐゴシック" pitchFamily="50" charset="-128"/>
                          <a:ea typeface="ＭＳ Ｐゴシック" pitchFamily="50" charset="-128"/>
                        </a:rPr>
                        <a:t>　</a:t>
                      </a:r>
                      <a:endParaRPr kumimoji="1" lang="ja-JP" altLang="en-US" sz="1800" b="1" i="0" u="none" strike="noStrike" cap="none" normalizeH="0" baseline="0" smtClean="0">
                        <a:ln>
                          <a:noFill/>
                        </a:ln>
                        <a:solidFill>
                          <a:schemeClr val="bg1"/>
                        </a:solidFill>
                        <a:effectLst/>
                        <a:latin typeface="Arial" charset="0"/>
                        <a:ea typeface="ＭＳ Ｐゴシック" pitchFamily="50" charset="-128"/>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r>
              <a:tr h="252413">
                <a:tc>
                  <a:txBody>
                    <a:bodyPr/>
                    <a:lstStyle/>
                    <a:p>
                      <a:pPr marL="0" marR="0" lvl="0" indent="0" algn="l" defTabSz="914400" rtl="0" eaLnBrk="0" fontAlgn="ctr" latinLnBrk="0" hangingPunct="0">
                        <a:lnSpc>
                          <a:spcPct val="100000"/>
                        </a:lnSpc>
                        <a:spcBef>
                          <a:spcPct val="50000"/>
                        </a:spcBef>
                        <a:spcAft>
                          <a:spcPct val="0"/>
                        </a:spcAft>
                        <a:buClrTx/>
                        <a:buSzTx/>
                        <a:buFontTx/>
                        <a:buNone/>
                        <a:tabLst/>
                      </a:pPr>
                      <a:r>
                        <a:rPr kumimoji="1" lang="ja-JP" altLang="en-US" sz="1100" b="0" i="0" u="none" strike="noStrike" cap="none" normalizeH="0" baseline="0" smtClean="0">
                          <a:ln>
                            <a:noFill/>
                          </a:ln>
                          <a:solidFill>
                            <a:schemeClr val="tx1"/>
                          </a:solidFill>
                          <a:effectLst/>
                          <a:latin typeface="ＭＳ Ｐゴシック" pitchFamily="50" charset="-128"/>
                          <a:ea typeface="ＭＳ Ｐゴシック" pitchFamily="50" charset="-128"/>
                        </a:rPr>
                        <a:t>　</a:t>
                      </a:r>
                      <a:endParaRPr kumimoji="1" lang="ja-JP" altLang="en-US" sz="1800" b="1" i="0" u="none" strike="noStrike" cap="none" normalizeH="0" baseline="0" smtClean="0">
                        <a:ln>
                          <a:noFill/>
                        </a:ln>
                        <a:solidFill>
                          <a:schemeClr val="bg1"/>
                        </a:solidFill>
                        <a:effectLst/>
                        <a:latin typeface="Arial" charset="0"/>
                        <a:ea typeface="ＭＳ Ｐゴシック" pitchFamily="50" charset="-128"/>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0" fontAlgn="ctr" latinLnBrk="0" hangingPunct="0">
                        <a:lnSpc>
                          <a:spcPct val="100000"/>
                        </a:lnSpc>
                        <a:spcBef>
                          <a:spcPct val="50000"/>
                        </a:spcBef>
                        <a:spcAft>
                          <a:spcPct val="0"/>
                        </a:spcAft>
                        <a:buClrTx/>
                        <a:buSzTx/>
                        <a:buFontTx/>
                        <a:buNone/>
                        <a:tabLst/>
                      </a:pPr>
                      <a:r>
                        <a:rPr kumimoji="1" lang="ja-JP" altLang="en-US" sz="1100" b="0" i="0" u="none" strike="noStrike" cap="none" normalizeH="0" baseline="0" smtClean="0">
                          <a:ln>
                            <a:noFill/>
                          </a:ln>
                          <a:solidFill>
                            <a:schemeClr val="tx1"/>
                          </a:solidFill>
                          <a:effectLst/>
                          <a:latin typeface="ＭＳ Ｐゴシック" pitchFamily="50" charset="-128"/>
                          <a:ea typeface="ＭＳ Ｐゴシック" pitchFamily="50" charset="-128"/>
                        </a:rPr>
                        <a:t>　</a:t>
                      </a:r>
                      <a:endParaRPr kumimoji="1" lang="ja-JP" altLang="en-US" sz="1800" b="1" i="0" u="none" strike="noStrike" cap="none" normalizeH="0" baseline="0" smtClean="0">
                        <a:ln>
                          <a:noFill/>
                        </a:ln>
                        <a:solidFill>
                          <a:schemeClr val="bg1"/>
                        </a:solidFill>
                        <a:effectLst/>
                        <a:latin typeface="Arial" charset="0"/>
                        <a:ea typeface="ＭＳ Ｐゴシック" pitchFamily="50" charset="-128"/>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0" fontAlgn="ctr" latinLnBrk="0" hangingPunct="0">
                        <a:lnSpc>
                          <a:spcPct val="100000"/>
                        </a:lnSpc>
                        <a:spcBef>
                          <a:spcPct val="50000"/>
                        </a:spcBef>
                        <a:spcAft>
                          <a:spcPct val="0"/>
                        </a:spcAft>
                        <a:buClrTx/>
                        <a:buSzTx/>
                        <a:buFontTx/>
                        <a:buNone/>
                        <a:tabLst/>
                      </a:pPr>
                      <a:r>
                        <a:rPr kumimoji="1" lang="ja-JP" altLang="en-US" sz="1100" b="0" i="0" u="none" strike="noStrike" cap="none" normalizeH="0" baseline="0" smtClean="0">
                          <a:ln>
                            <a:noFill/>
                          </a:ln>
                          <a:solidFill>
                            <a:schemeClr val="tx1"/>
                          </a:solidFill>
                          <a:effectLst/>
                          <a:latin typeface="ＭＳ Ｐゴシック" pitchFamily="50" charset="-128"/>
                          <a:ea typeface="ＭＳ Ｐゴシック" pitchFamily="50" charset="-128"/>
                        </a:rPr>
                        <a:t>　</a:t>
                      </a:r>
                      <a:endParaRPr kumimoji="1" lang="ja-JP" altLang="en-US" sz="1800" b="1" i="0" u="none" strike="noStrike" cap="none" normalizeH="0" baseline="0" smtClean="0">
                        <a:ln>
                          <a:noFill/>
                        </a:ln>
                        <a:solidFill>
                          <a:schemeClr val="bg1"/>
                        </a:solidFill>
                        <a:effectLst/>
                        <a:latin typeface="Arial" charset="0"/>
                        <a:ea typeface="ＭＳ Ｐゴシック" pitchFamily="50" charset="-128"/>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0" fontAlgn="ctr" latinLnBrk="0" hangingPunct="0">
                        <a:lnSpc>
                          <a:spcPct val="100000"/>
                        </a:lnSpc>
                        <a:spcBef>
                          <a:spcPct val="50000"/>
                        </a:spcBef>
                        <a:spcAft>
                          <a:spcPct val="0"/>
                        </a:spcAft>
                        <a:buClrTx/>
                        <a:buSzTx/>
                        <a:buFontTx/>
                        <a:buNone/>
                        <a:tabLst/>
                      </a:pPr>
                      <a:r>
                        <a:rPr kumimoji="1" lang="ja-JP" altLang="en-US" sz="1100" b="0" i="0" u="none" strike="noStrike" cap="none" normalizeH="0" baseline="0" smtClean="0">
                          <a:ln>
                            <a:noFill/>
                          </a:ln>
                          <a:solidFill>
                            <a:schemeClr val="tx1"/>
                          </a:solidFill>
                          <a:effectLst/>
                          <a:latin typeface="ＭＳ Ｐゴシック" pitchFamily="50" charset="-128"/>
                          <a:ea typeface="ＭＳ Ｐゴシック" pitchFamily="50" charset="-128"/>
                        </a:rPr>
                        <a:t>　</a:t>
                      </a:r>
                      <a:endParaRPr kumimoji="1" lang="ja-JP" altLang="en-US" sz="1800" b="1" i="0" u="none" strike="noStrike" cap="none" normalizeH="0" baseline="0" smtClean="0">
                        <a:ln>
                          <a:noFill/>
                        </a:ln>
                        <a:solidFill>
                          <a:schemeClr val="bg1"/>
                        </a:solidFill>
                        <a:effectLst/>
                        <a:latin typeface="Arial" charset="0"/>
                        <a:ea typeface="ＭＳ Ｐゴシック" pitchFamily="50" charset="-128"/>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r>
            </a:tbl>
          </a:graphicData>
        </a:graphic>
      </p:graphicFrame>
      <p:sp>
        <p:nvSpPr>
          <p:cNvPr id="2" name="Text Box 3"/>
          <p:cNvSpPr txBox="1">
            <a:spLocks noChangeArrowheads="1"/>
          </p:cNvSpPr>
          <p:nvPr/>
        </p:nvSpPr>
        <p:spPr bwMode="auto">
          <a:xfrm>
            <a:off x="1979712" y="3212976"/>
            <a:ext cx="935038" cy="400110"/>
          </a:xfrm>
          <a:prstGeom prst="rect">
            <a:avLst/>
          </a:prstGeom>
          <a:noFill/>
          <a:ln w="9525">
            <a:noFill/>
            <a:miter lim="800000"/>
            <a:headEnd/>
            <a:tailEnd/>
          </a:ln>
          <a:effectLst>
            <a:outerShdw dist="17961" dir="2700000" algn="ctr" rotWithShape="0">
              <a:schemeClr val="tx1"/>
            </a:outerShdw>
          </a:effectLst>
        </p:spPr>
        <p:txBody>
          <a:bodyPr>
            <a:spAutoFit/>
          </a:bodyPr>
          <a:lstStyle/>
          <a:p>
            <a:pPr algn="ctr" fontAlgn="base">
              <a:spcBef>
                <a:spcPct val="50000"/>
              </a:spcBef>
              <a:spcAft>
                <a:spcPct val="0"/>
              </a:spcAft>
              <a:defRPr/>
            </a:pPr>
            <a:r>
              <a:rPr lang="ja-JP" altLang="en-US" sz="2000" b="1" dirty="0" smtClean="0">
                <a:solidFill>
                  <a:srgbClr val="FFFFFF"/>
                </a:solidFill>
                <a:latin typeface="ＭＳ Ｐゴシック" pitchFamily="50" charset="-128"/>
              </a:rPr>
              <a:t>黒板</a:t>
            </a:r>
            <a:endParaRPr lang="ja-JP" altLang="en-US" sz="1400" b="1" dirty="0">
              <a:solidFill>
                <a:srgbClr val="FFFFFF"/>
              </a:solidFill>
              <a:latin typeface="ＭＳ Ｐゴシック" pitchFamily="50" charset="-128"/>
            </a:endParaRPr>
          </a:p>
        </p:txBody>
      </p:sp>
      <p:graphicFrame>
        <p:nvGraphicFramePr>
          <p:cNvPr id="70955" name="Group 299"/>
          <p:cNvGraphicFramePr>
            <a:graphicFrameLocks noGrp="1"/>
          </p:cNvGraphicFramePr>
          <p:nvPr/>
        </p:nvGraphicFramePr>
        <p:xfrm>
          <a:off x="5580063" y="3716338"/>
          <a:ext cx="2592387" cy="2808288"/>
        </p:xfrm>
        <a:graphic>
          <a:graphicData uri="http://schemas.openxmlformats.org/drawingml/2006/table">
            <a:tbl>
              <a:tblPr/>
              <a:tblGrid>
                <a:gridCol w="649287"/>
                <a:gridCol w="647700"/>
                <a:gridCol w="647700"/>
                <a:gridCol w="647700"/>
              </a:tblGrid>
              <a:tr h="701675">
                <a:tc>
                  <a:txBody>
                    <a:bodyPr/>
                    <a:lstStyle/>
                    <a:p>
                      <a:pPr marL="0" marR="0" lvl="0" indent="0" algn="l" defTabSz="914400" rtl="0" eaLnBrk="0" fontAlgn="ctr" latinLnBrk="0" hangingPunct="0">
                        <a:lnSpc>
                          <a:spcPct val="100000"/>
                        </a:lnSpc>
                        <a:spcBef>
                          <a:spcPct val="50000"/>
                        </a:spcBef>
                        <a:spcAft>
                          <a:spcPct val="0"/>
                        </a:spcAft>
                        <a:buClrTx/>
                        <a:buSzTx/>
                        <a:buFontTx/>
                        <a:buNone/>
                        <a:tabLst/>
                      </a:pPr>
                      <a:r>
                        <a:rPr kumimoji="1" lang="ja-JP" altLang="en-US" sz="1100" b="0" i="0" u="none" strike="noStrike" cap="none" normalizeH="0" baseline="0" smtClean="0">
                          <a:ln>
                            <a:noFill/>
                          </a:ln>
                          <a:solidFill>
                            <a:schemeClr val="tx1"/>
                          </a:solidFill>
                          <a:effectLst/>
                          <a:latin typeface="ＭＳ Ｐゴシック" pitchFamily="50" charset="-128"/>
                          <a:ea typeface="ＭＳ Ｐゴシック" pitchFamily="50" charset="-128"/>
                        </a:rPr>
                        <a:t>　</a:t>
                      </a:r>
                      <a:endParaRPr kumimoji="1" lang="ja-JP" altLang="en-US" sz="1800" b="1" i="0" u="none" strike="noStrike" cap="none" normalizeH="0" baseline="0" smtClean="0">
                        <a:ln>
                          <a:noFill/>
                        </a:ln>
                        <a:solidFill>
                          <a:schemeClr val="bg1"/>
                        </a:solidFill>
                        <a:effectLst/>
                        <a:latin typeface="Arial" charset="0"/>
                        <a:ea typeface="ＭＳ Ｐゴシック" pitchFamily="50" charset="-128"/>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0" fontAlgn="ctr" latinLnBrk="0" hangingPunct="0">
                        <a:lnSpc>
                          <a:spcPct val="100000"/>
                        </a:lnSpc>
                        <a:spcBef>
                          <a:spcPct val="50000"/>
                        </a:spcBef>
                        <a:spcAft>
                          <a:spcPct val="0"/>
                        </a:spcAft>
                        <a:buClrTx/>
                        <a:buSzTx/>
                        <a:buFontTx/>
                        <a:buNone/>
                        <a:tabLst/>
                      </a:pPr>
                      <a:r>
                        <a:rPr kumimoji="1" lang="ja-JP" altLang="en-US" sz="1100" b="0" i="0" u="none" strike="noStrike" cap="none" normalizeH="0" baseline="0" smtClean="0">
                          <a:ln>
                            <a:noFill/>
                          </a:ln>
                          <a:solidFill>
                            <a:schemeClr val="tx1"/>
                          </a:solidFill>
                          <a:effectLst/>
                          <a:latin typeface="ＭＳ Ｐゴシック" pitchFamily="50" charset="-128"/>
                          <a:ea typeface="ＭＳ Ｐゴシック" pitchFamily="50" charset="-128"/>
                        </a:rPr>
                        <a:t>　</a:t>
                      </a:r>
                      <a:endParaRPr kumimoji="1" lang="ja-JP" altLang="en-US" sz="1800" b="1" i="0" u="none" strike="noStrike" cap="none" normalizeH="0" baseline="0" smtClean="0">
                        <a:ln>
                          <a:noFill/>
                        </a:ln>
                        <a:solidFill>
                          <a:schemeClr val="bg1"/>
                        </a:solidFill>
                        <a:effectLst/>
                        <a:latin typeface="Arial" charset="0"/>
                        <a:ea typeface="ＭＳ Ｐゴシック" pitchFamily="50" charset="-128"/>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0" fontAlgn="ctr" latinLnBrk="0" hangingPunct="0">
                        <a:lnSpc>
                          <a:spcPct val="100000"/>
                        </a:lnSpc>
                        <a:spcBef>
                          <a:spcPct val="50000"/>
                        </a:spcBef>
                        <a:spcAft>
                          <a:spcPct val="0"/>
                        </a:spcAft>
                        <a:buClrTx/>
                        <a:buSzTx/>
                        <a:buFontTx/>
                        <a:buNone/>
                        <a:tabLst/>
                      </a:pPr>
                      <a:r>
                        <a:rPr kumimoji="1" lang="ja-JP" altLang="en-US" sz="1100" b="0" i="0" u="none" strike="noStrike" cap="none" normalizeH="0" baseline="0" smtClean="0">
                          <a:ln>
                            <a:noFill/>
                          </a:ln>
                          <a:solidFill>
                            <a:schemeClr val="tx1"/>
                          </a:solidFill>
                          <a:effectLst/>
                          <a:latin typeface="ＭＳ Ｐゴシック" pitchFamily="50" charset="-128"/>
                          <a:ea typeface="ＭＳ Ｐゴシック" pitchFamily="50" charset="-128"/>
                        </a:rPr>
                        <a:t>　</a:t>
                      </a:r>
                      <a:endParaRPr kumimoji="1" lang="ja-JP" altLang="en-US" sz="1800" b="1" i="0" u="none" strike="noStrike" cap="none" normalizeH="0" baseline="0" smtClean="0">
                        <a:ln>
                          <a:noFill/>
                        </a:ln>
                        <a:solidFill>
                          <a:schemeClr val="bg1"/>
                        </a:solidFill>
                        <a:effectLst/>
                        <a:latin typeface="Arial" charset="0"/>
                        <a:ea typeface="ＭＳ Ｐゴシック" pitchFamily="50" charset="-128"/>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0" fontAlgn="ctr" latinLnBrk="0" hangingPunct="0">
                        <a:lnSpc>
                          <a:spcPct val="100000"/>
                        </a:lnSpc>
                        <a:spcBef>
                          <a:spcPct val="50000"/>
                        </a:spcBef>
                        <a:spcAft>
                          <a:spcPct val="0"/>
                        </a:spcAft>
                        <a:buClrTx/>
                        <a:buSzTx/>
                        <a:buFontTx/>
                        <a:buNone/>
                        <a:tabLst/>
                      </a:pPr>
                      <a:r>
                        <a:rPr kumimoji="1" lang="ja-JP" altLang="en-US" sz="1100" b="0" i="0" u="none" strike="noStrike" cap="none" normalizeH="0" baseline="0" smtClean="0">
                          <a:ln>
                            <a:noFill/>
                          </a:ln>
                          <a:solidFill>
                            <a:schemeClr val="tx1"/>
                          </a:solidFill>
                          <a:effectLst/>
                          <a:latin typeface="ＭＳ Ｐゴシック" pitchFamily="50" charset="-128"/>
                          <a:ea typeface="ＭＳ Ｐゴシック" pitchFamily="50" charset="-128"/>
                        </a:rPr>
                        <a:t>　</a:t>
                      </a:r>
                      <a:endParaRPr kumimoji="1" lang="ja-JP" altLang="en-US" sz="1800" b="1" i="0" u="none" strike="noStrike" cap="none" normalizeH="0" baseline="0" smtClean="0">
                        <a:ln>
                          <a:noFill/>
                        </a:ln>
                        <a:solidFill>
                          <a:schemeClr val="bg1"/>
                        </a:solidFill>
                        <a:effectLst/>
                        <a:latin typeface="Arial" charset="0"/>
                        <a:ea typeface="ＭＳ Ｐゴシック" pitchFamily="50" charset="-128"/>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r>
              <a:tr h="703263">
                <a:tc>
                  <a:txBody>
                    <a:bodyPr/>
                    <a:lstStyle/>
                    <a:p>
                      <a:pPr marL="0" marR="0" lvl="0" indent="0" algn="l" defTabSz="914400" rtl="0" eaLnBrk="0" fontAlgn="ctr" latinLnBrk="0" hangingPunct="0">
                        <a:lnSpc>
                          <a:spcPct val="100000"/>
                        </a:lnSpc>
                        <a:spcBef>
                          <a:spcPct val="50000"/>
                        </a:spcBef>
                        <a:spcAft>
                          <a:spcPct val="0"/>
                        </a:spcAft>
                        <a:buClrTx/>
                        <a:buSzTx/>
                        <a:buFontTx/>
                        <a:buNone/>
                        <a:tabLst/>
                      </a:pPr>
                      <a:r>
                        <a:rPr kumimoji="1" lang="ja-JP" altLang="en-US" sz="1100" b="0" i="0" u="none" strike="noStrike" cap="none" normalizeH="0" baseline="0" smtClean="0">
                          <a:ln>
                            <a:noFill/>
                          </a:ln>
                          <a:solidFill>
                            <a:schemeClr val="tx1"/>
                          </a:solidFill>
                          <a:effectLst/>
                          <a:latin typeface="ＭＳ Ｐゴシック" pitchFamily="50" charset="-128"/>
                          <a:ea typeface="ＭＳ Ｐゴシック" pitchFamily="50" charset="-128"/>
                        </a:rPr>
                        <a:t>　</a:t>
                      </a:r>
                      <a:endParaRPr kumimoji="1" lang="ja-JP" altLang="en-US" sz="1800" b="1" i="0" u="none" strike="noStrike" cap="none" normalizeH="0" baseline="0" smtClean="0">
                        <a:ln>
                          <a:noFill/>
                        </a:ln>
                        <a:solidFill>
                          <a:schemeClr val="bg1"/>
                        </a:solidFill>
                        <a:effectLst/>
                        <a:latin typeface="Arial" charset="0"/>
                        <a:ea typeface="ＭＳ Ｐゴシック" pitchFamily="50" charset="-128"/>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0" fontAlgn="ctr" latinLnBrk="0" hangingPunct="0">
                        <a:lnSpc>
                          <a:spcPct val="100000"/>
                        </a:lnSpc>
                        <a:spcBef>
                          <a:spcPct val="50000"/>
                        </a:spcBef>
                        <a:spcAft>
                          <a:spcPct val="0"/>
                        </a:spcAft>
                        <a:buClrTx/>
                        <a:buSzTx/>
                        <a:buFontTx/>
                        <a:buNone/>
                        <a:tabLst/>
                      </a:pPr>
                      <a:r>
                        <a:rPr kumimoji="1" lang="ja-JP" altLang="en-US" sz="1100" b="0" i="0" u="none" strike="noStrike" cap="none" normalizeH="0" baseline="0" smtClean="0">
                          <a:ln>
                            <a:noFill/>
                          </a:ln>
                          <a:solidFill>
                            <a:schemeClr val="tx1"/>
                          </a:solidFill>
                          <a:effectLst/>
                          <a:latin typeface="ＭＳ Ｐゴシック" pitchFamily="50" charset="-128"/>
                          <a:ea typeface="ＭＳ Ｐゴシック" pitchFamily="50" charset="-128"/>
                        </a:rPr>
                        <a:t>　</a:t>
                      </a:r>
                      <a:endParaRPr kumimoji="1" lang="ja-JP" altLang="en-US" sz="1800" b="1" i="0" u="none" strike="noStrike" cap="none" normalizeH="0" baseline="0" smtClean="0">
                        <a:ln>
                          <a:noFill/>
                        </a:ln>
                        <a:solidFill>
                          <a:schemeClr val="bg1"/>
                        </a:solidFill>
                        <a:effectLst/>
                        <a:latin typeface="Arial" charset="0"/>
                        <a:ea typeface="ＭＳ Ｐゴシック" pitchFamily="50" charset="-128"/>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0" fontAlgn="ctr" latinLnBrk="0" hangingPunct="0">
                        <a:lnSpc>
                          <a:spcPct val="100000"/>
                        </a:lnSpc>
                        <a:spcBef>
                          <a:spcPct val="50000"/>
                        </a:spcBef>
                        <a:spcAft>
                          <a:spcPct val="0"/>
                        </a:spcAft>
                        <a:buClrTx/>
                        <a:buSzTx/>
                        <a:buFontTx/>
                        <a:buNone/>
                        <a:tabLst/>
                      </a:pPr>
                      <a:r>
                        <a:rPr kumimoji="1" lang="ja-JP" altLang="en-US" sz="1100" b="0" i="0" u="none" strike="noStrike" cap="none" normalizeH="0" baseline="0" smtClean="0">
                          <a:ln>
                            <a:noFill/>
                          </a:ln>
                          <a:solidFill>
                            <a:schemeClr val="tx1"/>
                          </a:solidFill>
                          <a:effectLst/>
                          <a:latin typeface="ＭＳ Ｐゴシック" pitchFamily="50" charset="-128"/>
                          <a:ea typeface="ＭＳ Ｐゴシック" pitchFamily="50" charset="-128"/>
                        </a:rPr>
                        <a:t>　</a:t>
                      </a:r>
                      <a:endParaRPr kumimoji="1" lang="ja-JP" altLang="en-US" sz="1800" b="1" i="0" u="none" strike="noStrike" cap="none" normalizeH="0" baseline="0" smtClean="0">
                        <a:ln>
                          <a:noFill/>
                        </a:ln>
                        <a:solidFill>
                          <a:schemeClr val="bg1"/>
                        </a:solidFill>
                        <a:effectLst/>
                        <a:latin typeface="Arial" charset="0"/>
                        <a:ea typeface="ＭＳ Ｐゴシック" pitchFamily="50" charset="-128"/>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0" fontAlgn="ctr" latinLnBrk="0" hangingPunct="0">
                        <a:lnSpc>
                          <a:spcPct val="100000"/>
                        </a:lnSpc>
                        <a:spcBef>
                          <a:spcPct val="50000"/>
                        </a:spcBef>
                        <a:spcAft>
                          <a:spcPct val="0"/>
                        </a:spcAft>
                        <a:buClrTx/>
                        <a:buSzTx/>
                        <a:buFontTx/>
                        <a:buNone/>
                        <a:tabLst/>
                      </a:pPr>
                      <a:r>
                        <a:rPr kumimoji="1" lang="ja-JP" altLang="en-US" sz="1100" b="0" i="0" u="none" strike="noStrike" cap="none" normalizeH="0" baseline="0" smtClean="0">
                          <a:ln>
                            <a:noFill/>
                          </a:ln>
                          <a:solidFill>
                            <a:schemeClr val="tx1"/>
                          </a:solidFill>
                          <a:effectLst/>
                          <a:latin typeface="ＭＳ Ｐゴシック" pitchFamily="50" charset="-128"/>
                          <a:ea typeface="ＭＳ Ｐゴシック" pitchFamily="50" charset="-128"/>
                        </a:rPr>
                        <a:t>　</a:t>
                      </a:r>
                      <a:endParaRPr kumimoji="1" lang="ja-JP" altLang="en-US" sz="1800" b="1" i="0" u="none" strike="noStrike" cap="none" normalizeH="0" baseline="0" smtClean="0">
                        <a:ln>
                          <a:noFill/>
                        </a:ln>
                        <a:solidFill>
                          <a:schemeClr val="bg1"/>
                        </a:solidFill>
                        <a:effectLst/>
                        <a:latin typeface="Arial" charset="0"/>
                        <a:ea typeface="ＭＳ Ｐゴシック" pitchFamily="50" charset="-128"/>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r>
              <a:tr h="701675">
                <a:tc>
                  <a:txBody>
                    <a:bodyPr/>
                    <a:lstStyle/>
                    <a:p>
                      <a:pPr marL="0" marR="0" lvl="0" indent="0" algn="l" defTabSz="914400" rtl="0" eaLnBrk="0" fontAlgn="ctr" latinLnBrk="0" hangingPunct="0">
                        <a:lnSpc>
                          <a:spcPct val="100000"/>
                        </a:lnSpc>
                        <a:spcBef>
                          <a:spcPct val="50000"/>
                        </a:spcBef>
                        <a:spcAft>
                          <a:spcPct val="0"/>
                        </a:spcAft>
                        <a:buClrTx/>
                        <a:buSzTx/>
                        <a:buFontTx/>
                        <a:buNone/>
                        <a:tabLst/>
                      </a:pPr>
                      <a:r>
                        <a:rPr kumimoji="1" lang="ja-JP" altLang="en-US" sz="1100" b="0" i="0" u="none" strike="noStrike" cap="none" normalizeH="0" baseline="0" smtClean="0">
                          <a:ln>
                            <a:noFill/>
                          </a:ln>
                          <a:solidFill>
                            <a:schemeClr val="tx1"/>
                          </a:solidFill>
                          <a:effectLst/>
                          <a:latin typeface="ＭＳ Ｐゴシック" pitchFamily="50" charset="-128"/>
                          <a:ea typeface="ＭＳ Ｐゴシック" pitchFamily="50" charset="-128"/>
                        </a:rPr>
                        <a:t>　</a:t>
                      </a:r>
                      <a:endParaRPr kumimoji="1" lang="ja-JP" altLang="en-US" sz="1800" b="1" i="0" u="none" strike="noStrike" cap="none" normalizeH="0" baseline="0" smtClean="0">
                        <a:ln>
                          <a:noFill/>
                        </a:ln>
                        <a:solidFill>
                          <a:schemeClr val="bg1"/>
                        </a:solidFill>
                        <a:effectLst/>
                        <a:latin typeface="Arial" charset="0"/>
                        <a:ea typeface="ＭＳ Ｐゴシック" pitchFamily="50" charset="-128"/>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0" fontAlgn="ctr" latinLnBrk="0" hangingPunct="0">
                        <a:lnSpc>
                          <a:spcPct val="100000"/>
                        </a:lnSpc>
                        <a:spcBef>
                          <a:spcPct val="50000"/>
                        </a:spcBef>
                        <a:spcAft>
                          <a:spcPct val="0"/>
                        </a:spcAft>
                        <a:buClrTx/>
                        <a:buSzTx/>
                        <a:buFontTx/>
                        <a:buNone/>
                        <a:tabLst/>
                      </a:pPr>
                      <a:r>
                        <a:rPr kumimoji="1" lang="ja-JP" altLang="en-US" sz="1100" b="0" i="0" u="none" strike="noStrike" cap="none" normalizeH="0" baseline="0" smtClean="0">
                          <a:ln>
                            <a:noFill/>
                          </a:ln>
                          <a:solidFill>
                            <a:schemeClr val="tx1"/>
                          </a:solidFill>
                          <a:effectLst/>
                          <a:latin typeface="ＭＳ Ｐゴシック" pitchFamily="50" charset="-128"/>
                          <a:ea typeface="ＭＳ Ｐゴシック" pitchFamily="50" charset="-128"/>
                        </a:rPr>
                        <a:t>　</a:t>
                      </a:r>
                      <a:endParaRPr kumimoji="1" lang="ja-JP" altLang="en-US" sz="1800" b="1" i="0" u="none" strike="noStrike" cap="none" normalizeH="0" baseline="0" smtClean="0">
                        <a:ln>
                          <a:noFill/>
                        </a:ln>
                        <a:solidFill>
                          <a:schemeClr val="bg1"/>
                        </a:solidFill>
                        <a:effectLst/>
                        <a:latin typeface="Arial" charset="0"/>
                        <a:ea typeface="ＭＳ Ｐゴシック" pitchFamily="50" charset="-128"/>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0" fontAlgn="ctr" latinLnBrk="0" hangingPunct="0">
                        <a:lnSpc>
                          <a:spcPct val="100000"/>
                        </a:lnSpc>
                        <a:spcBef>
                          <a:spcPct val="50000"/>
                        </a:spcBef>
                        <a:spcAft>
                          <a:spcPct val="0"/>
                        </a:spcAft>
                        <a:buClrTx/>
                        <a:buSzTx/>
                        <a:buFontTx/>
                        <a:buNone/>
                        <a:tabLst/>
                      </a:pPr>
                      <a:r>
                        <a:rPr kumimoji="1" lang="ja-JP" altLang="en-US" sz="1100" b="0" i="0" u="none" strike="noStrike" cap="none" normalizeH="0" baseline="0" smtClean="0">
                          <a:ln>
                            <a:noFill/>
                          </a:ln>
                          <a:solidFill>
                            <a:schemeClr val="tx1"/>
                          </a:solidFill>
                          <a:effectLst/>
                          <a:latin typeface="ＭＳ Ｐゴシック" pitchFamily="50" charset="-128"/>
                          <a:ea typeface="ＭＳ Ｐゴシック" pitchFamily="50" charset="-128"/>
                        </a:rPr>
                        <a:t>　</a:t>
                      </a:r>
                      <a:endParaRPr kumimoji="1" lang="ja-JP" altLang="en-US" sz="1800" b="1" i="0" u="none" strike="noStrike" cap="none" normalizeH="0" baseline="0" smtClean="0">
                        <a:ln>
                          <a:noFill/>
                        </a:ln>
                        <a:solidFill>
                          <a:schemeClr val="bg1"/>
                        </a:solidFill>
                        <a:effectLst/>
                        <a:latin typeface="Arial" charset="0"/>
                        <a:ea typeface="ＭＳ Ｐゴシック" pitchFamily="50" charset="-128"/>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0" fontAlgn="ctr" latinLnBrk="0" hangingPunct="0">
                        <a:lnSpc>
                          <a:spcPct val="100000"/>
                        </a:lnSpc>
                        <a:spcBef>
                          <a:spcPct val="50000"/>
                        </a:spcBef>
                        <a:spcAft>
                          <a:spcPct val="0"/>
                        </a:spcAft>
                        <a:buClrTx/>
                        <a:buSzTx/>
                        <a:buFontTx/>
                        <a:buNone/>
                        <a:tabLst/>
                      </a:pPr>
                      <a:r>
                        <a:rPr kumimoji="1" lang="ja-JP" altLang="en-US" sz="1100" b="0" i="0" u="none" strike="noStrike" cap="none" normalizeH="0" baseline="0" smtClean="0">
                          <a:ln>
                            <a:noFill/>
                          </a:ln>
                          <a:solidFill>
                            <a:schemeClr val="tx1"/>
                          </a:solidFill>
                          <a:effectLst/>
                          <a:latin typeface="ＭＳ Ｐゴシック" pitchFamily="50" charset="-128"/>
                          <a:ea typeface="ＭＳ Ｐゴシック" pitchFamily="50" charset="-128"/>
                        </a:rPr>
                        <a:t>　</a:t>
                      </a:r>
                      <a:endParaRPr kumimoji="1" lang="ja-JP" altLang="en-US" sz="1800" b="1" i="0" u="none" strike="noStrike" cap="none" normalizeH="0" baseline="0" smtClean="0">
                        <a:ln>
                          <a:noFill/>
                        </a:ln>
                        <a:solidFill>
                          <a:schemeClr val="bg1"/>
                        </a:solidFill>
                        <a:effectLst/>
                        <a:latin typeface="Arial" charset="0"/>
                        <a:ea typeface="ＭＳ Ｐゴシック" pitchFamily="50" charset="-128"/>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r>
              <a:tr h="701675">
                <a:tc>
                  <a:txBody>
                    <a:bodyPr/>
                    <a:lstStyle/>
                    <a:p>
                      <a:pPr marL="0" marR="0" lvl="0" indent="0" algn="l" defTabSz="914400" rtl="0" eaLnBrk="0" fontAlgn="ctr" latinLnBrk="0" hangingPunct="0">
                        <a:lnSpc>
                          <a:spcPct val="100000"/>
                        </a:lnSpc>
                        <a:spcBef>
                          <a:spcPct val="50000"/>
                        </a:spcBef>
                        <a:spcAft>
                          <a:spcPct val="0"/>
                        </a:spcAft>
                        <a:buClrTx/>
                        <a:buSzTx/>
                        <a:buFontTx/>
                        <a:buNone/>
                        <a:tabLst/>
                      </a:pPr>
                      <a:r>
                        <a:rPr kumimoji="1" lang="ja-JP" altLang="en-US" sz="1100" b="0" i="0" u="none" strike="noStrike" cap="none" normalizeH="0" baseline="0" smtClean="0">
                          <a:ln>
                            <a:noFill/>
                          </a:ln>
                          <a:solidFill>
                            <a:schemeClr val="tx1"/>
                          </a:solidFill>
                          <a:effectLst/>
                          <a:latin typeface="ＭＳ Ｐゴシック" pitchFamily="50" charset="-128"/>
                          <a:ea typeface="ＭＳ Ｐゴシック" pitchFamily="50" charset="-128"/>
                        </a:rPr>
                        <a:t>　</a:t>
                      </a:r>
                      <a:endParaRPr kumimoji="1" lang="ja-JP" altLang="en-US" sz="1800" b="1" i="0" u="none" strike="noStrike" cap="none" normalizeH="0" baseline="0" smtClean="0">
                        <a:ln>
                          <a:noFill/>
                        </a:ln>
                        <a:solidFill>
                          <a:schemeClr val="bg1"/>
                        </a:solidFill>
                        <a:effectLst/>
                        <a:latin typeface="Arial" charset="0"/>
                        <a:ea typeface="ＭＳ Ｐゴシック" pitchFamily="50" charset="-128"/>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0" fontAlgn="ctr" latinLnBrk="0" hangingPunct="0">
                        <a:lnSpc>
                          <a:spcPct val="100000"/>
                        </a:lnSpc>
                        <a:spcBef>
                          <a:spcPct val="50000"/>
                        </a:spcBef>
                        <a:spcAft>
                          <a:spcPct val="0"/>
                        </a:spcAft>
                        <a:buClrTx/>
                        <a:buSzTx/>
                        <a:buFontTx/>
                        <a:buNone/>
                        <a:tabLst/>
                      </a:pPr>
                      <a:r>
                        <a:rPr kumimoji="1" lang="ja-JP" altLang="en-US" sz="1100" b="0" i="0" u="none" strike="noStrike" cap="none" normalizeH="0" baseline="0" smtClean="0">
                          <a:ln>
                            <a:noFill/>
                          </a:ln>
                          <a:solidFill>
                            <a:schemeClr val="tx1"/>
                          </a:solidFill>
                          <a:effectLst/>
                          <a:latin typeface="ＭＳ Ｐゴシック" pitchFamily="50" charset="-128"/>
                          <a:ea typeface="ＭＳ Ｐゴシック" pitchFamily="50" charset="-128"/>
                        </a:rPr>
                        <a:t>　</a:t>
                      </a:r>
                      <a:endParaRPr kumimoji="1" lang="ja-JP" altLang="en-US" sz="1800" b="1" i="0" u="none" strike="noStrike" cap="none" normalizeH="0" baseline="0" smtClean="0">
                        <a:ln>
                          <a:noFill/>
                        </a:ln>
                        <a:solidFill>
                          <a:schemeClr val="bg1"/>
                        </a:solidFill>
                        <a:effectLst/>
                        <a:latin typeface="Arial" charset="0"/>
                        <a:ea typeface="ＭＳ Ｐゴシック" pitchFamily="50" charset="-128"/>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0" fontAlgn="ctr" latinLnBrk="0" hangingPunct="0">
                        <a:lnSpc>
                          <a:spcPct val="100000"/>
                        </a:lnSpc>
                        <a:spcBef>
                          <a:spcPct val="50000"/>
                        </a:spcBef>
                        <a:spcAft>
                          <a:spcPct val="0"/>
                        </a:spcAft>
                        <a:buClrTx/>
                        <a:buSzTx/>
                        <a:buFontTx/>
                        <a:buNone/>
                        <a:tabLst/>
                      </a:pPr>
                      <a:r>
                        <a:rPr kumimoji="1" lang="ja-JP" altLang="en-US" sz="1100" b="0" i="0" u="none" strike="noStrike" cap="none" normalizeH="0" baseline="0" smtClean="0">
                          <a:ln>
                            <a:noFill/>
                          </a:ln>
                          <a:solidFill>
                            <a:schemeClr val="tx1"/>
                          </a:solidFill>
                          <a:effectLst/>
                          <a:latin typeface="ＭＳ Ｐゴシック" pitchFamily="50" charset="-128"/>
                          <a:ea typeface="ＭＳ Ｐゴシック" pitchFamily="50" charset="-128"/>
                        </a:rPr>
                        <a:t>　</a:t>
                      </a:r>
                      <a:endParaRPr kumimoji="1" lang="ja-JP" altLang="en-US" sz="1800" b="1" i="0" u="none" strike="noStrike" cap="none" normalizeH="0" baseline="0" smtClean="0">
                        <a:ln>
                          <a:noFill/>
                        </a:ln>
                        <a:solidFill>
                          <a:schemeClr val="bg1"/>
                        </a:solidFill>
                        <a:effectLst/>
                        <a:latin typeface="Arial" charset="0"/>
                        <a:ea typeface="ＭＳ Ｐゴシック" pitchFamily="50" charset="-128"/>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0" fontAlgn="ctr" latinLnBrk="0" hangingPunct="0">
                        <a:lnSpc>
                          <a:spcPct val="100000"/>
                        </a:lnSpc>
                        <a:spcBef>
                          <a:spcPct val="50000"/>
                        </a:spcBef>
                        <a:spcAft>
                          <a:spcPct val="0"/>
                        </a:spcAft>
                        <a:buClrTx/>
                        <a:buSzTx/>
                        <a:buFontTx/>
                        <a:buNone/>
                        <a:tabLst/>
                      </a:pPr>
                      <a:r>
                        <a:rPr kumimoji="1" lang="ja-JP" altLang="en-US" sz="1100" b="0" i="0" u="none" strike="noStrike" cap="none" normalizeH="0" baseline="0" dirty="0" smtClean="0">
                          <a:ln>
                            <a:noFill/>
                          </a:ln>
                          <a:solidFill>
                            <a:schemeClr val="tx1"/>
                          </a:solidFill>
                          <a:effectLst/>
                          <a:latin typeface="ＭＳ Ｐゴシック" pitchFamily="50" charset="-128"/>
                          <a:ea typeface="ＭＳ Ｐゴシック" pitchFamily="50" charset="-128"/>
                        </a:rPr>
                        <a:t>　</a:t>
                      </a:r>
                      <a:endParaRPr kumimoji="1" lang="ja-JP" altLang="en-US" sz="1800" b="1" i="0" u="none" strike="noStrike" cap="none" normalizeH="0" baseline="0" dirty="0" smtClean="0">
                        <a:ln>
                          <a:noFill/>
                        </a:ln>
                        <a:solidFill>
                          <a:schemeClr val="bg1"/>
                        </a:solidFill>
                        <a:effectLst/>
                        <a:latin typeface="Arial" charset="0"/>
                        <a:ea typeface="ＭＳ Ｐゴシック" pitchFamily="50" charset="-128"/>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r>
            </a:tbl>
          </a:graphicData>
        </a:graphic>
      </p:graphicFrame>
      <p:sp>
        <p:nvSpPr>
          <p:cNvPr id="3" name="Text Box 3"/>
          <p:cNvSpPr txBox="1">
            <a:spLocks noChangeArrowheads="1"/>
          </p:cNvSpPr>
          <p:nvPr/>
        </p:nvSpPr>
        <p:spPr bwMode="auto">
          <a:xfrm>
            <a:off x="6443663" y="2708275"/>
            <a:ext cx="935037" cy="1046163"/>
          </a:xfrm>
          <a:prstGeom prst="rect">
            <a:avLst/>
          </a:prstGeom>
          <a:noFill/>
          <a:ln w="9525">
            <a:noFill/>
            <a:miter lim="800000"/>
            <a:headEnd/>
            <a:tailEnd/>
          </a:ln>
          <a:effectLst>
            <a:outerShdw dist="17961" dir="2700000" algn="ctr" rotWithShape="0">
              <a:schemeClr val="tx1"/>
            </a:outerShdw>
          </a:effectLst>
        </p:spPr>
        <p:txBody>
          <a:bodyPr>
            <a:spAutoFit/>
          </a:bodyPr>
          <a:lstStyle/>
          <a:p>
            <a:pPr algn="ctr" fontAlgn="base">
              <a:spcBef>
                <a:spcPct val="50000"/>
              </a:spcBef>
              <a:spcAft>
                <a:spcPct val="0"/>
              </a:spcAft>
              <a:defRPr/>
            </a:pPr>
            <a:r>
              <a:rPr lang="ja-JP" altLang="en-US" sz="2000" b="1" dirty="0">
                <a:solidFill>
                  <a:srgbClr val="FFFFFF"/>
                </a:solidFill>
                <a:latin typeface="ＭＳ Ｐゴシック" pitchFamily="50" charset="-128"/>
              </a:rPr>
              <a:t> 教室</a:t>
            </a:r>
            <a:endParaRPr lang="en-US" altLang="ja-JP" sz="2000" b="1" dirty="0">
              <a:solidFill>
                <a:srgbClr val="FFFFFF"/>
              </a:solidFill>
              <a:latin typeface="ＭＳ Ｐゴシック" pitchFamily="50" charset="-128"/>
            </a:endParaRPr>
          </a:p>
          <a:p>
            <a:pPr algn="ctr" fontAlgn="base">
              <a:spcBef>
                <a:spcPct val="50000"/>
              </a:spcBef>
              <a:spcAft>
                <a:spcPct val="0"/>
              </a:spcAft>
              <a:defRPr/>
            </a:pPr>
            <a:r>
              <a:rPr lang="ja-JP" altLang="en-US" sz="1400" b="1" dirty="0">
                <a:solidFill>
                  <a:srgbClr val="FFFFFF"/>
                </a:solidFill>
                <a:latin typeface="ＭＳ Ｐゴシック" pitchFamily="50" charset="-128"/>
              </a:rPr>
              <a:t>前</a:t>
            </a:r>
            <a:endParaRPr lang="en-US" altLang="ja-JP" sz="1400" b="1" dirty="0">
              <a:solidFill>
                <a:srgbClr val="FFFFFF"/>
              </a:solidFill>
              <a:latin typeface="ＭＳ Ｐゴシック" pitchFamily="50" charset="-128"/>
            </a:endParaRPr>
          </a:p>
          <a:p>
            <a:pPr algn="ctr" fontAlgn="base">
              <a:spcBef>
                <a:spcPct val="50000"/>
              </a:spcBef>
              <a:spcAft>
                <a:spcPct val="0"/>
              </a:spcAft>
              <a:defRPr/>
            </a:pPr>
            <a:r>
              <a:rPr lang="ja-JP" altLang="en-US" sz="1400" b="1" dirty="0">
                <a:solidFill>
                  <a:srgbClr val="FFFFFF"/>
                </a:solidFill>
                <a:latin typeface="ＭＳ Ｐゴシック" pitchFamily="50" charset="-128"/>
              </a:rPr>
              <a:t>中央線</a:t>
            </a:r>
          </a:p>
        </p:txBody>
      </p:sp>
      <p:sp>
        <p:nvSpPr>
          <p:cNvPr id="5" name="Text Box 3"/>
          <p:cNvSpPr txBox="1">
            <a:spLocks noChangeArrowheads="1"/>
          </p:cNvSpPr>
          <p:nvPr/>
        </p:nvSpPr>
        <p:spPr bwMode="auto">
          <a:xfrm>
            <a:off x="1979613" y="4437063"/>
            <a:ext cx="935037" cy="396875"/>
          </a:xfrm>
          <a:prstGeom prst="rect">
            <a:avLst/>
          </a:prstGeom>
          <a:noFill/>
          <a:ln w="9525">
            <a:noFill/>
            <a:miter lim="800000"/>
            <a:headEnd/>
            <a:tailEnd/>
          </a:ln>
          <a:effectLst>
            <a:outerShdw dist="17961" dir="2700000" algn="ctr" rotWithShape="0">
              <a:schemeClr val="tx1"/>
            </a:outerShdw>
          </a:effectLst>
        </p:spPr>
        <p:txBody>
          <a:bodyPr>
            <a:spAutoFit/>
          </a:bodyPr>
          <a:lstStyle/>
          <a:p>
            <a:pPr fontAlgn="base">
              <a:spcBef>
                <a:spcPct val="50000"/>
              </a:spcBef>
              <a:spcAft>
                <a:spcPct val="0"/>
              </a:spcAft>
              <a:defRPr/>
            </a:pPr>
            <a:r>
              <a:rPr lang="ja-JP" altLang="en-US" sz="2000" b="1">
                <a:solidFill>
                  <a:srgbClr val="FFFFFF"/>
                </a:solidFill>
                <a:latin typeface="ＭＳ Ｐゴシック" pitchFamily="50" charset="-128"/>
              </a:rPr>
              <a:t> </a:t>
            </a:r>
            <a:endParaRPr lang="ja-JP" altLang="en-US" sz="1400" b="1">
              <a:solidFill>
                <a:srgbClr val="FFFFFF"/>
              </a:solidFill>
              <a:latin typeface="ＭＳ Ｐゴシック" pitchFamily="50" charset="-128"/>
            </a:endParaRPr>
          </a:p>
        </p:txBody>
      </p:sp>
      <p:sp>
        <p:nvSpPr>
          <p:cNvPr id="70958" name="Oval 302"/>
          <p:cNvSpPr>
            <a:spLocks noChangeArrowheads="1"/>
          </p:cNvSpPr>
          <p:nvPr/>
        </p:nvSpPr>
        <p:spPr bwMode="auto">
          <a:xfrm>
            <a:off x="1547813" y="3789363"/>
            <a:ext cx="215900" cy="215900"/>
          </a:xfrm>
          <a:prstGeom prst="ellipse">
            <a:avLst/>
          </a:prstGeom>
          <a:solidFill>
            <a:srgbClr val="00B050"/>
          </a:solidFill>
          <a:ln w="9525" algn="ctr">
            <a:solidFill>
              <a:schemeClr val="tx1"/>
            </a:solidFill>
            <a:round/>
            <a:headEnd/>
            <a:tailEnd/>
          </a:ln>
          <a:effectLst>
            <a:outerShdw dist="17961" dir="2700000" algn="ctr" rotWithShape="0">
              <a:schemeClr val="bg2"/>
            </a:outerShdw>
          </a:effectLst>
        </p:spPr>
        <p:txBody>
          <a:bodyPr anchor="ctr">
            <a:spAutoFit/>
          </a:bodyPr>
          <a:lstStyle/>
          <a:p>
            <a:pPr fontAlgn="base">
              <a:spcBef>
                <a:spcPct val="50000"/>
              </a:spcBef>
              <a:spcAft>
                <a:spcPct val="0"/>
              </a:spcAft>
              <a:defRPr/>
            </a:pPr>
            <a:endParaRPr lang="ja-JP" altLang="en-US" b="1">
              <a:solidFill>
                <a:srgbClr val="FFFFFF"/>
              </a:solidFill>
              <a:latin typeface="Arial" charset="0"/>
            </a:endParaRPr>
          </a:p>
        </p:txBody>
      </p:sp>
      <p:sp>
        <p:nvSpPr>
          <p:cNvPr id="70959" name="Oval 303"/>
          <p:cNvSpPr>
            <a:spLocks noChangeArrowheads="1"/>
          </p:cNvSpPr>
          <p:nvPr/>
        </p:nvSpPr>
        <p:spPr bwMode="auto">
          <a:xfrm>
            <a:off x="3000375" y="2214563"/>
            <a:ext cx="287338" cy="288925"/>
          </a:xfrm>
          <a:prstGeom prst="ellipse">
            <a:avLst/>
          </a:prstGeom>
          <a:solidFill>
            <a:srgbClr val="00B050"/>
          </a:solidFill>
          <a:ln w="9525" algn="ctr">
            <a:solidFill>
              <a:schemeClr val="tx1"/>
            </a:solidFill>
            <a:round/>
            <a:headEnd/>
            <a:tailEnd/>
          </a:ln>
          <a:effectLst>
            <a:outerShdw dist="17961" dir="2700000" algn="ctr" rotWithShape="0">
              <a:schemeClr val="bg2"/>
            </a:outerShdw>
          </a:effectLst>
        </p:spPr>
        <p:txBody>
          <a:bodyPr anchor="ctr">
            <a:spAutoFit/>
          </a:bodyPr>
          <a:lstStyle/>
          <a:p>
            <a:pPr fontAlgn="base">
              <a:spcBef>
                <a:spcPct val="50000"/>
              </a:spcBef>
              <a:spcAft>
                <a:spcPct val="0"/>
              </a:spcAft>
              <a:defRPr/>
            </a:pPr>
            <a:endParaRPr lang="ja-JP" altLang="en-US" b="1">
              <a:solidFill>
                <a:srgbClr val="FFFFFF"/>
              </a:solidFill>
              <a:latin typeface="Arial" charset="0"/>
            </a:endParaRPr>
          </a:p>
        </p:txBody>
      </p:sp>
      <p:sp>
        <p:nvSpPr>
          <p:cNvPr id="70960" name="Oval 304"/>
          <p:cNvSpPr>
            <a:spLocks noChangeArrowheads="1"/>
          </p:cNvSpPr>
          <p:nvPr/>
        </p:nvSpPr>
        <p:spPr bwMode="auto">
          <a:xfrm>
            <a:off x="1547813" y="4076700"/>
            <a:ext cx="215900" cy="215900"/>
          </a:xfrm>
          <a:prstGeom prst="ellipse">
            <a:avLst/>
          </a:prstGeom>
          <a:solidFill>
            <a:srgbClr val="00B050"/>
          </a:solidFill>
          <a:ln w="9525" algn="ctr">
            <a:solidFill>
              <a:schemeClr val="tx1"/>
            </a:solidFill>
            <a:round/>
            <a:headEnd/>
            <a:tailEnd/>
          </a:ln>
          <a:effectLst>
            <a:outerShdw dist="17961" dir="2700000" algn="ctr" rotWithShape="0">
              <a:schemeClr val="bg2"/>
            </a:outerShdw>
          </a:effectLst>
        </p:spPr>
        <p:txBody>
          <a:bodyPr anchor="ctr">
            <a:spAutoFit/>
          </a:bodyPr>
          <a:lstStyle/>
          <a:p>
            <a:pPr fontAlgn="base">
              <a:spcBef>
                <a:spcPct val="50000"/>
              </a:spcBef>
              <a:spcAft>
                <a:spcPct val="0"/>
              </a:spcAft>
              <a:defRPr/>
            </a:pPr>
            <a:endParaRPr lang="ja-JP" altLang="en-US" b="1">
              <a:solidFill>
                <a:srgbClr val="FFFFFF"/>
              </a:solidFill>
              <a:latin typeface="Arial" charset="0"/>
            </a:endParaRPr>
          </a:p>
        </p:txBody>
      </p:sp>
      <p:sp>
        <p:nvSpPr>
          <p:cNvPr id="70961" name="Oval 305"/>
          <p:cNvSpPr>
            <a:spLocks noChangeArrowheads="1"/>
          </p:cNvSpPr>
          <p:nvPr/>
        </p:nvSpPr>
        <p:spPr bwMode="auto">
          <a:xfrm>
            <a:off x="1547813" y="4365625"/>
            <a:ext cx="215900" cy="215900"/>
          </a:xfrm>
          <a:prstGeom prst="ellipse">
            <a:avLst/>
          </a:prstGeom>
          <a:solidFill>
            <a:srgbClr val="00B050"/>
          </a:solidFill>
          <a:ln w="9525" algn="ctr">
            <a:solidFill>
              <a:schemeClr val="tx1"/>
            </a:solidFill>
            <a:round/>
            <a:headEnd/>
            <a:tailEnd/>
          </a:ln>
          <a:effectLst>
            <a:outerShdw dist="17961" dir="2700000" algn="ctr" rotWithShape="0">
              <a:schemeClr val="bg2"/>
            </a:outerShdw>
          </a:effectLst>
        </p:spPr>
        <p:txBody>
          <a:bodyPr anchor="ctr">
            <a:spAutoFit/>
          </a:bodyPr>
          <a:lstStyle/>
          <a:p>
            <a:pPr fontAlgn="base">
              <a:spcBef>
                <a:spcPct val="50000"/>
              </a:spcBef>
              <a:spcAft>
                <a:spcPct val="0"/>
              </a:spcAft>
              <a:defRPr/>
            </a:pPr>
            <a:endParaRPr lang="ja-JP" altLang="en-US" b="1">
              <a:solidFill>
                <a:srgbClr val="FFFFFF"/>
              </a:solidFill>
              <a:latin typeface="Arial" charset="0"/>
            </a:endParaRPr>
          </a:p>
        </p:txBody>
      </p:sp>
      <p:sp>
        <p:nvSpPr>
          <p:cNvPr id="70962" name="Oval 306"/>
          <p:cNvSpPr>
            <a:spLocks noChangeArrowheads="1"/>
          </p:cNvSpPr>
          <p:nvPr/>
        </p:nvSpPr>
        <p:spPr bwMode="auto">
          <a:xfrm>
            <a:off x="2339975" y="4365625"/>
            <a:ext cx="215900" cy="215900"/>
          </a:xfrm>
          <a:prstGeom prst="ellipse">
            <a:avLst/>
          </a:prstGeom>
          <a:solidFill>
            <a:srgbClr val="00B050"/>
          </a:solidFill>
          <a:ln w="9525" algn="ctr">
            <a:solidFill>
              <a:schemeClr val="tx1"/>
            </a:solidFill>
            <a:round/>
            <a:headEnd/>
            <a:tailEnd/>
          </a:ln>
          <a:effectLst>
            <a:outerShdw dist="17961" dir="2700000" algn="ctr" rotWithShape="0">
              <a:schemeClr val="bg2"/>
            </a:outerShdw>
          </a:effectLst>
        </p:spPr>
        <p:txBody>
          <a:bodyPr anchor="ctr">
            <a:spAutoFit/>
          </a:bodyPr>
          <a:lstStyle/>
          <a:p>
            <a:pPr fontAlgn="base">
              <a:spcBef>
                <a:spcPct val="50000"/>
              </a:spcBef>
              <a:spcAft>
                <a:spcPct val="0"/>
              </a:spcAft>
              <a:defRPr/>
            </a:pPr>
            <a:endParaRPr lang="ja-JP" altLang="en-US" b="1">
              <a:solidFill>
                <a:srgbClr val="FFFFFF"/>
              </a:solidFill>
              <a:latin typeface="Arial" charset="0"/>
            </a:endParaRPr>
          </a:p>
        </p:txBody>
      </p:sp>
      <p:sp>
        <p:nvSpPr>
          <p:cNvPr id="70963" name="Oval 307"/>
          <p:cNvSpPr>
            <a:spLocks noChangeArrowheads="1"/>
          </p:cNvSpPr>
          <p:nvPr/>
        </p:nvSpPr>
        <p:spPr bwMode="auto">
          <a:xfrm>
            <a:off x="2339975" y="4076700"/>
            <a:ext cx="215900" cy="215900"/>
          </a:xfrm>
          <a:prstGeom prst="ellipse">
            <a:avLst/>
          </a:prstGeom>
          <a:solidFill>
            <a:srgbClr val="00B050"/>
          </a:solidFill>
          <a:ln w="9525" algn="ctr">
            <a:solidFill>
              <a:schemeClr val="tx1"/>
            </a:solidFill>
            <a:round/>
            <a:headEnd/>
            <a:tailEnd/>
          </a:ln>
          <a:effectLst>
            <a:outerShdw dist="17961" dir="2700000" algn="ctr" rotWithShape="0">
              <a:schemeClr val="bg2"/>
            </a:outerShdw>
          </a:effectLst>
        </p:spPr>
        <p:txBody>
          <a:bodyPr anchor="ctr">
            <a:spAutoFit/>
          </a:bodyPr>
          <a:lstStyle/>
          <a:p>
            <a:pPr fontAlgn="base">
              <a:spcBef>
                <a:spcPct val="50000"/>
              </a:spcBef>
              <a:spcAft>
                <a:spcPct val="0"/>
              </a:spcAft>
              <a:defRPr/>
            </a:pPr>
            <a:endParaRPr lang="ja-JP" altLang="en-US" b="1">
              <a:solidFill>
                <a:srgbClr val="FFFFFF"/>
              </a:solidFill>
              <a:latin typeface="Arial" charset="0"/>
            </a:endParaRPr>
          </a:p>
        </p:txBody>
      </p:sp>
      <p:sp>
        <p:nvSpPr>
          <p:cNvPr id="70964" name="Oval 308"/>
          <p:cNvSpPr>
            <a:spLocks noChangeArrowheads="1"/>
          </p:cNvSpPr>
          <p:nvPr/>
        </p:nvSpPr>
        <p:spPr bwMode="auto">
          <a:xfrm>
            <a:off x="2339975" y="3789363"/>
            <a:ext cx="215900" cy="215900"/>
          </a:xfrm>
          <a:prstGeom prst="ellipse">
            <a:avLst/>
          </a:prstGeom>
          <a:solidFill>
            <a:srgbClr val="00B050"/>
          </a:solidFill>
          <a:ln w="9525" algn="ctr">
            <a:solidFill>
              <a:schemeClr val="tx1"/>
            </a:solidFill>
            <a:round/>
            <a:headEnd/>
            <a:tailEnd/>
          </a:ln>
          <a:effectLst>
            <a:outerShdw dist="17961" dir="2700000" algn="ctr" rotWithShape="0">
              <a:schemeClr val="bg2"/>
            </a:outerShdw>
          </a:effectLst>
        </p:spPr>
        <p:txBody>
          <a:bodyPr anchor="ctr">
            <a:spAutoFit/>
          </a:bodyPr>
          <a:lstStyle/>
          <a:p>
            <a:pPr fontAlgn="base">
              <a:spcBef>
                <a:spcPct val="50000"/>
              </a:spcBef>
              <a:spcAft>
                <a:spcPct val="0"/>
              </a:spcAft>
              <a:defRPr/>
            </a:pPr>
            <a:endParaRPr lang="ja-JP" altLang="en-US" b="1">
              <a:solidFill>
                <a:srgbClr val="FFFFFF"/>
              </a:solidFill>
              <a:latin typeface="Arial" charset="0"/>
            </a:endParaRPr>
          </a:p>
        </p:txBody>
      </p:sp>
      <p:sp>
        <p:nvSpPr>
          <p:cNvPr id="70965" name="Oval 309"/>
          <p:cNvSpPr>
            <a:spLocks noChangeArrowheads="1"/>
          </p:cNvSpPr>
          <p:nvPr/>
        </p:nvSpPr>
        <p:spPr bwMode="auto">
          <a:xfrm>
            <a:off x="3203575" y="4365625"/>
            <a:ext cx="215900" cy="215900"/>
          </a:xfrm>
          <a:prstGeom prst="ellipse">
            <a:avLst/>
          </a:prstGeom>
          <a:solidFill>
            <a:srgbClr val="00B050"/>
          </a:solidFill>
          <a:ln w="9525" algn="ctr">
            <a:solidFill>
              <a:schemeClr val="tx1"/>
            </a:solidFill>
            <a:round/>
            <a:headEnd/>
            <a:tailEnd/>
          </a:ln>
          <a:effectLst>
            <a:outerShdw dist="17961" dir="2700000" algn="ctr" rotWithShape="0">
              <a:schemeClr val="bg2"/>
            </a:outerShdw>
          </a:effectLst>
        </p:spPr>
        <p:txBody>
          <a:bodyPr anchor="ctr">
            <a:spAutoFit/>
          </a:bodyPr>
          <a:lstStyle/>
          <a:p>
            <a:pPr fontAlgn="base">
              <a:spcBef>
                <a:spcPct val="50000"/>
              </a:spcBef>
              <a:spcAft>
                <a:spcPct val="0"/>
              </a:spcAft>
              <a:defRPr/>
            </a:pPr>
            <a:endParaRPr lang="ja-JP" altLang="en-US" b="1">
              <a:solidFill>
                <a:srgbClr val="FFFFFF"/>
              </a:solidFill>
              <a:latin typeface="Arial" charset="0"/>
            </a:endParaRPr>
          </a:p>
        </p:txBody>
      </p:sp>
      <p:sp>
        <p:nvSpPr>
          <p:cNvPr id="70966" name="Oval 310"/>
          <p:cNvSpPr>
            <a:spLocks noChangeArrowheads="1"/>
          </p:cNvSpPr>
          <p:nvPr/>
        </p:nvSpPr>
        <p:spPr bwMode="auto">
          <a:xfrm>
            <a:off x="3203575" y="4076700"/>
            <a:ext cx="215900" cy="215900"/>
          </a:xfrm>
          <a:prstGeom prst="ellipse">
            <a:avLst/>
          </a:prstGeom>
          <a:solidFill>
            <a:srgbClr val="00B050"/>
          </a:solidFill>
          <a:ln w="9525" algn="ctr">
            <a:solidFill>
              <a:schemeClr val="tx1"/>
            </a:solidFill>
            <a:round/>
            <a:headEnd/>
            <a:tailEnd/>
          </a:ln>
          <a:effectLst>
            <a:outerShdw dist="17961" dir="2700000" algn="ctr" rotWithShape="0">
              <a:schemeClr val="bg2"/>
            </a:outerShdw>
          </a:effectLst>
        </p:spPr>
        <p:txBody>
          <a:bodyPr anchor="ctr">
            <a:spAutoFit/>
          </a:bodyPr>
          <a:lstStyle/>
          <a:p>
            <a:pPr fontAlgn="base">
              <a:spcBef>
                <a:spcPct val="50000"/>
              </a:spcBef>
              <a:spcAft>
                <a:spcPct val="0"/>
              </a:spcAft>
              <a:defRPr/>
            </a:pPr>
            <a:endParaRPr lang="ja-JP" altLang="en-US" b="1">
              <a:solidFill>
                <a:srgbClr val="FFFFFF"/>
              </a:solidFill>
              <a:latin typeface="Arial" charset="0"/>
            </a:endParaRPr>
          </a:p>
        </p:txBody>
      </p:sp>
      <p:sp>
        <p:nvSpPr>
          <p:cNvPr id="70967" name="Oval 311"/>
          <p:cNvSpPr>
            <a:spLocks noChangeArrowheads="1"/>
          </p:cNvSpPr>
          <p:nvPr/>
        </p:nvSpPr>
        <p:spPr bwMode="auto">
          <a:xfrm>
            <a:off x="3203575" y="3789363"/>
            <a:ext cx="215900" cy="215900"/>
          </a:xfrm>
          <a:prstGeom prst="ellipse">
            <a:avLst/>
          </a:prstGeom>
          <a:solidFill>
            <a:srgbClr val="00B050"/>
          </a:solidFill>
          <a:ln w="9525" algn="ctr">
            <a:solidFill>
              <a:schemeClr val="tx1"/>
            </a:solidFill>
            <a:round/>
            <a:headEnd/>
            <a:tailEnd/>
          </a:ln>
          <a:effectLst>
            <a:outerShdw dist="17961" dir="2700000" algn="ctr" rotWithShape="0">
              <a:schemeClr val="bg2"/>
            </a:outerShdw>
          </a:effectLst>
        </p:spPr>
        <p:txBody>
          <a:bodyPr anchor="ctr">
            <a:spAutoFit/>
          </a:bodyPr>
          <a:lstStyle/>
          <a:p>
            <a:pPr fontAlgn="base">
              <a:spcBef>
                <a:spcPct val="50000"/>
              </a:spcBef>
              <a:spcAft>
                <a:spcPct val="0"/>
              </a:spcAft>
              <a:defRPr/>
            </a:pPr>
            <a:endParaRPr lang="ja-JP" altLang="en-US" b="1">
              <a:solidFill>
                <a:srgbClr val="FFFFFF"/>
              </a:solidFill>
              <a:latin typeface="Arial" charset="0"/>
            </a:endParaRPr>
          </a:p>
        </p:txBody>
      </p:sp>
      <p:sp>
        <p:nvSpPr>
          <p:cNvPr id="71140" name="Oval 484"/>
          <p:cNvSpPr>
            <a:spLocks noChangeArrowheads="1"/>
          </p:cNvSpPr>
          <p:nvPr/>
        </p:nvSpPr>
        <p:spPr bwMode="auto">
          <a:xfrm>
            <a:off x="6156325" y="4292600"/>
            <a:ext cx="215900" cy="215900"/>
          </a:xfrm>
          <a:prstGeom prst="ellipse">
            <a:avLst/>
          </a:prstGeom>
          <a:solidFill>
            <a:srgbClr val="00B050"/>
          </a:solidFill>
          <a:ln w="9525" algn="ctr">
            <a:solidFill>
              <a:schemeClr val="tx1"/>
            </a:solidFill>
            <a:round/>
            <a:headEnd/>
            <a:tailEnd/>
          </a:ln>
          <a:effectLst>
            <a:outerShdw dist="17961" dir="2700000" algn="ctr" rotWithShape="0">
              <a:schemeClr val="bg2"/>
            </a:outerShdw>
          </a:effectLst>
        </p:spPr>
        <p:txBody>
          <a:bodyPr anchor="ctr">
            <a:spAutoFit/>
          </a:bodyPr>
          <a:lstStyle/>
          <a:p>
            <a:pPr fontAlgn="base">
              <a:spcBef>
                <a:spcPct val="50000"/>
              </a:spcBef>
              <a:spcAft>
                <a:spcPct val="0"/>
              </a:spcAft>
              <a:defRPr/>
            </a:pPr>
            <a:endParaRPr lang="ja-JP" altLang="en-US" b="1">
              <a:solidFill>
                <a:srgbClr val="FFFFFF"/>
              </a:solidFill>
              <a:latin typeface="Arial" charset="0"/>
            </a:endParaRPr>
          </a:p>
        </p:txBody>
      </p:sp>
      <p:sp>
        <p:nvSpPr>
          <p:cNvPr id="71141" name="Oval 485"/>
          <p:cNvSpPr>
            <a:spLocks noChangeArrowheads="1"/>
          </p:cNvSpPr>
          <p:nvPr/>
        </p:nvSpPr>
        <p:spPr bwMode="auto">
          <a:xfrm>
            <a:off x="6156325" y="5013325"/>
            <a:ext cx="215900" cy="215900"/>
          </a:xfrm>
          <a:prstGeom prst="ellipse">
            <a:avLst/>
          </a:prstGeom>
          <a:solidFill>
            <a:srgbClr val="00B050"/>
          </a:solidFill>
          <a:ln w="9525" algn="ctr">
            <a:solidFill>
              <a:schemeClr val="tx1"/>
            </a:solidFill>
            <a:round/>
            <a:headEnd/>
            <a:tailEnd/>
          </a:ln>
          <a:effectLst>
            <a:outerShdw dist="17961" dir="2700000" algn="ctr" rotWithShape="0">
              <a:schemeClr val="bg2"/>
            </a:outerShdw>
          </a:effectLst>
        </p:spPr>
        <p:txBody>
          <a:bodyPr anchor="ctr">
            <a:spAutoFit/>
          </a:bodyPr>
          <a:lstStyle/>
          <a:p>
            <a:pPr fontAlgn="base">
              <a:spcBef>
                <a:spcPct val="50000"/>
              </a:spcBef>
              <a:spcAft>
                <a:spcPct val="0"/>
              </a:spcAft>
              <a:defRPr/>
            </a:pPr>
            <a:endParaRPr lang="ja-JP" altLang="en-US" b="1">
              <a:solidFill>
                <a:srgbClr val="FFFFFF"/>
              </a:solidFill>
              <a:latin typeface="Arial" charset="0"/>
            </a:endParaRPr>
          </a:p>
        </p:txBody>
      </p:sp>
      <p:sp>
        <p:nvSpPr>
          <p:cNvPr id="71142" name="Oval 486"/>
          <p:cNvSpPr>
            <a:spLocks noChangeArrowheads="1"/>
          </p:cNvSpPr>
          <p:nvPr/>
        </p:nvSpPr>
        <p:spPr bwMode="auto">
          <a:xfrm>
            <a:off x="6084888" y="5734050"/>
            <a:ext cx="215900" cy="215900"/>
          </a:xfrm>
          <a:prstGeom prst="ellipse">
            <a:avLst/>
          </a:prstGeom>
          <a:solidFill>
            <a:srgbClr val="00B050"/>
          </a:solidFill>
          <a:ln w="9525" algn="ctr">
            <a:solidFill>
              <a:schemeClr val="tx1"/>
            </a:solidFill>
            <a:round/>
            <a:headEnd/>
            <a:tailEnd/>
          </a:ln>
          <a:effectLst>
            <a:outerShdw dist="17961" dir="2700000" algn="ctr" rotWithShape="0">
              <a:schemeClr val="bg2"/>
            </a:outerShdw>
          </a:effectLst>
        </p:spPr>
        <p:txBody>
          <a:bodyPr anchor="ctr">
            <a:spAutoFit/>
          </a:bodyPr>
          <a:lstStyle/>
          <a:p>
            <a:pPr fontAlgn="base">
              <a:spcBef>
                <a:spcPct val="50000"/>
              </a:spcBef>
              <a:spcAft>
                <a:spcPct val="0"/>
              </a:spcAft>
              <a:defRPr/>
            </a:pPr>
            <a:endParaRPr lang="ja-JP" altLang="en-US" b="1">
              <a:solidFill>
                <a:srgbClr val="FFFFFF"/>
              </a:solidFill>
              <a:latin typeface="Arial" charset="0"/>
            </a:endParaRPr>
          </a:p>
        </p:txBody>
      </p:sp>
      <p:sp>
        <p:nvSpPr>
          <p:cNvPr id="71143" name="Oval 487"/>
          <p:cNvSpPr>
            <a:spLocks noChangeArrowheads="1"/>
          </p:cNvSpPr>
          <p:nvPr/>
        </p:nvSpPr>
        <p:spPr bwMode="auto">
          <a:xfrm>
            <a:off x="6732588" y="4292600"/>
            <a:ext cx="215900" cy="215900"/>
          </a:xfrm>
          <a:prstGeom prst="ellipse">
            <a:avLst/>
          </a:prstGeom>
          <a:solidFill>
            <a:srgbClr val="00B050"/>
          </a:solidFill>
          <a:ln w="9525" algn="ctr">
            <a:solidFill>
              <a:schemeClr val="tx1"/>
            </a:solidFill>
            <a:round/>
            <a:headEnd/>
            <a:tailEnd/>
          </a:ln>
          <a:effectLst>
            <a:outerShdw dist="17961" dir="2700000" algn="ctr" rotWithShape="0">
              <a:schemeClr val="bg2"/>
            </a:outerShdw>
          </a:effectLst>
        </p:spPr>
        <p:txBody>
          <a:bodyPr anchor="ctr">
            <a:spAutoFit/>
          </a:bodyPr>
          <a:lstStyle/>
          <a:p>
            <a:pPr fontAlgn="base">
              <a:spcBef>
                <a:spcPct val="50000"/>
              </a:spcBef>
              <a:spcAft>
                <a:spcPct val="0"/>
              </a:spcAft>
              <a:defRPr/>
            </a:pPr>
            <a:endParaRPr lang="ja-JP" altLang="en-US" b="1">
              <a:solidFill>
                <a:srgbClr val="FFFFFF"/>
              </a:solidFill>
              <a:latin typeface="Arial" charset="0"/>
            </a:endParaRPr>
          </a:p>
        </p:txBody>
      </p:sp>
      <p:sp>
        <p:nvSpPr>
          <p:cNvPr id="71144" name="Oval 488"/>
          <p:cNvSpPr>
            <a:spLocks noChangeArrowheads="1"/>
          </p:cNvSpPr>
          <p:nvPr/>
        </p:nvSpPr>
        <p:spPr bwMode="auto">
          <a:xfrm>
            <a:off x="6732588" y="5013325"/>
            <a:ext cx="215900" cy="215900"/>
          </a:xfrm>
          <a:prstGeom prst="ellipse">
            <a:avLst/>
          </a:prstGeom>
          <a:solidFill>
            <a:srgbClr val="00B050"/>
          </a:solidFill>
          <a:ln w="9525" algn="ctr">
            <a:solidFill>
              <a:schemeClr val="tx1"/>
            </a:solidFill>
            <a:round/>
            <a:headEnd/>
            <a:tailEnd/>
          </a:ln>
          <a:effectLst>
            <a:outerShdw dist="17961" dir="2700000" algn="ctr" rotWithShape="0">
              <a:schemeClr val="bg2"/>
            </a:outerShdw>
          </a:effectLst>
        </p:spPr>
        <p:txBody>
          <a:bodyPr anchor="ctr">
            <a:spAutoFit/>
          </a:bodyPr>
          <a:lstStyle/>
          <a:p>
            <a:pPr fontAlgn="base">
              <a:spcBef>
                <a:spcPct val="50000"/>
              </a:spcBef>
              <a:spcAft>
                <a:spcPct val="0"/>
              </a:spcAft>
              <a:defRPr/>
            </a:pPr>
            <a:endParaRPr lang="ja-JP" altLang="en-US" b="1">
              <a:solidFill>
                <a:srgbClr val="FFFFFF"/>
              </a:solidFill>
              <a:latin typeface="Arial" charset="0"/>
            </a:endParaRPr>
          </a:p>
        </p:txBody>
      </p:sp>
      <p:sp>
        <p:nvSpPr>
          <p:cNvPr id="71145" name="Oval 489"/>
          <p:cNvSpPr>
            <a:spLocks noChangeArrowheads="1"/>
          </p:cNvSpPr>
          <p:nvPr/>
        </p:nvSpPr>
        <p:spPr bwMode="auto">
          <a:xfrm>
            <a:off x="6732588" y="5734050"/>
            <a:ext cx="215900" cy="215900"/>
          </a:xfrm>
          <a:prstGeom prst="ellipse">
            <a:avLst/>
          </a:prstGeom>
          <a:solidFill>
            <a:srgbClr val="00B050"/>
          </a:solidFill>
          <a:ln w="9525" algn="ctr">
            <a:solidFill>
              <a:schemeClr val="tx1"/>
            </a:solidFill>
            <a:round/>
            <a:headEnd/>
            <a:tailEnd/>
          </a:ln>
          <a:effectLst>
            <a:outerShdw dist="17961" dir="2700000" algn="ctr" rotWithShape="0">
              <a:schemeClr val="bg2"/>
            </a:outerShdw>
          </a:effectLst>
        </p:spPr>
        <p:txBody>
          <a:bodyPr anchor="ctr">
            <a:spAutoFit/>
          </a:bodyPr>
          <a:lstStyle/>
          <a:p>
            <a:pPr fontAlgn="base">
              <a:spcBef>
                <a:spcPct val="50000"/>
              </a:spcBef>
              <a:spcAft>
                <a:spcPct val="0"/>
              </a:spcAft>
              <a:defRPr/>
            </a:pPr>
            <a:endParaRPr lang="ja-JP" altLang="en-US" b="1">
              <a:solidFill>
                <a:srgbClr val="FFFFFF"/>
              </a:solidFill>
              <a:latin typeface="Arial" charset="0"/>
            </a:endParaRPr>
          </a:p>
        </p:txBody>
      </p:sp>
      <p:sp>
        <p:nvSpPr>
          <p:cNvPr id="71146" name="Oval 490"/>
          <p:cNvSpPr>
            <a:spLocks noChangeArrowheads="1"/>
          </p:cNvSpPr>
          <p:nvPr/>
        </p:nvSpPr>
        <p:spPr bwMode="auto">
          <a:xfrm>
            <a:off x="7451725" y="4292600"/>
            <a:ext cx="215900" cy="215900"/>
          </a:xfrm>
          <a:prstGeom prst="ellipse">
            <a:avLst/>
          </a:prstGeom>
          <a:solidFill>
            <a:srgbClr val="00B050"/>
          </a:solidFill>
          <a:ln w="9525" algn="ctr">
            <a:solidFill>
              <a:schemeClr val="tx1"/>
            </a:solidFill>
            <a:round/>
            <a:headEnd/>
            <a:tailEnd/>
          </a:ln>
          <a:effectLst>
            <a:outerShdw dist="17961" dir="2700000" algn="ctr" rotWithShape="0">
              <a:schemeClr val="bg2"/>
            </a:outerShdw>
          </a:effectLst>
        </p:spPr>
        <p:txBody>
          <a:bodyPr anchor="ctr">
            <a:spAutoFit/>
          </a:bodyPr>
          <a:lstStyle/>
          <a:p>
            <a:pPr fontAlgn="base">
              <a:spcBef>
                <a:spcPct val="50000"/>
              </a:spcBef>
              <a:spcAft>
                <a:spcPct val="0"/>
              </a:spcAft>
              <a:defRPr/>
            </a:pPr>
            <a:endParaRPr lang="ja-JP" altLang="en-US" b="1">
              <a:solidFill>
                <a:srgbClr val="FFFFFF"/>
              </a:solidFill>
              <a:latin typeface="Arial" charset="0"/>
            </a:endParaRPr>
          </a:p>
        </p:txBody>
      </p:sp>
      <p:sp>
        <p:nvSpPr>
          <p:cNvPr id="71147" name="Oval 491"/>
          <p:cNvSpPr>
            <a:spLocks noChangeArrowheads="1"/>
          </p:cNvSpPr>
          <p:nvPr/>
        </p:nvSpPr>
        <p:spPr bwMode="auto">
          <a:xfrm>
            <a:off x="7380288" y="5013325"/>
            <a:ext cx="215900" cy="215900"/>
          </a:xfrm>
          <a:prstGeom prst="ellipse">
            <a:avLst/>
          </a:prstGeom>
          <a:solidFill>
            <a:srgbClr val="00B050"/>
          </a:solidFill>
          <a:ln w="9525" algn="ctr">
            <a:solidFill>
              <a:schemeClr val="tx1"/>
            </a:solidFill>
            <a:round/>
            <a:headEnd/>
            <a:tailEnd/>
          </a:ln>
          <a:effectLst>
            <a:outerShdw dist="17961" dir="2700000" algn="ctr" rotWithShape="0">
              <a:schemeClr val="bg2"/>
            </a:outerShdw>
          </a:effectLst>
        </p:spPr>
        <p:txBody>
          <a:bodyPr anchor="ctr">
            <a:spAutoFit/>
          </a:bodyPr>
          <a:lstStyle/>
          <a:p>
            <a:pPr fontAlgn="base">
              <a:spcBef>
                <a:spcPct val="50000"/>
              </a:spcBef>
              <a:spcAft>
                <a:spcPct val="0"/>
              </a:spcAft>
              <a:defRPr/>
            </a:pPr>
            <a:endParaRPr lang="ja-JP" altLang="en-US" b="1">
              <a:solidFill>
                <a:srgbClr val="FFFFFF"/>
              </a:solidFill>
              <a:latin typeface="Arial" charset="0"/>
            </a:endParaRPr>
          </a:p>
        </p:txBody>
      </p:sp>
      <p:sp>
        <p:nvSpPr>
          <p:cNvPr id="71148" name="Oval 492"/>
          <p:cNvSpPr>
            <a:spLocks noChangeArrowheads="1"/>
          </p:cNvSpPr>
          <p:nvPr/>
        </p:nvSpPr>
        <p:spPr bwMode="auto">
          <a:xfrm>
            <a:off x="7451725" y="5734050"/>
            <a:ext cx="215900" cy="215900"/>
          </a:xfrm>
          <a:prstGeom prst="ellipse">
            <a:avLst/>
          </a:prstGeom>
          <a:solidFill>
            <a:srgbClr val="00B050"/>
          </a:solidFill>
          <a:ln w="9525" algn="ctr">
            <a:solidFill>
              <a:schemeClr val="tx1"/>
            </a:solidFill>
            <a:round/>
            <a:headEnd/>
            <a:tailEnd/>
          </a:ln>
          <a:effectLst>
            <a:outerShdw dist="17961" dir="2700000" algn="ctr" rotWithShape="0">
              <a:schemeClr val="bg2"/>
            </a:outerShdw>
          </a:effectLst>
        </p:spPr>
        <p:txBody>
          <a:bodyPr anchor="ctr">
            <a:spAutoFit/>
          </a:bodyPr>
          <a:lstStyle/>
          <a:p>
            <a:pPr fontAlgn="base">
              <a:spcBef>
                <a:spcPct val="50000"/>
              </a:spcBef>
              <a:spcAft>
                <a:spcPct val="0"/>
              </a:spcAft>
              <a:defRPr/>
            </a:pPr>
            <a:endParaRPr lang="ja-JP" altLang="en-US" b="1">
              <a:solidFill>
                <a:srgbClr val="FFFFFF"/>
              </a:solidFill>
              <a:latin typeface="Arial" charset="0"/>
            </a:endParaRPr>
          </a:p>
        </p:txBody>
      </p:sp>
      <p:sp>
        <p:nvSpPr>
          <p:cNvPr id="71149" name="AutoShape 493"/>
          <p:cNvSpPr>
            <a:spLocks/>
          </p:cNvSpPr>
          <p:nvPr/>
        </p:nvSpPr>
        <p:spPr bwMode="auto">
          <a:xfrm>
            <a:off x="8243888" y="3716338"/>
            <a:ext cx="215900" cy="647700"/>
          </a:xfrm>
          <a:prstGeom prst="rightBrace">
            <a:avLst>
              <a:gd name="adj1" fmla="val 25000"/>
              <a:gd name="adj2" fmla="val 50000"/>
            </a:avLst>
          </a:prstGeom>
          <a:noFill/>
          <a:ln w="19050">
            <a:solidFill>
              <a:schemeClr val="bg1"/>
            </a:solidFill>
            <a:round/>
            <a:headEnd/>
            <a:tailEnd/>
          </a:ln>
          <a:effectLst>
            <a:outerShdw dist="17961" dir="2700000" algn="ctr" rotWithShape="0">
              <a:schemeClr val="bg2"/>
            </a:outerShdw>
          </a:effectLst>
        </p:spPr>
        <p:txBody>
          <a:bodyPr anchor="ctr">
            <a:spAutoFit/>
          </a:bodyPr>
          <a:lstStyle/>
          <a:p>
            <a:pPr fontAlgn="base">
              <a:spcBef>
                <a:spcPct val="50000"/>
              </a:spcBef>
              <a:spcAft>
                <a:spcPct val="0"/>
              </a:spcAft>
              <a:defRPr/>
            </a:pPr>
            <a:endParaRPr lang="ja-JP" altLang="en-US" b="1">
              <a:solidFill>
                <a:srgbClr val="FFFFFF"/>
              </a:solidFill>
              <a:latin typeface="Arial" charset="0"/>
            </a:endParaRPr>
          </a:p>
        </p:txBody>
      </p:sp>
      <p:sp>
        <p:nvSpPr>
          <p:cNvPr id="71153" name="AutoShape 497"/>
          <p:cNvSpPr>
            <a:spLocks/>
          </p:cNvSpPr>
          <p:nvPr/>
        </p:nvSpPr>
        <p:spPr bwMode="auto">
          <a:xfrm rot="16200000">
            <a:off x="3599657" y="3177381"/>
            <a:ext cx="215900" cy="719137"/>
          </a:xfrm>
          <a:prstGeom prst="rightBrace">
            <a:avLst>
              <a:gd name="adj1" fmla="val 27757"/>
              <a:gd name="adj2" fmla="val 49912"/>
            </a:avLst>
          </a:prstGeom>
          <a:noFill/>
          <a:ln w="19050">
            <a:solidFill>
              <a:schemeClr val="bg1"/>
            </a:solidFill>
            <a:round/>
            <a:headEnd/>
            <a:tailEnd/>
          </a:ln>
          <a:effectLst>
            <a:outerShdw dist="17961" dir="2700000" algn="ctr" rotWithShape="0">
              <a:schemeClr val="bg2"/>
            </a:outerShdw>
          </a:effectLst>
        </p:spPr>
        <p:txBody>
          <a:bodyPr anchor="ctr">
            <a:spAutoFit/>
          </a:bodyPr>
          <a:lstStyle/>
          <a:p>
            <a:pPr fontAlgn="base">
              <a:spcBef>
                <a:spcPct val="50000"/>
              </a:spcBef>
              <a:spcAft>
                <a:spcPct val="0"/>
              </a:spcAft>
              <a:defRPr/>
            </a:pPr>
            <a:endParaRPr lang="ja-JP" altLang="en-US" b="1">
              <a:solidFill>
                <a:srgbClr val="FFFFFF"/>
              </a:solidFill>
              <a:latin typeface="Arial" charset="0"/>
            </a:endParaRPr>
          </a:p>
        </p:txBody>
      </p:sp>
      <p:sp>
        <p:nvSpPr>
          <p:cNvPr id="8" name="Text Box 3"/>
          <p:cNvSpPr txBox="1">
            <a:spLocks noChangeArrowheads="1"/>
          </p:cNvSpPr>
          <p:nvPr/>
        </p:nvSpPr>
        <p:spPr bwMode="auto">
          <a:xfrm>
            <a:off x="7524750" y="3141663"/>
            <a:ext cx="503238" cy="304800"/>
          </a:xfrm>
          <a:prstGeom prst="rect">
            <a:avLst/>
          </a:prstGeom>
          <a:noFill/>
          <a:ln w="9525">
            <a:noFill/>
            <a:miter lim="800000"/>
            <a:headEnd/>
            <a:tailEnd/>
          </a:ln>
          <a:effectLst>
            <a:outerShdw dist="17961" dir="2700000" algn="ctr" rotWithShape="0">
              <a:schemeClr val="tx1"/>
            </a:outerShdw>
          </a:effectLst>
        </p:spPr>
        <p:txBody>
          <a:bodyPr>
            <a:spAutoFit/>
          </a:bodyPr>
          <a:lstStyle/>
          <a:p>
            <a:pPr fontAlgn="base">
              <a:spcBef>
                <a:spcPct val="50000"/>
              </a:spcBef>
              <a:spcAft>
                <a:spcPct val="0"/>
              </a:spcAft>
              <a:defRPr/>
            </a:pPr>
            <a:r>
              <a:rPr lang="ja-JP" altLang="en-US" sz="1400" b="1">
                <a:solidFill>
                  <a:srgbClr val="FFFFFF"/>
                </a:solidFill>
                <a:latin typeface="ＭＳ Ｐゴシック" pitchFamily="50" charset="-128"/>
              </a:rPr>
              <a:t> </a:t>
            </a:r>
            <a:r>
              <a:rPr lang="en-US" altLang="ja-JP" sz="1400" b="1">
                <a:solidFill>
                  <a:srgbClr val="FFFFFF"/>
                </a:solidFill>
                <a:latin typeface="ＭＳ Ｐゴシック" pitchFamily="50" charset="-128"/>
              </a:rPr>
              <a:t>1m</a:t>
            </a:r>
          </a:p>
        </p:txBody>
      </p:sp>
      <p:sp>
        <p:nvSpPr>
          <p:cNvPr id="10" name="Text Box 3"/>
          <p:cNvSpPr txBox="1">
            <a:spLocks noChangeArrowheads="1"/>
          </p:cNvSpPr>
          <p:nvPr/>
        </p:nvSpPr>
        <p:spPr bwMode="auto">
          <a:xfrm>
            <a:off x="8388350" y="3860800"/>
            <a:ext cx="503238" cy="304800"/>
          </a:xfrm>
          <a:prstGeom prst="rect">
            <a:avLst/>
          </a:prstGeom>
          <a:noFill/>
          <a:ln w="9525">
            <a:noFill/>
            <a:miter lim="800000"/>
            <a:headEnd/>
            <a:tailEnd/>
          </a:ln>
          <a:effectLst>
            <a:outerShdw dist="17961" dir="2700000" algn="ctr" rotWithShape="0">
              <a:schemeClr val="tx1"/>
            </a:outerShdw>
          </a:effectLst>
        </p:spPr>
        <p:txBody>
          <a:bodyPr>
            <a:spAutoFit/>
          </a:bodyPr>
          <a:lstStyle/>
          <a:p>
            <a:pPr fontAlgn="base">
              <a:spcBef>
                <a:spcPct val="50000"/>
              </a:spcBef>
              <a:spcAft>
                <a:spcPct val="0"/>
              </a:spcAft>
              <a:defRPr/>
            </a:pPr>
            <a:r>
              <a:rPr lang="ja-JP" altLang="en-US" sz="1400" b="1">
                <a:solidFill>
                  <a:srgbClr val="FFFFFF"/>
                </a:solidFill>
                <a:latin typeface="ＭＳ Ｐゴシック" pitchFamily="50" charset="-128"/>
              </a:rPr>
              <a:t> </a:t>
            </a:r>
            <a:r>
              <a:rPr lang="en-US" altLang="ja-JP" sz="1400" b="1">
                <a:solidFill>
                  <a:srgbClr val="FFFFFF"/>
                </a:solidFill>
                <a:latin typeface="ＭＳ Ｐゴシック" pitchFamily="50" charset="-128"/>
              </a:rPr>
              <a:t>1m</a:t>
            </a:r>
          </a:p>
        </p:txBody>
      </p:sp>
      <p:sp>
        <p:nvSpPr>
          <p:cNvPr id="11" name="Text Box 3"/>
          <p:cNvSpPr txBox="1">
            <a:spLocks noChangeArrowheads="1"/>
          </p:cNvSpPr>
          <p:nvPr/>
        </p:nvSpPr>
        <p:spPr bwMode="auto">
          <a:xfrm>
            <a:off x="3492500" y="3068638"/>
            <a:ext cx="647700" cy="304800"/>
          </a:xfrm>
          <a:prstGeom prst="rect">
            <a:avLst/>
          </a:prstGeom>
          <a:noFill/>
          <a:ln w="9525">
            <a:noFill/>
            <a:miter lim="800000"/>
            <a:headEnd/>
            <a:tailEnd/>
          </a:ln>
          <a:effectLst>
            <a:outerShdw dist="17961" dir="2700000" algn="ctr" rotWithShape="0">
              <a:schemeClr val="tx1"/>
            </a:outerShdw>
          </a:effectLst>
        </p:spPr>
        <p:txBody>
          <a:bodyPr>
            <a:spAutoFit/>
          </a:bodyPr>
          <a:lstStyle/>
          <a:p>
            <a:pPr fontAlgn="base">
              <a:spcBef>
                <a:spcPct val="50000"/>
              </a:spcBef>
              <a:spcAft>
                <a:spcPct val="0"/>
              </a:spcAft>
              <a:defRPr/>
            </a:pPr>
            <a:r>
              <a:rPr lang="en-US" altLang="ja-JP" sz="1400" b="1">
                <a:solidFill>
                  <a:srgbClr val="FFFFFF"/>
                </a:solidFill>
                <a:latin typeface="ＭＳ Ｐゴシック" pitchFamily="50" charset="-128"/>
              </a:rPr>
              <a:t>30</a:t>
            </a:r>
            <a:r>
              <a:rPr lang="ja-JP" altLang="en-US" sz="1400" b="1">
                <a:solidFill>
                  <a:srgbClr val="FFFFFF"/>
                </a:solidFill>
                <a:latin typeface="ＭＳ Ｐゴシック" pitchFamily="50" charset="-128"/>
              </a:rPr>
              <a:t>㎝</a:t>
            </a:r>
          </a:p>
        </p:txBody>
      </p:sp>
      <p:sp>
        <p:nvSpPr>
          <p:cNvPr id="71159" name="AutoShape 503"/>
          <p:cNvSpPr>
            <a:spLocks/>
          </p:cNvSpPr>
          <p:nvPr/>
        </p:nvSpPr>
        <p:spPr bwMode="auto">
          <a:xfrm rot="16200000">
            <a:off x="7668419" y="3212306"/>
            <a:ext cx="215900" cy="649288"/>
          </a:xfrm>
          <a:prstGeom prst="rightBrace">
            <a:avLst>
              <a:gd name="adj1" fmla="val 25061"/>
              <a:gd name="adj2" fmla="val 49912"/>
            </a:avLst>
          </a:prstGeom>
          <a:noFill/>
          <a:ln w="19050">
            <a:solidFill>
              <a:schemeClr val="bg1"/>
            </a:solidFill>
            <a:round/>
            <a:headEnd/>
            <a:tailEnd/>
          </a:ln>
          <a:effectLst>
            <a:outerShdw dist="17961" dir="2700000" algn="ctr" rotWithShape="0">
              <a:schemeClr val="bg2"/>
            </a:outerShdw>
          </a:effectLst>
        </p:spPr>
        <p:txBody>
          <a:bodyPr anchor="ctr">
            <a:spAutoFit/>
          </a:bodyPr>
          <a:lstStyle/>
          <a:p>
            <a:pPr fontAlgn="base">
              <a:spcBef>
                <a:spcPct val="50000"/>
              </a:spcBef>
              <a:spcAft>
                <a:spcPct val="0"/>
              </a:spcAft>
              <a:defRPr/>
            </a:pPr>
            <a:endParaRPr lang="ja-JP" altLang="en-US" b="1">
              <a:solidFill>
                <a:srgbClr val="FFFFFF"/>
              </a:solidFill>
              <a:latin typeface="Arial" charset="0"/>
            </a:endParaRPr>
          </a:p>
        </p:txBody>
      </p:sp>
      <p:sp>
        <p:nvSpPr>
          <p:cNvPr id="12" name="Text Box 3"/>
          <p:cNvSpPr txBox="1">
            <a:spLocks noChangeArrowheads="1"/>
          </p:cNvSpPr>
          <p:nvPr/>
        </p:nvSpPr>
        <p:spPr bwMode="auto">
          <a:xfrm>
            <a:off x="4356100" y="3716338"/>
            <a:ext cx="720725" cy="304800"/>
          </a:xfrm>
          <a:prstGeom prst="rect">
            <a:avLst/>
          </a:prstGeom>
          <a:noFill/>
          <a:ln w="9525">
            <a:noFill/>
            <a:miter lim="800000"/>
            <a:headEnd/>
            <a:tailEnd/>
          </a:ln>
          <a:effectLst>
            <a:outerShdw dist="17961" dir="2700000" algn="ctr" rotWithShape="0">
              <a:schemeClr val="tx1"/>
            </a:outerShdw>
          </a:effectLst>
        </p:spPr>
        <p:txBody>
          <a:bodyPr>
            <a:spAutoFit/>
          </a:bodyPr>
          <a:lstStyle/>
          <a:p>
            <a:pPr fontAlgn="base">
              <a:spcBef>
                <a:spcPct val="50000"/>
              </a:spcBef>
              <a:spcAft>
                <a:spcPct val="0"/>
              </a:spcAft>
              <a:defRPr/>
            </a:pPr>
            <a:r>
              <a:rPr lang="ja-JP" altLang="en-US" sz="1400" b="1">
                <a:solidFill>
                  <a:srgbClr val="FFFFFF"/>
                </a:solidFill>
                <a:latin typeface="ＭＳ Ｐゴシック" pitchFamily="50" charset="-128"/>
              </a:rPr>
              <a:t> </a:t>
            </a:r>
            <a:r>
              <a:rPr lang="en-US" altLang="ja-JP" sz="1400" b="1">
                <a:solidFill>
                  <a:srgbClr val="FFFFFF"/>
                </a:solidFill>
                <a:latin typeface="ＭＳ Ｐゴシック" pitchFamily="50" charset="-128"/>
              </a:rPr>
              <a:t>10</a:t>
            </a:r>
            <a:r>
              <a:rPr lang="ja-JP" altLang="en-US" sz="1400" b="1">
                <a:solidFill>
                  <a:srgbClr val="FFFFFF"/>
                </a:solidFill>
                <a:latin typeface="ＭＳ Ｐゴシック" pitchFamily="50" charset="-128"/>
              </a:rPr>
              <a:t>㎝</a:t>
            </a:r>
          </a:p>
        </p:txBody>
      </p:sp>
      <p:sp>
        <p:nvSpPr>
          <p:cNvPr id="71161" name="AutoShape 505"/>
          <p:cNvSpPr>
            <a:spLocks/>
          </p:cNvSpPr>
          <p:nvPr/>
        </p:nvSpPr>
        <p:spPr bwMode="auto">
          <a:xfrm>
            <a:off x="4211638" y="3716338"/>
            <a:ext cx="215900" cy="287337"/>
          </a:xfrm>
          <a:prstGeom prst="rightBrace">
            <a:avLst>
              <a:gd name="adj1" fmla="val 11091"/>
              <a:gd name="adj2" fmla="val 50000"/>
            </a:avLst>
          </a:prstGeom>
          <a:noFill/>
          <a:ln w="19050">
            <a:solidFill>
              <a:schemeClr val="bg1"/>
            </a:solidFill>
            <a:round/>
            <a:headEnd/>
            <a:tailEnd/>
          </a:ln>
          <a:effectLst>
            <a:outerShdw dist="17961" dir="2700000" algn="ctr" rotWithShape="0">
              <a:schemeClr val="bg2"/>
            </a:outerShdw>
          </a:effectLst>
        </p:spPr>
        <p:txBody>
          <a:bodyPr anchor="ctr">
            <a:spAutoFit/>
          </a:bodyPr>
          <a:lstStyle/>
          <a:p>
            <a:pPr fontAlgn="base">
              <a:spcBef>
                <a:spcPct val="50000"/>
              </a:spcBef>
              <a:spcAft>
                <a:spcPct val="0"/>
              </a:spcAft>
              <a:defRPr/>
            </a:pPr>
            <a:endParaRPr lang="ja-JP" altLang="en-US" b="1">
              <a:solidFill>
                <a:srgbClr val="FFFFFF"/>
              </a:solidFill>
              <a:latin typeface="Arial" charset="0"/>
            </a:endParaRPr>
          </a:p>
        </p:txBody>
      </p:sp>
      <p:sp>
        <p:nvSpPr>
          <p:cNvPr id="40" name="Text Box 3"/>
          <p:cNvSpPr txBox="1">
            <a:spLocks noChangeArrowheads="1"/>
          </p:cNvSpPr>
          <p:nvPr/>
        </p:nvSpPr>
        <p:spPr bwMode="auto">
          <a:xfrm>
            <a:off x="0" y="4000500"/>
            <a:ext cx="935038" cy="400050"/>
          </a:xfrm>
          <a:prstGeom prst="rect">
            <a:avLst/>
          </a:prstGeom>
          <a:noFill/>
          <a:ln w="9525">
            <a:noFill/>
            <a:miter lim="800000"/>
            <a:headEnd/>
            <a:tailEnd/>
          </a:ln>
          <a:effectLst>
            <a:outerShdw dist="17961" dir="2700000" algn="ctr" rotWithShape="0">
              <a:schemeClr val="tx1"/>
            </a:outerShdw>
          </a:effectLst>
        </p:spPr>
        <p:txBody>
          <a:bodyPr>
            <a:spAutoFit/>
          </a:bodyPr>
          <a:lstStyle/>
          <a:p>
            <a:pPr algn="ctr" fontAlgn="base">
              <a:spcBef>
                <a:spcPct val="50000"/>
              </a:spcBef>
              <a:spcAft>
                <a:spcPct val="0"/>
              </a:spcAft>
              <a:defRPr/>
            </a:pPr>
            <a:r>
              <a:rPr lang="ja-JP" altLang="en-US" sz="2000" b="1" dirty="0">
                <a:solidFill>
                  <a:srgbClr val="FFFFFF"/>
                </a:solidFill>
                <a:latin typeface="ＭＳ Ｐゴシック" pitchFamily="50" charset="-128"/>
              </a:rPr>
              <a:t> </a:t>
            </a:r>
            <a:r>
              <a:rPr lang="ja-JP" altLang="en-US" sz="1400" b="1" dirty="0">
                <a:solidFill>
                  <a:srgbClr val="FFFFFF"/>
                </a:solidFill>
                <a:latin typeface="ＭＳ Ｐゴシック" pitchFamily="50" charset="-128"/>
              </a:rPr>
              <a:t>中央線</a:t>
            </a:r>
          </a:p>
        </p:txBody>
      </p:sp>
      <p:sp>
        <p:nvSpPr>
          <p:cNvPr id="41" name="Text Box 3"/>
          <p:cNvSpPr txBox="1">
            <a:spLocks noChangeArrowheads="1"/>
          </p:cNvSpPr>
          <p:nvPr/>
        </p:nvSpPr>
        <p:spPr bwMode="auto">
          <a:xfrm>
            <a:off x="4714875" y="4929188"/>
            <a:ext cx="935038" cy="400050"/>
          </a:xfrm>
          <a:prstGeom prst="rect">
            <a:avLst/>
          </a:prstGeom>
          <a:noFill/>
          <a:ln w="9525">
            <a:noFill/>
            <a:miter lim="800000"/>
            <a:headEnd/>
            <a:tailEnd/>
          </a:ln>
          <a:effectLst>
            <a:outerShdw dist="17961" dir="2700000" algn="ctr" rotWithShape="0">
              <a:schemeClr val="tx1"/>
            </a:outerShdw>
          </a:effectLst>
        </p:spPr>
        <p:txBody>
          <a:bodyPr>
            <a:spAutoFit/>
          </a:bodyPr>
          <a:lstStyle/>
          <a:p>
            <a:pPr algn="ctr" fontAlgn="base">
              <a:spcBef>
                <a:spcPct val="50000"/>
              </a:spcBef>
              <a:spcAft>
                <a:spcPct val="0"/>
              </a:spcAft>
              <a:defRPr/>
            </a:pPr>
            <a:r>
              <a:rPr lang="ja-JP" altLang="en-US" sz="2000" b="1" dirty="0">
                <a:solidFill>
                  <a:srgbClr val="FFFFFF"/>
                </a:solidFill>
                <a:latin typeface="ＭＳ Ｐゴシック" pitchFamily="50" charset="-128"/>
              </a:rPr>
              <a:t> </a:t>
            </a:r>
            <a:r>
              <a:rPr lang="ja-JP" altLang="en-US" sz="1400" b="1" dirty="0">
                <a:solidFill>
                  <a:srgbClr val="FFFFFF"/>
                </a:solidFill>
                <a:latin typeface="ＭＳ Ｐゴシック" pitchFamily="50" charset="-128"/>
              </a:rPr>
              <a:t>中央線</a:t>
            </a:r>
          </a:p>
        </p:txBody>
      </p:sp>
      <p:sp>
        <p:nvSpPr>
          <p:cNvPr id="42" name="Text Box 3"/>
          <p:cNvSpPr txBox="1">
            <a:spLocks noChangeArrowheads="1"/>
          </p:cNvSpPr>
          <p:nvPr/>
        </p:nvSpPr>
        <p:spPr bwMode="auto">
          <a:xfrm>
            <a:off x="4139952" y="4077072"/>
            <a:ext cx="935038" cy="307777"/>
          </a:xfrm>
          <a:prstGeom prst="rect">
            <a:avLst/>
          </a:prstGeom>
          <a:noFill/>
          <a:ln w="9525">
            <a:noFill/>
            <a:miter lim="800000"/>
            <a:headEnd/>
            <a:tailEnd/>
          </a:ln>
          <a:effectLst>
            <a:outerShdw dist="17961" dir="2700000" algn="ctr" rotWithShape="0">
              <a:schemeClr val="tx1"/>
            </a:outerShdw>
          </a:effectLst>
        </p:spPr>
        <p:txBody>
          <a:bodyPr>
            <a:spAutoFit/>
          </a:bodyPr>
          <a:lstStyle/>
          <a:p>
            <a:pPr algn="ctr" fontAlgn="base">
              <a:spcBef>
                <a:spcPct val="50000"/>
              </a:spcBef>
              <a:spcAft>
                <a:spcPct val="0"/>
              </a:spcAft>
              <a:defRPr/>
            </a:pPr>
            <a:r>
              <a:rPr lang="ja-JP" altLang="en-US" sz="1400" b="1" dirty="0" smtClean="0">
                <a:solidFill>
                  <a:srgbClr val="FFFFFF"/>
                </a:solidFill>
                <a:latin typeface="ＭＳ Ｐゴシック" pitchFamily="50" charset="-128"/>
              </a:rPr>
              <a:t>中央</a:t>
            </a:r>
            <a:r>
              <a:rPr lang="ja-JP" altLang="en-US" sz="1400" b="1" dirty="0">
                <a:solidFill>
                  <a:srgbClr val="FFFFFF"/>
                </a:solidFill>
                <a:latin typeface="ＭＳ Ｐゴシック" pitchFamily="50" charset="-128"/>
              </a:rPr>
              <a:t>線</a:t>
            </a:r>
          </a:p>
        </p:txBody>
      </p:sp>
      <p:sp>
        <p:nvSpPr>
          <p:cNvPr id="44" name="Text Box 3"/>
          <p:cNvSpPr txBox="1">
            <a:spLocks noChangeArrowheads="1"/>
          </p:cNvSpPr>
          <p:nvPr/>
        </p:nvSpPr>
        <p:spPr bwMode="auto">
          <a:xfrm>
            <a:off x="8208962" y="5013176"/>
            <a:ext cx="755526" cy="307777"/>
          </a:xfrm>
          <a:prstGeom prst="rect">
            <a:avLst/>
          </a:prstGeom>
          <a:noFill/>
          <a:ln w="9525">
            <a:noFill/>
            <a:miter lim="800000"/>
            <a:headEnd/>
            <a:tailEnd/>
          </a:ln>
          <a:effectLst>
            <a:outerShdw dist="17961" dir="2700000" algn="ctr" rotWithShape="0">
              <a:schemeClr val="tx1"/>
            </a:outerShdw>
          </a:effectLst>
        </p:spPr>
        <p:txBody>
          <a:bodyPr wrap="square">
            <a:spAutoFit/>
          </a:bodyPr>
          <a:lstStyle/>
          <a:p>
            <a:pPr algn="ctr" fontAlgn="base">
              <a:spcBef>
                <a:spcPct val="50000"/>
              </a:spcBef>
              <a:spcAft>
                <a:spcPct val="0"/>
              </a:spcAft>
              <a:defRPr/>
            </a:pPr>
            <a:r>
              <a:rPr lang="ja-JP" altLang="en-US" sz="1400" b="1" dirty="0" smtClean="0">
                <a:solidFill>
                  <a:srgbClr val="FFFFFF"/>
                </a:solidFill>
                <a:latin typeface="ＭＳ Ｐゴシック" pitchFamily="50" charset="-128"/>
              </a:rPr>
              <a:t>中央</a:t>
            </a:r>
            <a:r>
              <a:rPr lang="ja-JP" altLang="en-US" sz="1400" b="1" dirty="0">
                <a:solidFill>
                  <a:srgbClr val="FFFFFF"/>
                </a:solidFill>
                <a:latin typeface="ＭＳ Ｐゴシック" pitchFamily="50" charset="-128"/>
              </a:rPr>
              <a:t>線</a:t>
            </a:r>
          </a:p>
        </p:txBody>
      </p:sp>
    </p:spTree>
    <p:extLst>
      <p:ext uri="{BB962C8B-B14F-4D97-AF65-F5344CB8AC3E}">
        <p14:creationId xmlns:p14="http://schemas.microsoft.com/office/powerpoint/2010/main" val="3916043754"/>
      </p:ext>
    </p:extLst>
  </p:cSld>
  <p:clrMapOvr>
    <a:masterClrMapping/>
  </p:clrMapOvr>
  <p:transition spd="med"/>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solidFill>
          <a:srgbClr val="000099"/>
        </a:solidFill>
        <a:effectLst/>
      </p:bgPr>
    </p:bg>
    <p:spTree>
      <p:nvGrpSpPr>
        <p:cNvPr id="1" name=""/>
        <p:cNvGrpSpPr/>
        <p:nvPr/>
      </p:nvGrpSpPr>
      <p:grpSpPr>
        <a:xfrm>
          <a:off x="0" y="0"/>
          <a:ext cx="0" cy="0"/>
          <a:chOff x="0" y="0"/>
          <a:chExt cx="0" cy="0"/>
        </a:xfrm>
      </p:grpSpPr>
      <p:sp>
        <p:nvSpPr>
          <p:cNvPr id="6" name="Text Box 27"/>
          <p:cNvSpPr txBox="1">
            <a:spLocks noChangeArrowheads="1"/>
          </p:cNvSpPr>
          <p:nvPr/>
        </p:nvSpPr>
        <p:spPr bwMode="auto">
          <a:xfrm>
            <a:off x="0" y="214290"/>
            <a:ext cx="9144000" cy="646331"/>
          </a:xfrm>
          <a:prstGeom prst="rect">
            <a:avLst/>
          </a:prstGeom>
          <a:noFill/>
          <a:ln w="9525">
            <a:noFill/>
            <a:miter lim="800000"/>
            <a:headEnd/>
            <a:tailEnd/>
          </a:ln>
          <a:effectLst/>
        </p:spPr>
        <p:txBody>
          <a:bodyPr wrap="square">
            <a:spAutoFit/>
          </a:bodyPr>
          <a:lstStyle/>
          <a:p>
            <a:pPr algn="ctr" fontAlgn="base">
              <a:spcBef>
                <a:spcPct val="50000"/>
              </a:spcBef>
              <a:spcAft>
                <a:spcPct val="0"/>
              </a:spcAft>
              <a:defRPr/>
            </a:pPr>
            <a:r>
              <a:rPr lang="ja-JP" altLang="en-US" sz="3200" dirty="0" smtClean="0">
                <a:solidFill>
                  <a:srgbClr val="FF0066"/>
                </a:solidFill>
                <a:effectLst>
                  <a:outerShdw blurRad="38100" dist="38100" dir="2700000" algn="tl">
                    <a:srgbClr val="000000">
                      <a:alpha val="43137"/>
                    </a:srgbClr>
                  </a:outerShdw>
                </a:effectLst>
                <a:latin typeface="Arial" charset="0"/>
              </a:rPr>
              <a:t>●</a:t>
            </a:r>
            <a:r>
              <a:rPr lang="ja-JP" altLang="en-US" sz="3600" dirty="0" smtClean="0">
                <a:solidFill>
                  <a:srgbClr val="FFFFFF"/>
                </a:solidFill>
                <a:effectLst>
                  <a:outerShdw blurRad="38100" dist="38100" dir="2700000" algn="tl">
                    <a:srgbClr val="000000">
                      <a:alpha val="43137"/>
                    </a:srgbClr>
                  </a:outerShdw>
                </a:effectLst>
                <a:latin typeface="ＭＳ Ｐゴシック" pitchFamily="50" charset="-128"/>
              </a:rPr>
              <a:t>照度及び照明環境</a:t>
            </a:r>
            <a:endParaRPr lang="ja-JP" altLang="en-US" sz="3600" dirty="0">
              <a:solidFill>
                <a:srgbClr val="FFFFFF"/>
              </a:solidFill>
              <a:effectLst>
                <a:outerShdw blurRad="38100" dist="38100" dir="2700000" algn="tl">
                  <a:srgbClr val="000000">
                    <a:alpha val="43137"/>
                  </a:srgbClr>
                </a:outerShdw>
              </a:effectLst>
              <a:latin typeface="Arial" charset="0"/>
            </a:endParaRPr>
          </a:p>
        </p:txBody>
      </p:sp>
      <p:sp>
        <p:nvSpPr>
          <p:cNvPr id="7" name="Text Box 16"/>
          <p:cNvSpPr txBox="1">
            <a:spLocks noChangeArrowheads="1"/>
          </p:cNvSpPr>
          <p:nvPr/>
        </p:nvSpPr>
        <p:spPr bwMode="auto">
          <a:xfrm>
            <a:off x="1000100" y="1071546"/>
            <a:ext cx="7715304" cy="5047536"/>
          </a:xfrm>
          <a:prstGeom prst="rect">
            <a:avLst/>
          </a:prstGeom>
          <a:noFill/>
          <a:ln w="9525">
            <a:noFill/>
            <a:miter lim="800000"/>
            <a:headEnd/>
            <a:tailEnd/>
          </a:ln>
          <a:effectLst/>
        </p:spPr>
        <p:txBody>
          <a:bodyPr wrap="square">
            <a:spAutoFit/>
          </a:bodyPr>
          <a:lstStyle/>
          <a:p>
            <a:pPr fontAlgn="base">
              <a:spcBef>
                <a:spcPct val="50000"/>
              </a:spcBef>
              <a:spcAft>
                <a:spcPct val="0"/>
              </a:spcAft>
            </a:pPr>
            <a:r>
              <a:rPr lang="ja-JP" altLang="en-US" sz="2800" dirty="0" smtClean="0">
                <a:solidFill>
                  <a:srgbClr val="FFFFFF"/>
                </a:solidFill>
                <a:effectLst>
                  <a:outerShdw blurRad="38100" dist="38100" dir="2700000" algn="tl">
                    <a:srgbClr val="000000">
                      <a:alpha val="43137"/>
                    </a:srgbClr>
                  </a:outerShdw>
                </a:effectLst>
                <a:latin typeface="Arial" pitchFamily="34" charset="0"/>
                <a:cs typeface="Arial" pitchFamily="34" charset="0"/>
              </a:rPr>
              <a:t>事後措置</a:t>
            </a:r>
            <a:endParaRPr lang="en-US" altLang="ja-JP" sz="2800" dirty="0" smtClean="0">
              <a:solidFill>
                <a:srgbClr val="FFFFFF"/>
              </a:solidFill>
              <a:effectLst>
                <a:outerShdw blurRad="38100" dist="38100" dir="2700000" algn="tl">
                  <a:srgbClr val="000000">
                    <a:alpha val="43137"/>
                  </a:srgbClr>
                </a:outerShdw>
              </a:effectLst>
              <a:latin typeface="Arial" pitchFamily="34" charset="0"/>
              <a:cs typeface="Arial" pitchFamily="34" charset="0"/>
            </a:endParaRPr>
          </a:p>
          <a:p>
            <a:pPr fontAlgn="base">
              <a:spcBef>
                <a:spcPct val="50000"/>
              </a:spcBef>
              <a:spcAft>
                <a:spcPct val="0"/>
              </a:spcAft>
            </a:pPr>
            <a:r>
              <a:rPr lang="en-US" altLang="ja-JP" sz="2800" dirty="0" smtClean="0">
                <a:solidFill>
                  <a:srgbClr val="FFFFFF"/>
                </a:solidFill>
                <a:effectLst>
                  <a:outerShdw blurRad="38100" dist="38100" dir="2700000" algn="tl">
                    <a:srgbClr val="000000">
                      <a:alpha val="43137"/>
                    </a:srgbClr>
                  </a:outerShdw>
                </a:effectLst>
                <a:latin typeface="Arial" pitchFamily="34" charset="0"/>
                <a:cs typeface="Arial" pitchFamily="34" charset="0"/>
              </a:rPr>
              <a:t>1. </a:t>
            </a:r>
            <a:r>
              <a:rPr lang="ja-JP" altLang="en-US" sz="2800" dirty="0" smtClean="0">
                <a:solidFill>
                  <a:srgbClr val="FFFFFF"/>
                </a:solidFill>
                <a:effectLst>
                  <a:outerShdw blurRad="38100" dist="38100" dir="2700000" algn="tl">
                    <a:srgbClr val="000000">
                      <a:alpha val="43137"/>
                    </a:srgbClr>
                  </a:outerShdw>
                </a:effectLst>
                <a:latin typeface="Arial" pitchFamily="34" charset="0"/>
                <a:cs typeface="Arial" pitchFamily="34" charset="0"/>
              </a:rPr>
              <a:t>照度が不足の場合は増灯する。</a:t>
            </a:r>
            <a:endParaRPr lang="en-US" altLang="ja-JP" sz="2800" dirty="0" smtClean="0">
              <a:solidFill>
                <a:srgbClr val="FFFFFF"/>
              </a:solidFill>
              <a:effectLst>
                <a:outerShdw blurRad="38100" dist="38100" dir="2700000" algn="tl">
                  <a:srgbClr val="000000">
                    <a:alpha val="43137"/>
                  </a:srgbClr>
                </a:outerShdw>
              </a:effectLst>
              <a:latin typeface="Arial" pitchFamily="34" charset="0"/>
              <a:cs typeface="Arial" pitchFamily="34" charset="0"/>
            </a:endParaRPr>
          </a:p>
          <a:p>
            <a:pPr fontAlgn="base">
              <a:spcBef>
                <a:spcPct val="50000"/>
              </a:spcBef>
              <a:spcAft>
                <a:spcPct val="0"/>
              </a:spcAft>
            </a:pPr>
            <a:r>
              <a:rPr lang="ja-JP" altLang="en-US" sz="2800" dirty="0" smtClean="0">
                <a:solidFill>
                  <a:srgbClr val="FFFFFF"/>
                </a:solidFill>
                <a:effectLst>
                  <a:outerShdw blurRad="38100" dist="38100" dir="2700000" algn="tl">
                    <a:srgbClr val="000000">
                      <a:alpha val="43137"/>
                    </a:srgbClr>
                  </a:outerShdw>
                </a:effectLst>
                <a:latin typeface="Arial" pitchFamily="34" charset="0"/>
                <a:cs typeface="Arial" pitchFamily="34" charset="0"/>
              </a:rPr>
              <a:t>　　暗くなった光源や消えた光源は取り替える。</a:t>
            </a:r>
            <a:endParaRPr lang="en-US" altLang="ja-JP" sz="2800" dirty="0" smtClean="0">
              <a:solidFill>
                <a:srgbClr val="FFFFFF"/>
              </a:solidFill>
              <a:effectLst>
                <a:outerShdw blurRad="38100" dist="38100" dir="2700000" algn="tl">
                  <a:srgbClr val="000000">
                    <a:alpha val="43137"/>
                  </a:srgbClr>
                </a:outerShdw>
              </a:effectLst>
              <a:latin typeface="Arial" pitchFamily="34" charset="0"/>
              <a:cs typeface="Arial" pitchFamily="34" charset="0"/>
            </a:endParaRPr>
          </a:p>
          <a:p>
            <a:pPr fontAlgn="base">
              <a:spcBef>
                <a:spcPct val="50000"/>
              </a:spcBef>
              <a:spcAft>
                <a:spcPct val="0"/>
              </a:spcAft>
            </a:pPr>
            <a:r>
              <a:rPr lang="en-US" altLang="ja-JP" sz="2800" dirty="0" smtClean="0">
                <a:solidFill>
                  <a:srgbClr val="FFFFFF"/>
                </a:solidFill>
                <a:effectLst>
                  <a:outerShdw blurRad="38100" dist="38100" dir="2700000" algn="tl">
                    <a:srgbClr val="000000">
                      <a:alpha val="43137"/>
                    </a:srgbClr>
                  </a:outerShdw>
                </a:effectLst>
                <a:latin typeface="Arial" pitchFamily="34" charset="0"/>
                <a:cs typeface="Arial" pitchFamily="34" charset="0"/>
              </a:rPr>
              <a:t>2. </a:t>
            </a:r>
            <a:r>
              <a:rPr lang="ja-JP" altLang="en-US" sz="2800" dirty="0" smtClean="0">
                <a:solidFill>
                  <a:srgbClr val="FFFFFF"/>
                </a:solidFill>
                <a:effectLst>
                  <a:outerShdw blurRad="38100" dist="38100" dir="2700000" algn="tl">
                    <a:srgbClr val="000000">
                      <a:alpha val="43137"/>
                    </a:srgbClr>
                  </a:outerShdw>
                </a:effectLst>
                <a:latin typeface="Arial" pitchFamily="34" charset="0"/>
                <a:cs typeface="Arial" pitchFamily="34" charset="0"/>
              </a:rPr>
              <a:t>まぶしい光源は覆うか、目に入らないよう</a:t>
            </a:r>
            <a:endParaRPr lang="en-US" altLang="ja-JP" sz="2800" dirty="0" smtClean="0">
              <a:solidFill>
                <a:srgbClr val="FFFFFF"/>
              </a:solidFill>
              <a:effectLst>
                <a:outerShdw blurRad="38100" dist="38100" dir="2700000" algn="tl">
                  <a:srgbClr val="000000">
                    <a:alpha val="43137"/>
                  </a:srgbClr>
                </a:outerShdw>
              </a:effectLst>
              <a:latin typeface="Arial" pitchFamily="34" charset="0"/>
              <a:cs typeface="Arial" pitchFamily="34" charset="0"/>
            </a:endParaRPr>
          </a:p>
          <a:p>
            <a:pPr fontAlgn="base">
              <a:spcBef>
                <a:spcPct val="50000"/>
              </a:spcBef>
              <a:spcAft>
                <a:spcPct val="0"/>
              </a:spcAft>
            </a:pPr>
            <a:r>
              <a:rPr lang="en-US" altLang="ja-JP" sz="2800" dirty="0" smtClean="0">
                <a:solidFill>
                  <a:srgbClr val="FFFFFF"/>
                </a:solidFill>
                <a:effectLst>
                  <a:outerShdw blurRad="38100" dist="38100" dir="2700000" algn="tl">
                    <a:srgbClr val="000000">
                      <a:alpha val="43137"/>
                    </a:srgbClr>
                  </a:outerShdw>
                </a:effectLst>
                <a:latin typeface="Arial" pitchFamily="34" charset="0"/>
                <a:cs typeface="Arial" pitchFamily="34" charset="0"/>
              </a:rPr>
              <a:t>    </a:t>
            </a:r>
            <a:r>
              <a:rPr lang="ja-JP" altLang="en-US" sz="2800" dirty="0" smtClean="0">
                <a:solidFill>
                  <a:srgbClr val="FFFFFF"/>
                </a:solidFill>
                <a:effectLst>
                  <a:outerShdw blurRad="38100" dist="38100" dir="2700000" algn="tl">
                    <a:srgbClr val="000000">
                      <a:alpha val="43137"/>
                    </a:srgbClr>
                  </a:outerShdw>
                </a:effectLst>
                <a:latin typeface="Arial" pitchFamily="34" charset="0"/>
                <a:cs typeface="Arial" pitchFamily="34" charset="0"/>
              </a:rPr>
              <a:t>にする。</a:t>
            </a:r>
            <a:endParaRPr lang="en-US" altLang="ja-JP" sz="2800" dirty="0" smtClean="0">
              <a:solidFill>
                <a:srgbClr val="FFFFFF"/>
              </a:solidFill>
              <a:effectLst>
                <a:outerShdw blurRad="38100" dist="38100" dir="2700000" algn="tl">
                  <a:srgbClr val="000000">
                    <a:alpha val="43137"/>
                  </a:srgbClr>
                </a:outerShdw>
              </a:effectLst>
              <a:latin typeface="Arial" pitchFamily="34" charset="0"/>
              <a:cs typeface="Arial" pitchFamily="34" charset="0"/>
            </a:endParaRPr>
          </a:p>
          <a:p>
            <a:pPr fontAlgn="base">
              <a:spcBef>
                <a:spcPct val="50000"/>
              </a:spcBef>
              <a:spcAft>
                <a:spcPct val="0"/>
              </a:spcAft>
            </a:pPr>
            <a:r>
              <a:rPr lang="en-US" altLang="ja-JP" sz="2800" dirty="0" smtClean="0">
                <a:solidFill>
                  <a:srgbClr val="FFFFFF"/>
                </a:solidFill>
                <a:effectLst>
                  <a:outerShdw blurRad="38100" dist="38100" dir="2700000" algn="tl">
                    <a:srgbClr val="000000">
                      <a:alpha val="43137"/>
                    </a:srgbClr>
                  </a:outerShdw>
                </a:effectLst>
                <a:latin typeface="Arial" pitchFamily="34" charset="0"/>
                <a:cs typeface="Arial" pitchFamily="34" charset="0"/>
              </a:rPr>
              <a:t>3. </a:t>
            </a:r>
            <a:r>
              <a:rPr lang="ja-JP" altLang="en-US" sz="2800" dirty="0" smtClean="0">
                <a:solidFill>
                  <a:srgbClr val="FFFFFF"/>
                </a:solidFill>
                <a:effectLst>
                  <a:outerShdw blurRad="38100" dist="38100" dir="2700000" algn="tl">
                    <a:srgbClr val="000000">
                      <a:alpha val="43137"/>
                    </a:srgbClr>
                  </a:outerShdw>
                </a:effectLst>
                <a:latin typeface="Arial" pitchFamily="34" charset="0"/>
                <a:cs typeface="Arial" pitchFamily="34" charset="0"/>
              </a:rPr>
              <a:t>直射日光が入る場合適切な方法によって防ぐ。</a:t>
            </a:r>
            <a:endParaRPr lang="en-US" altLang="ja-JP" sz="2800" dirty="0" smtClean="0">
              <a:solidFill>
                <a:srgbClr val="FFFFFF"/>
              </a:solidFill>
              <a:effectLst>
                <a:outerShdw blurRad="38100" dist="38100" dir="2700000" algn="tl">
                  <a:srgbClr val="000000">
                    <a:alpha val="43137"/>
                  </a:srgbClr>
                </a:outerShdw>
              </a:effectLst>
              <a:latin typeface="Arial" pitchFamily="34" charset="0"/>
              <a:cs typeface="Arial" pitchFamily="34" charset="0"/>
            </a:endParaRPr>
          </a:p>
          <a:p>
            <a:pPr fontAlgn="base">
              <a:spcBef>
                <a:spcPct val="50000"/>
              </a:spcBef>
              <a:spcAft>
                <a:spcPct val="0"/>
              </a:spcAft>
            </a:pPr>
            <a:r>
              <a:rPr lang="en-US" altLang="ja-JP" sz="2800" dirty="0" smtClean="0">
                <a:solidFill>
                  <a:srgbClr val="FFFFFF"/>
                </a:solidFill>
                <a:effectLst>
                  <a:outerShdw blurRad="38100" dist="38100" dir="2700000" algn="tl">
                    <a:srgbClr val="000000">
                      <a:alpha val="43137"/>
                    </a:srgbClr>
                  </a:outerShdw>
                </a:effectLst>
                <a:latin typeface="Arial" pitchFamily="34" charset="0"/>
                <a:cs typeface="Arial" pitchFamily="34" charset="0"/>
              </a:rPr>
              <a:t>4. </a:t>
            </a:r>
            <a:r>
              <a:rPr lang="ja-JP" altLang="en-US" sz="2800" dirty="0" smtClean="0">
                <a:solidFill>
                  <a:srgbClr val="FFFFFF"/>
                </a:solidFill>
                <a:effectLst>
                  <a:outerShdw blurRad="38100" dist="38100" dir="2700000" algn="tl">
                    <a:srgbClr val="000000">
                      <a:alpha val="43137"/>
                    </a:srgbClr>
                  </a:outerShdw>
                </a:effectLst>
                <a:latin typeface="Arial" pitchFamily="34" charset="0"/>
                <a:cs typeface="Arial" pitchFamily="34" charset="0"/>
              </a:rPr>
              <a:t>まぶしさを起こす光沢はつや消しにするか、</a:t>
            </a:r>
            <a:endParaRPr lang="en-US" altLang="ja-JP" sz="2800" dirty="0" smtClean="0">
              <a:solidFill>
                <a:srgbClr val="FFFFFF"/>
              </a:solidFill>
              <a:effectLst>
                <a:outerShdw blurRad="38100" dist="38100" dir="2700000" algn="tl">
                  <a:srgbClr val="000000">
                    <a:alpha val="43137"/>
                  </a:srgbClr>
                </a:outerShdw>
              </a:effectLst>
              <a:latin typeface="Arial" pitchFamily="34" charset="0"/>
              <a:cs typeface="Arial" pitchFamily="34" charset="0"/>
            </a:endParaRPr>
          </a:p>
          <a:p>
            <a:pPr fontAlgn="base">
              <a:spcBef>
                <a:spcPct val="50000"/>
              </a:spcBef>
              <a:spcAft>
                <a:spcPct val="0"/>
              </a:spcAft>
            </a:pPr>
            <a:r>
              <a:rPr lang="ja-JP" altLang="en-US" sz="2800" dirty="0" smtClean="0">
                <a:solidFill>
                  <a:srgbClr val="FFFFFF"/>
                </a:solidFill>
                <a:effectLst>
                  <a:outerShdw blurRad="38100" dist="38100" dir="2700000" algn="tl">
                    <a:srgbClr val="000000">
                      <a:alpha val="43137"/>
                    </a:srgbClr>
                  </a:outerShdw>
                </a:effectLst>
                <a:latin typeface="Arial" pitchFamily="34" charset="0"/>
                <a:cs typeface="Arial" pitchFamily="34" charset="0"/>
              </a:rPr>
              <a:t>　 光沢の原因となる光源や窓を覆う。</a:t>
            </a:r>
            <a:endParaRPr lang="en-US" altLang="ja-JP" sz="2800" dirty="0" smtClean="0">
              <a:solidFill>
                <a:srgbClr val="FFFFFF"/>
              </a:solidFill>
              <a:effectLst>
                <a:outerShdw blurRad="38100" dist="38100" dir="2700000" algn="tl">
                  <a:srgbClr val="000000">
                    <a:alpha val="43137"/>
                  </a:srgbClr>
                </a:outerShdw>
              </a:effectLst>
              <a:latin typeface="Arial" pitchFamily="34" charset="0"/>
              <a:cs typeface="Arial" pitchFamily="34" charset="0"/>
            </a:endParaRPr>
          </a:p>
        </p:txBody>
      </p:sp>
    </p:spTree>
    <p:extLst>
      <p:ext uri="{BB962C8B-B14F-4D97-AF65-F5344CB8AC3E}">
        <p14:creationId xmlns:p14="http://schemas.microsoft.com/office/powerpoint/2010/main" val="91660787"/>
      </p:ext>
    </p:extLst>
  </p:cSld>
  <p:clrMapOvr>
    <a:masterClrMapping/>
  </p:clrMapOvr>
  <p:transition spd="med"/>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solidFill>
          <a:srgbClr val="000099"/>
        </a:solidFill>
        <a:effectLst/>
      </p:bgPr>
    </p:bg>
    <p:spTree>
      <p:nvGrpSpPr>
        <p:cNvPr id="1" name=""/>
        <p:cNvGrpSpPr/>
        <p:nvPr/>
      </p:nvGrpSpPr>
      <p:grpSpPr>
        <a:xfrm>
          <a:off x="0" y="0"/>
          <a:ext cx="0" cy="0"/>
          <a:chOff x="0" y="0"/>
          <a:chExt cx="0" cy="0"/>
        </a:xfrm>
      </p:grpSpPr>
      <p:sp>
        <p:nvSpPr>
          <p:cNvPr id="6" name="Text Box 27"/>
          <p:cNvSpPr txBox="1">
            <a:spLocks noChangeArrowheads="1"/>
          </p:cNvSpPr>
          <p:nvPr/>
        </p:nvSpPr>
        <p:spPr bwMode="auto">
          <a:xfrm>
            <a:off x="0" y="214290"/>
            <a:ext cx="9144000" cy="646331"/>
          </a:xfrm>
          <a:prstGeom prst="rect">
            <a:avLst/>
          </a:prstGeom>
          <a:noFill/>
          <a:ln w="9525">
            <a:noFill/>
            <a:miter lim="800000"/>
            <a:headEnd/>
            <a:tailEnd/>
          </a:ln>
          <a:effectLst/>
        </p:spPr>
        <p:txBody>
          <a:bodyPr wrap="square">
            <a:spAutoFit/>
          </a:bodyPr>
          <a:lstStyle/>
          <a:p>
            <a:pPr algn="ctr" fontAlgn="base">
              <a:spcBef>
                <a:spcPct val="50000"/>
              </a:spcBef>
              <a:spcAft>
                <a:spcPct val="0"/>
              </a:spcAft>
              <a:defRPr/>
            </a:pPr>
            <a:r>
              <a:rPr lang="ja-JP" altLang="en-US" sz="3200" dirty="0" smtClean="0">
                <a:solidFill>
                  <a:srgbClr val="FF0066"/>
                </a:solidFill>
                <a:effectLst>
                  <a:outerShdw blurRad="38100" dist="38100" dir="2700000" algn="tl">
                    <a:srgbClr val="000000">
                      <a:alpha val="43137"/>
                    </a:srgbClr>
                  </a:outerShdw>
                </a:effectLst>
                <a:latin typeface="Arial" charset="0"/>
              </a:rPr>
              <a:t>●</a:t>
            </a:r>
            <a:r>
              <a:rPr lang="ja-JP" altLang="en-US" sz="3600" dirty="0" smtClean="0">
                <a:solidFill>
                  <a:srgbClr val="FFFFFF"/>
                </a:solidFill>
                <a:effectLst>
                  <a:outerShdw blurRad="38100" dist="38100" dir="2700000" algn="tl">
                    <a:srgbClr val="000000">
                      <a:alpha val="43137"/>
                    </a:srgbClr>
                  </a:outerShdw>
                </a:effectLst>
                <a:latin typeface="ＭＳ Ｐゴシック" pitchFamily="50" charset="-128"/>
              </a:rPr>
              <a:t>教室等の環境</a:t>
            </a:r>
            <a:endParaRPr lang="ja-JP" altLang="en-US" sz="3600" dirty="0">
              <a:solidFill>
                <a:srgbClr val="FFFFFF"/>
              </a:solidFill>
              <a:effectLst>
                <a:outerShdw blurRad="38100" dist="38100" dir="2700000" algn="tl">
                  <a:srgbClr val="000000">
                    <a:alpha val="43137"/>
                  </a:srgbClr>
                </a:outerShdw>
              </a:effectLst>
              <a:latin typeface="Arial" charset="0"/>
            </a:endParaRPr>
          </a:p>
        </p:txBody>
      </p:sp>
      <p:sp>
        <p:nvSpPr>
          <p:cNvPr id="7" name="Text Box 16"/>
          <p:cNvSpPr txBox="1">
            <a:spLocks noChangeArrowheads="1"/>
          </p:cNvSpPr>
          <p:nvPr/>
        </p:nvSpPr>
        <p:spPr bwMode="auto">
          <a:xfrm>
            <a:off x="928662" y="1357298"/>
            <a:ext cx="7715272" cy="4893647"/>
          </a:xfrm>
          <a:prstGeom prst="rect">
            <a:avLst/>
          </a:prstGeom>
          <a:noFill/>
          <a:ln w="9525">
            <a:noFill/>
            <a:miter lim="800000"/>
            <a:headEnd/>
            <a:tailEnd/>
          </a:ln>
          <a:effectLst/>
        </p:spPr>
        <p:txBody>
          <a:bodyPr wrap="square">
            <a:spAutoFit/>
          </a:bodyPr>
          <a:lstStyle/>
          <a:p>
            <a:pPr fontAlgn="base">
              <a:spcBef>
                <a:spcPct val="50000"/>
              </a:spcBef>
              <a:spcAft>
                <a:spcPct val="0"/>
              </a:spcAft>
            </a:pPr>
            <a:r>
              <a:rPr lang="ja-JP" altLang="en-US" sz="2400" dirty="0" smtClean="0">
                <a:solidFill>
                  <a:srgbClr val="FFFFFF"/>
                </a:solidFill>
                <a:effectLst>
                  <a:outerShdw blurRad="38100" dist="38100" dir="2700000" algn="tl">
                    <a:srgbClr val="000000">
                      <a:alpha val="43137"/>
                    </a:srgbClr>
                  </a:outerShdw>
                </a:effectLst>
                <a:latin typeface="ＭＳ Ｐゴシック" pitchFamily="50" charset="-128"/>
              </a:rPr>
              <a:t>検査回数 ： 温熱、換気等・・・毎学年</a:t>
            </a:r>
            <a:r>
              <a:rPr lang="en-US" altLang="ja-JP" sz="2400" dirty="0" smtClean="0">
                <a:solidFill>
                  <a:srgbClr val="FFFFFF"/>
                </a:solidFill>
                <a:effectLst>
                  <a:outerShdw blurRad="38100" dist="38100" dir="2700000" algn="tl">
                    <a:srgbClr val="000000">
                      <a:alpha val="43137"/>
                    </a:srgbClr>
                  </a:outerShdw>
                </a:effectLst>
                <a:latin typeface="ＭＳ Ｐゴシック" pitchFamily="50" charset="-128"/>
              </a:rPr>
              <a:t>2</a:t>
            </a:r>
            <a:r>
              <a:rPr lang="ja-JP" altLang="en-US" sz="2400" dirty="0" smtClean="0">
                <a:solidFill>
                  <a:srgbClr val="FFFFFF"/>
                </a:solidFill>
                <a:effectLst>
                  <a:outerShdw blurRad="38100" dist="38100" dir="2700000" algn="tl">
                    <a:srgbClr val="000000">
                      <a:alpha val="43137"/>
                    </a:srgbClr>
                  </a:outerShdw>
                </a:effectLst>
                <a:latin typeface="ＭＳ Ｐゴシック" pitchFamily="50" charset="-128"/>
              </a:rPr>
              <a:t>回定期　　　　　　　　</a:t>
            </a:r>
            <a:endParaRPr lang="en-US" altLang="ja-JP" sz="2400" dirty="0" smtClean="0">
              <a:solidFill>
                <a:srgbClr val="FFFFFF"/>
              </a:solidFill>
              <a:effectLst>
                <a:outerShdw blurRad="38100" dist="38100" dir="2700000" algn="tl">
                  <a:srgbClr val="000000">
                    <a:alpha val="43137"/>
                  </a:srgbClr>
                </a:outerShdw>
              </a:effectLst>
              <a:latin typeface="Arial" charset="0"/>
            </a:endParaRPr>
          </a:p>
          <a:p>
            <a:pPr fontAlgn="base">
              <a:spcBef>
                <a:spcPct val="50000"/>
              </a:spcBef>
              <a:spcAft>
                <a:spcPct val="0"/>
              </a:spcAft>
            </a:pPr>
            <a:r>
              <a:rPr lang="ja-JP" altLang="en-US" sz="2400" dirty="0" smtClean="0">
                <a:solidFill>
                  <a:srgbClr val="FFFFFF"/>
                </a:solidFill>
                <a:effectLst>
                  <a:outerShdw blurRad="38100" dist="38100" dir="2700000" algn="tl">
                    <a:srgbClr val="000000">
                      <a:alpha val="43137"/>
                    </a:srgbClr>
                  </a:outerShdw>
                </a:effectLst>
                <a:latin typeface="Arial" charset="0"/>
              </a:rPr>
              <a:t>検査項目 </a:t>
            </a:r>
            <a:r>
              <a:rPr lang="en-US" altLang="ja-JP" sz="2400" dirty="0" smtClean="0">
                <a:solidFill>
                  <a:srgbClr val="FFFFFF"/>
                </a:solidFill>
                <a:effectLst>
                  <a:outerShdw blurRad="38100" dist="38100" dir="2700000" algn="tl">
                    <a:srgbClr val="000000">
                      <a:alpha val="43137"/>
                    </a:srgbClr>
                  </a:outerShdw>
                </a:effectLst>
                <a:latin typeface="Arial" charset="0"/>
              </a:rPr>
              <a:t>:  </a:t>
            </a:r>
            <a:r>
              <a:rPr lang="ja-JP" altLang="en-US" sz="2400" dirty="0" smtClean="0">
                <a:solidFill>
                  <a:srgbClr val="FFFFFF"/>
                </a:solidFill>
                <a:effectLst>
                  <a:outerShdw blurRad="38100" dist="38100" dir="2700000" algn="tl">
                    <a:srgbClr val="000000">
                      <a:alpha val="43137"/>
                    </a:srgbClr>
                  </a:outerShdw>
                </a:effectLst>
                <a:latin typeface="Arial" charset="0"/>
              </a:rPr>
              <a:t>（温熱及び空気清浄度）</a:t>
            </a:r>
            <a:endParaRPr lang="en-US" altLang="ja-JP" sz="2400" dirty="0" smtClean="0">
              <a:solidFill>
                <a:srgbClr val="FFFFFF"/>
              </a:solidFill>
              <a:effectLst>
                <a:outerShdw blurRad="38100" dist="38100" dir="2700000" algn="tl">
                  <a:srgbClr val="000000">
                    <a:alpha val="43137"/>
                  </a:srgbClr>
                </a:outerShdw>
              </a:effectLst>
              <a:latin typeface="Arial" charset="0"/>
            </a:endParaRPr>
          </a:p>
          <a:p>
            <a:pPr fontAlgn="base">
              <a:spcBef>
                <a:spcPct val="50000"/>
              </a:spcBef>
              <a:spcAft>
                <a:spcPct val="0"/>
              </a:spcAft>
            </a:pPr>
            <a:r>
              <a:rPr lang="ja-JP" altLang="en-US" sz="2400" dirty="0" smtClean="0">
                <a:solidFill>
                  <a:srgbClr val="FFFFFF"/>
                </a:solidFill>
                <a:effectLst>
                  <a:outerShdw blurRad="38100" dist="38100" dir="2700000" algn="tl">
                    <a:srgbClr val="000000">
                      <a:alpha val="43137"/>
                    </a:srgbClr>
                  </a:outerShdw>
                </a:effectLst>
                <a:latin typeface="Arial" charset="0"/>
              </a:rPr>
              <a:t>　　　　　       温度                            </a:t>
            </a:r>
            <a:endParaRPr lang="en-US" altLang="ja-JP" sz="2400" dirty="0" smtClean="0">
              <a:solidFill>
                <a:srgbClr val="FFFFFF"/>
              </a:solidFill>
              <a:effectLst>
                <a:outerShdw blurRad="38100" dist="38100" dir="2700000" algn="tl">
                  <a:srgbClr val="000000">
                    <a:alpha val="43137"/>
                  </a:srgbClr>
                </a:outerShdw>
              </a:effectLst>
              <a:latin typeface="Arial" charset="0"/>
            </a:endParaRPr>
          </a:p>
          <a:p>
            <a:pPr fontAlgn="base">
              <a:spcBef>
                <a:spcPct val="50000"/>
              </a:spcBef>
              <a:spcAft>
                <a:spcPct val="0"/>
              </a:spcAft>
            </a:pPr>
            <a:r>
              <a:rPr lang="ja-JP" altLang="en-US" sz="2400" dirty="0">
                <a:solidFill>
                  <a:srgbClr val="FFFFFF"/>
                </a:solidFill>
                <a:effectLst>
                  <a:outerShdw blurRad="38100" dist="38100" dir="2700000" algn="tl">
                    <a:srgbClr val="000000">
                      <a:alpha val="43137"/>
                    </a:srgbClr>
                  </a:outerShdw>
                </a:effectLst>
                <a:latin typeface="Arial" charset="0"/>
              </a:rPr>
              <a:t>　</a:t>
            </a:r>
            <a:r>
              <a:rPr lang="ja-JP" altLang="en-US" sz="2400" dirty="0" smtClean="0">
                <a:solidFill>
                  <a:srgbClr val="FFFFFF"/>
                </a:solidFill>
                <a:effectLst>
                  <a:outerShdw blurRad="38100" dist="38100" dir="2700000" algn="tl">
                    <a:srgbClr val="000000">
                      <a:alpha val="43137"/>
                    </a:srgbClr>
                  </a:outerShdw>
                </a:effectLst>
                <a:latin typeface="Arial" charset="0"/>
              </a:rPr>
              <a:t>　　　　　　　</a:t>
            </a:r>
            <a:r>
              <a:rPr lang="ja-JP" altLang="en-US" sz="2400" dirty="0" smtClean="0">
                <a:solidFill>
                  <a:srgbClr val="FFC000"/>
                </a:solidFill>
                <a:effectLst>
                  <a:outerShdw blurRad="38100" dist="38100" dir="2700000" algn="tl">
                    <a:srgbClr val="000000">
                      <a:alpha val="43137"/>
                    </a:srgbClr>
                  </a:outerShdw>
                </a:effectLst>
                <a:latin typeface="Arial" charset="0"/>
              </a:rPr>
              <a:t>浮遊ふんじん</a:t>
            </a:r>
            <a:endParaRPr lang="en-US" altLang="ja-JP" sz="2400" dirty="0" smtClean="0">
              <a:solidFill>
                <a:srgbClr val="FFC000"/>
              </a:solidFill>
              <a:effectLst>
                <a:outerShdw blurRad="38100" dist="38100" dir="2700000" algn="tl">
                  <a:srgbClr val="000000">
                    <a:alpha val="43137"/>
                  </a:srgbClr>
                </a:outerShdw>
              </a:effectLst>
              <a:latin typeface="Arial" charset="0"/>
            </a:endParaRPr>
          </a:p>
          <a:p>
            <a:pPr fontAlgn="base">
              <a:spcBef>
                <a:spcPct val="50000"/>
              </a:spcBef>
              <a:spcAft>
                <a:spcPct val="0"/>
              </a:spcAft>
            </a:pPr>
            <a:r>
              <a:rPr lang="ja-JP" altLang="en-US" sz="2400" dirty="0" smtClean="0">
                <a:solidFill>
                  <a:srgbClr val="FFFFFF"/>
                </a:solidFill>
                <a:effectLst>
                  <a:outerShdw blurRad="38100" dist="38100" dir="2700000" algn="tl">
                    <a:srgbClr val="000000">
                      <a:alpha val="43137"/>
                    </a:srgbClr>
                  </a:outerShdw>
                </a:effectLst>
                <a:latin typeface="Arial" charset="0"/>
              </a:rPr>
              <a:t>　　　　　　　  </a:t>
            </a:r>
            <a:r>
              <a:rPr lang="ja-JP" altLang="en-US" sz="2400" dirty="0" smtClean="0">
                <a:solidFill>
                  <a:srgbClr val="FFC000"/>
                </a:solidFill>
                <a:effectLst>
                  <a:outerShdw blurRad="38100" dist="38100" dir="2700000" algn="tl">
                    <a:srgbClr val="000000">
                      <a:alpha val="43137"/>
                    </a:srgbClr>
                  </a:outerShdw>
                </a:effectLst>
                <a:latin typeface="Arial" charset="0"/>
              </a:rPr>
              <a:t>相対湿度</a:t>
            </a:r>
            <a:r>
              <a:rPr lang="ja-JP" altLang="en-US" sz="2400" dirty="0" smtClean="0">
                <a:solidFill>
                  <a:srgbClr val="FFFFFF"/>
                </a:solidFill>
                <a:effectLst>
                  <a:outerShdw blurRad="38100" dist="38100" dir="2700000" algn="tl">
                    <a:srgbClr val="000000">
                      <a:alpha val="43137"/>
                    </a:srgbClr>
                  </a:outerShdw>
                </a:effectLst>
                <a:latin typeface="Arial" charset="0"/>
              </a:rPr>
              <a:t>                     </a:t>
            </a:r>
            <a:endParaRPr lang="en-US" altLang="ja-JP" sz="2400" dirty="0" smtClean="0">
              <a:solidFill>
                <a:srgbClr val="FFFFFF"/>
              </a:solidFill>
              <a:effectLst>
                <a:outerShdw blurRad="38100" dist="38100" dir="2700000" algn="tl">
                  <a:srgbClr val="000000">
                    <a:alpha val="43137"/>
                  </a:srgbClr>
                </a:outerShdw>
              </a:effectLst>
              <a:latin typeface="Arial" charset="0"/>
            </a:endParaRPr>
          </a:p>
          <a:p>
            <a:pPr fontAlgn="base">
              <a:spcBef>
                <a:spcPct val="50000"/>
              </a:spcBef>
              <a:spcAft>
                <a:spcPct val="0"/>
              </a:spcAft>
            </a:pPr>
            <a:r>
              <a:rPr lang="ja-JP" altLang="en-US" sz="2400" dirty="0" smtClean="0">
                <a:solidFill>
                  <a:srgbClr val="FFFFFF"/>
                </a:solidFill>
                <a:effectLst>
                  <a:outerShdw blurRad="38100" dist="38100" dir="2700000" algn="tl">
                    <a:srgbClr val="000000">
                      <a:alpha val="43137"/>
                    </a:srgbClr>
                  </a:outerShdw>
                </a:effectLst>
                <a:latin typeface="Arial" charset="0"/>
              </a:rPr>
              <a:t>　　　　　　　  </a:t>
            </a:r>
            <a:r>
              <a:rPr lang="ja-JP" altLang="en-US" sz="2400" dirty="0" smtClean="0">
                <a:solidFill>
                  <a:srgbClr val="FFC000"/>
                </a:solidFill>
                <a:effectLst>
                  <a:outerShdw blurRad="38100" dist="38100" dir="2700000" algn="tl">
                    <a:srgbClr val="000000">
                      <a:alpha val="43137"/>
                    </a:srgbClr>
                  </a:outerShdw>
                </a:effectLst>
                <a:latin typeface="Arial" charset="0"/>
              </a:rPr>
              <a:t>二酸化炭素</a:t>
            </a:r>
            <a:r>
              <a:rPr lang="ja-JP" altLang="en-US" sz="2400" dirty="0" smtClean="0">
                <a:solidFill>
                  <a:srgbClr val="FFFFFF"/>
                </a:solidFill>
                <a:effectLst>
                  <a:outerShdw blurRad="38100" dist="38100" dir="2700000" algn="tl">
                    <a:srgbClr val="000000">
                      <a:alpha val="43137"/>
                    </a:srgbClr>
                  </a:outerShdw>
                </a:effectLst>
                <a:latin typeface="Arial" charset="0"/>
              </a:rPr>
              <a:t>                 </a:t>
            </a:r>
            <a:endParaRPr lang="en-US" altLang="ja-JP" sz="2400" dirty="0" smtClean="0">
              <a:solidFill>
                <a:srgbClr val="FFFFFF"/>
              </a:solidFill>
              <a:effectLst>
                <a:outerShdw blurRad="38100" dist="38100" dir="2700000" algn="tl">
                  <a:srgbClr val="000000">
                    <a:alpha val="43137"/>
                  </a:srgbClr>
                </a:outerShdw>
              </a:effectLst>
              <a:latin typeface="Arial" charset="0"/>
            </a:endParaRPr>
          </a:p>
          <a:p>
            <a:pPr fontAlgn="base">
              <a:spcBef>
                <a:spcPct val="50000"/>
              </a:spcBef>
              <a:spcAft>
                <a:spcPct val="0"/>
              </a:spcAft>
            </a:pPr>
            <a:r>
              <a:rPr lang="ja-JP" altLang="en-US" sz="2400" dirty="0" smtClean="0">
                <a:solidFill>
                  <a:srgbClr val="FFFFFF"/>
                </a:solidFill>
                <a:effectLst>
                  <a:outerShdw blurRad="38100" dist="38100" dir="2700000" algn="tl">
                    <a:srgbClr val="000000">
                      <a:alpha val="43137"/>
                    </a:srgbClr>
                  </a:outerShdw>
                </a:effectLst>
                <a:latin typeface="Arial" charset="0"/>
              </a:rPr>
              <a:t>　　　　　　　  気流</a:t>
            </a:r>
            <a:endParaRPr lang="en-US" altLang="ja-JP" sz="2400" dirty="0" smtClean="0">
              <a:solidFill>
                <a:srgbClr val="FFFFFF"/>
              </a:solidFill>
              <a:effectLst>
                <a:outerShdw blurRad="38100" dist="38100" dir="2700000" algn="tl">
                  <a:srgbClr val="000000">
                    <a:alpha val="43137"/>
                  </a:srgbClr>
                </a:outerShdw>
              </a:effectLst>
              <a:latin typeface="Arial" charset="0"/>
            </a:endParaRPr>
          </a:p>
          <a:p>
            <a:pPr fontAlgn="base">
              <a:spcBef>
                <a:spcPct val="50000"/>
              </a:spcBef>
              <a:spcAft>
                <a:spcPct val="0"/>
              </a:spcAft>
            </a:pPr>
            <a:r>
              <a:rPr lang="ja-JP" altLang="en-US" sz="2400" dirty="0" smtClean="0">
                <a:solidFill>
                  <a:srgbClr val="FFFFFF"/>
                </a:solidFill>
                <a:effectLst>
                  <a:outerShdw blurRad="38100" dist="38100" dir="2700000" algn="tl">
                    <a:srgbClr val="000000">
                      <a:alpha val="43137"/>
                    </a:srgbClr>
                  </a:outerShdw>
                </a:effectLst>
                <a:latin typeface="Arial" charset="0"/>
              </a:rPr>
              <a:t>　　　　　　　  一酸化炭素</a:t>
            </a:r>
            <a:endParaRPr lang="en-US" altLang="ja-JP" sz="2400" dirty="0" smtClean="0">
              <a:solidFill>
                <a:srgbClr val="FFFFFF"/>
              </a:solidFill>
              <a:effectLst>
                <a:outerShdw blurRad="38100" dist="38100" dir="2700000" algn="tl">
                  <a:srgbClr val="000000">
                    <a:alpha val="43137"/>
                  </a:srgbClr>
                </a:outerShdw>
              </a:effectLst>
              <a:latin typeface="Arial" charset="0"/>
            </a:endParaRPr>
          </a:p>
          <a:p>
            <a:pPr fontAlgn="base">
              <a:spcBef>
                <a:spcPct val="50000"/>
              </a:spcBef>
              <a:spcAft>
                <a:spcPct val="0"/>
              </a:spcAft>
            </a:pPr>
            <a:r>
              <a:rPr lang="ja-JP" altLang="en-US" sz="2400" dirty="0" smtClean="0">
                <a:solidFill>
                  <a:srgbClr val="FFFFFF"/>
                </a:solidFill>
                <a:effectLst>
                  <a:outerShdw blurRad="38100" dist="38100" dir="2700000" algn="tl">
                    <a:srgbClr val="000000">
                      <a:alpha val="43137"/>
                    </a:srgbClr>
                  </a:outerShdw>
                </a:effectLst>
                <a:latin typeface="Arial" charset="0"/>
              </a:rPr>
              <a:t>　　　　　　　  二酸化窒素</a:t>
            </a:r>
            <a:r>
              <a:rPr lang="ja-JP" altLang="en-US" sz="2400" dirty="0" smtClean="0">
                <a:solidFill>
                  <a:srgbClr val="FFFFFF"/>
                </a:solidFill>
                <a:effectLst>
                  <a:outerShdw blurRad="38100" dist="38100" dir="2700000" algn="tl">
                    <a:srgbClr val="000000">
                      <a:alpha val="43137"/>
                    </a:srgbClr>
                  </a:outerShdw>
                </a:effectLst>
                <a:latin typeface="ＭＳ Ｐゴシック" pitchFamily="50" charset="-128"/>
              </a:rPr>
              <a:t>・・・毎学年</a:t>
            </a:r>
            <a:r>
              <a:rPr lang="en-US" altLang="ja-JP" sz="2400" dirty="0" smtClean="0">
                <a:solidFill>
                  <a:srgbClr val="FFFFFF"/>
                </a:solidFill>
                <a:effectLst>
                  <a:outerShdw blurRad="38100" dist="38100" dir="2700000" algn="tl">
                    <a:srgbClr val="000000">
                      <a:alpha val="43137"/>
                    </a:srgbClr>
                  </a:outerShdw>
                </a:effectLst>
                <a:latin typeface="ＭＳ Ｐゴシック" pitchFamily="50" charset="-128"/>
              </a:rPr>
              <a:t>1</a:t>
            </a:r>
            <a:r>
              <a:rPr lang="ja-JP" altLang="en-US" sz="2400" dirty="0" smtClean="0">
                <a:solidFill>
                  <a:srgbClr val="FFFFFF"/>
                </a:solidFill>
                <a:effectLst>
                  <a:outerShdw blurRad="38100" dist="38100" dir="2700000" algn="tl">
                    <a:srgbClr val="000000">
                      <a:alpha val="43137"/>
                    </a:srgbClr>
                  </a:outerShdw>
                </a:effectLst>
                <a:latin typeface="ＭＳ Ｐゴシック" pitchFamily="50" charset="-128"/>
              </a:rPr>
              <a:t>回定期　</a:t>
            </a:r>
            <a:endParaRPr lang="ja-JP" altLang="ja-JP" sz="2400" dirty="0" smtClean="0">
              <a:solidFill>
                <a:srgbClr val="FFFFFF"/>
              </a:solidFill>
              <a:effectLst>
                <a:outerShdw blurRad="38100" dist="38100" dir="2700000" algn="tl">
                  <a:srgbClr val="000000">
                    <a:alpha val="43137"/>
                  </a:srgbClr>
                </a:outerShdw>
              </a:effectLst>
              <a:latin typeface="Arial" charset="0"/>
            </a:endParaRPr>
          </a:p>
        </p:txBody>
      </p:sp>
    </p:spTree>
    <p:extLst>
      <p:ext uri="{BB962C8B-B14F-4D97-AF65-F5344CB8AC3E}">
        <p14:creationId xmlns:p14="http://schemas.microsoft.com/office/powerpoint/2010/main" val="758730816"/>
      </p:ext>
    </p:extLst>
  </p:cSld>
  <p:clrMapOvr>
    <a:masterClrMapping/>
  </p:clrMapOvr>
  <p:transition spd="med"/>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bg>
      <p:bgPr>
        <a:solidFill>
          <a:srgbClr val="000099"/>
        </a:solidFill>
        <a:effectLst/>
      </p:bgPr>
    </p:bg>
    <p:spTree>
      <p:nvGrpSpPr>
        <p:cNvPr id="1" name=""/>
        <p:cNvGrpSpPr/>
        <p:nvPr/>
      </p:nvGrpSpPr>
      <p:grpSpPr>
        <a:xfrm>
          <a:off x="0" y="0"/>
          <a:ext cx="0" cy="0"/>
          <a:chOff x="0" y="0"/>
          <a:chExt cx="0" cy="0"/>
        </a:xfrm>
      </p:grpSpPr>
      <p:sp>
        <p:nvSpPr>
          <p:cNvPr id="6" name="Text Box 27"/>
          <p:cNvSpPr txBox="1">
            <a:spLocks noChangeArrowheads="1"/>
          </p:cNvSpPr>
          <p:nvPr/>
        </p:nvSpPr>
        <p:spPr bwMode="auto">
          <a:xfrm>
            <a:off x="0" y="214290"/>
            <a:ext cx="9144000" cy="646331"/>
          </a:xfrm>
          <a:prstGeom prst="rect">
            <a:avLst/>
          </a:prstGeom>
          <a:noFill/>
          <a:ln w="9525">
            <a:noFill/>
            <a:miter lim="800000"/>
            <a:headEnd/>
            <a:tailEnd/>
          </a:ln>
          <a:effectLst/>
        </p:spPr>
        <p:txBody>
          <a:bodyPr wrap="square">
            <a:spAutoFit/>
          </a:bodyPr>
          <a:lstStyle/>
          <a:p>
            <a:pPr algn="ctr" fontAlgn="base">
              <a:spcBef>
                <a:spcPct val="50000"/>
              </a:spcBef>
              <a:spcAft>
                <a:spcPct val="0"/>
              </a:spcAft>
              <a:defRPr/>
            </a:pPr>
            <a:r>
              <a:rPr lang="ja-JP" altLang="en-US" sz="3200" dirty="0" smtClean="0">
                <a:solidFill>
                  <a:srgbClr val="FF0066"/>
                </a:solidFill>
                <a:effectLst>
                  <a:outerShdw blurRad="38100" dist="38100" dir="2700000" algn="tl">
                    <a:srgbClr val="000000">
                      <a:alpha val="43137"/>
                    </a:srgbClr>
                  </a:outerShdw>
                </a:effectLst>
                <a:latin typeface="Arial" charset="0"/>
              </a:rPr>
              <a:t>●</a:t>
            </a:r>
            <a:r>
              <a:rPr lang="ja-JP" altLang="en-US" sz="3600" dirty="0" smtClean="0">
                <a:solidFill>
                  <a:srgbClr val="FFFFFF"/>
                </a:solidFill>
                <a:effectLst>
                  <a:outerShdw blurRad="38100" dist="38100" dir="2700000" algn="tl">
                    <a:srgbClr val="000000">
                      <a:alpha val="43137"/>
                    </a:srgbClr>
                  </a:outerShdw>
                </a:effectLst>
                <a:latin typeface="ＭＳ Ｐゴシック" pitchFamily="50" charset="-128"/>
              </a:rPr>
              <a:t>教室等の環境</a:t>
            </a:r>
            <a:endParaRPr lang="ja-JP" altLang="en-US" sz="3600" dirty="0">
              <a:solidFill>
                <a:srgbClr val="FFFFFF"/>
              </a:solidFill>
              <a:effectLst>
                <a:outerShdw blurRad="38100" dist="38100" dir="2700000" algn="tl">
                  <a:srgbClr val="000000">
                    <a:alpha val="43137"/>
                  </a:srgbClr>
                </a:outerShdw>
              </a:effectLst>
              <a:latin typeface="Arial" charset="0"/>
            </a:endParaRPr>
          </a:p>
        </p:txBody>
      </p:sp>
      <p:sp>
        <p:nvSpPr>
          <p:cNvPr id="7" name="Text Box 16"/>
          <p:cNvSpPr txBox="1">
            <a:spLocks noChangeArrowheads="1"/>
          </p:cNvSpPr>
          <p:nvPr/>
        </p:nvSpPr>
        <p:spPr bwMode="auto">
          <a:xfrm>
            <a:off x="953270" y="1556792"/>
            <a:ext cx="7715272" cy="3785652"/>
          </a:xfrm>
          <a:prstGeom prst="rect">
            <a:avLst/>
          </a:prstGeom>
          <a:noFill/>
          <a:ln w="9525">
            <a:noFill/>
            <a:miter lim="800000"/>
            <a:headEnd/>
            <a:tailEnd/>
          </a:ln>
          <a:effectLst/>
        </p:spPr>
        <p:txBody>
          <a:bodyPr wrap="square">
            <a:spAutoFit/>
          </a:bodyPr>
          <a:lstStyle/>
          <a:p>
            <a:pPr fontAlgn="base">
              <a:spcBef>
                <a:spcPct val="50000"/>
              </a:spcBef>
              <a:spcAft>
                <a:spcPct val="0"/>
              </a:spcAft>
            </a:pPr>
            <a:r>
              <a:rPr lang="ja-JP" altLang="en-US" sz="2400" dirty="0" smtClean="0">
                <a:solidFill>
                  <a:srgbClr val="FFFFFF"/>
                </a:solidFill>
                <a:effectLst>
                  <a:outerShdw blurRad="38100" dist="38100" dir="2700000" algn="tl">
                    <a:srgbClr val="000000">
                      <a:alpha val="43137"/>
                    </a:srgbClr>
                  </a:outerShdw>
                </a:effectLst>
                <a:latin typeface="Arial" charset="0"/>
              </a:rPr>
              <a:t>判定</a:t>
            </a:r>
            <a:r>
              <a:rPr lang="ja-JP" altLang="en-US" sz="2400" dirty="0" smtClean="0">
                <a:solidFill>
                  <a:srgbClr val="FFFFFF"/>
                </a:solidFill>
                <a:effectLst>
                  <a:outerShdw blurRad="38100" dist="38100" dir="2700000" algn="tl">
                    <a:srgbClr val="000000">
                      <a:alpha val="43137"/>
                    </a:srgbClr>
                  </a:outerShdw>
                </a:effectLst>
                <a:latin typeface="Arial" pitchFamily="34" charset="0"/>
                <a:cs typeface="Arial" pitchFamily="34" charset="0"/>
              </a:rPr>
              <a:t>基準  </a:t>
            </a:r>
            <a:r>
              <a:rPr lang="en-US" altLang="ja-JP" sz="2400" dirty="0" smtClean="0">
                <a:solidFill>
                  <a:srgbClr val="FFFFFF"/>
                </a:solidFill>
                <a:effectLst>
                  <a:outerShdw blurRad="38100" dist="38100" dir="2700000" algn="tl">
                    <a:srgbClr val="000000">
                      <a:alpha val="43137"/>
                    </a:srgbClr>
                  </a:outerShdw>
                </a:effectLst>
                <a:latin typeface="Arial" pitchFamily="34" charset="0"/>
                <a:cs typeface="Arial" pitchFamily="34" charset="0"/>
              </a:rPr>
              <a:t>:</a:t>
            </a:r>
            <a:r>
              <a:rPr lang="ja-JP" altLang="en-US" sz="2400" dirty="0" smtClean="0">
                <a:solidFill>
                  <a:srgbClr val="FFFFFF"/>
                </a:solidFill>
                <a:effectLst>
                  <a:outerShdw blurRad="38100" dist="38100" dir="2700000" algn="tl">
                    <a:srgbClr val="000000">
                      <a:alpha val="43137"/>
                    </a:srgbClr>
                  </a:outerShdw>
                </a:effectLst>
                <a:latin typeface="Arial" pitchFamily="34" charset="0"/>
                <a:cs typeface="Arial" pitchFamily="34" charset="0"/>
              </a:rPr>
              <a:t>  温度・・・</a:t>
            </a:r>
            <a:r>
              <a:rPr lang="en-US" altLang="ja-JP" sz="2400" dirty="0" smtClean="0">
                <a:solidFill>
                  <a:srgbClr val="FFFFFF"/>
                </a:solidFill>
                <a:effectLst>
                  <a:outerShdw blurRad="38100" dist="38100" dir="2700000" algn="tl">
                    <a:srgbClr val="000000">
                      <a:alpha val="43137"/>
                    </a:srgbClr>
                  </a:outerShdw>
                </a:effectLst>
                <a:latin typeface="Arial" pitchFamily="34" charset="0"/>
                <a:cs typeface="Arial" pitchFamily="34" charset="0"/>
              </a:rPr>
              <a:t>10</a:t>
            </a:r>
            <a:r>
              <a:rPr lang="ja-JP" altLang="en-US" sz="2400" dirty="0" smtClean="0">
                <a:solidFill>
                  <a:srgbClr val="FFFFFF"/>
                </a:solidFill>
                <a:effectLst>
                  <a:outerShdw blurRad="38100" dist="38100" dir="2700000" algn="tl">
                    <a:srgbClr val="000000">
                      <a:alpha val="43137"/>
                    </a:srgbClr>
                  </a:outerShdw>
                </a:effectLst>
                <a:latin typeface="Arial" pitchFamily="34" charset="0"/>
                <a:cs typeface="Arial" pitchFamily="34" charset="0"/>
              </a:rPr>
              <a:t>℃以上　</a:t>
            </a:r>
            <a:r>
              <a:rPr lang="en-US" altLang="ja-JP" sz="2400" dirty="0" smtClean="0">
                <a:solidFill>
                  <a:srgbClr val="FFFFFF"/>
                </a:solidFill>
                <a:effectLst>
                  <a:outerShdw blurRad="38100" dist="38100" dir="2700000" algn="tl">
                    <a:srgbClr val="000000">
                      <a:alpha val="43137"/>
                    </a:srgbClr>
                  </a:outerShdw>
                </a:effectLst>
                <a:latin typeface="Arial" pitchFamily="34" charset="0"/>
                <a:cs typeface="Arial" pitchFamily="34" charset="0"/>
              </a:rPr>
              <a:t>30</a:t>
            </a:r>
            <a:r>
              <a:rPr lang="ja-JP" altLang="en-US" sz="2400" dirty="0" smtClean="0">
                <a:solidFill>
                  <a:srgbClr val="FFFFFF"/>
                </a:solidFill>
                <a:effectLst>
                  <a:outerShdw blurRad="38100" dist="38100" dir="2700000" algn="tl">
                    <a:srgbClr val="000000">
                      <a:alpha val="43137"/>
                    </a:srgbClr>
                  </a:outerShdw>
                </a:effectLst>
                <a:latin typeface="Arial" pitchFamily="34" charset="0"/>
                <a:cs typeface="Arial" pitchFamily="34" charset="0"/>
              </a:rPr>
              <a:t>℃以下</a:t>
            </a:r>
            <a:endParaRPr lang="en-US" altLang="ja-JP" sz="2400" dirty="0" smtClean="0">
              <a:solidFill>
                <a:srgbClr val="FFFFFF"/>
              </a:solidFill>
              <a:effectLst>
                <a:outerShdw blurRad="38100" dist="38100" dir="2700000" algn="tl">
                  <a:srgbClr val="000000">
                    <a:alpha val="43137"/>
                  </a:srgbClr>
                </a:outerShdw>
              </a:effectLst>
              <a:latin typeface="Arial" pitchFamily="34" charset="0"/>
              <a:cs typeface="Arial" pitchFamily="34" charset="0"/>
            </a:endParaRPr>
          </a:p>
          <a:p>
            <a:pPr fontAlgn="base">
              <a:spcBef>
                <a:spcPct val="50000"/>
              </a:spcBef>
              <a:spcAft>
                <a:spcPct val="0"/>
              </a:spcAft>
            </a:pPr>
            <a:r>
              <a:rPr lang="ja-JP" altLang="en-US" sz="2400" dirty="0" smtClean="0">
                <a:solidFill>
                  <a:srgbClr val="FFFFFF"/>
                </a:solidFill>
                <a:effectLst>
                  <a:outerShdw blurRad="38100" dist="38100" dir="2700000" algn="tl">
                    <a:srgbClr val="000000">
                      <a:alpha val="43137"/>
                    </a:srgbClr>
                  </a:outerShdw>
                </a:effectLst>
                <a:latin typeface="Arial" pitchFamily="34" charset="0"/>
                <a:cs typeface="Arial" pitchFamily="34" charset="0"/>
              </a:rPr>
              <a:t>　　　　　　　　相対湿度・・・</a:t>
            </a:r>
            <a:r>
              <a:rPr lang="en-US" altLang="ja-JP" sz="2400" dirty="0" smtClean="0">
                <a:solidFill>
                  <a:srgbClr val="FFFFFF"/>
                </a:solidFill>
                <a:effectLst>
                  <a:outerShdw blurRad="38100" dist="38100" dir="2700000" algn="tl">
                    <a:srgbClr val="000000">
                      <a:alpha val="43137"/>
                    </a:srgbClr>
                  </a:outerShdw>
                </a:effectLst>
                <a:latin typeface="Arial" pitchFamily="34" charset="0"/>
                <a:cs typeface="Arial" pitchFamily="34" charset="0"/>
              </a:rPr>
              <a:t>30</a:t>
            </a:r>
            <a:r>
              <a:rPr lang="ja-JP" altLang="en-US" sz="2400" dirty="0" smtClean="0">
                <a:solidFill>
                  <a:srgbClr val="FFFFFF"/>
                </a:solidFill>
                <a:effectLst>
                  <a:outerShdw blurRad="38100" dist="38100" dir="2700000" algn="tl">
                    <a:srgbClr val="000000">
                      <a:alpha val="43137"/>
                    </a:srgbClr>
                  </a:outerShdw>
                </a:effectLst>
                <a:latin typeface="Arial" pitchFamily="34" charset="0"/>
                <a:cs typeface="Arial" pitchFamily="34" charset="0"/>
              </a:rPr>
              <a:t>～</a:t>
            </a:r>
            <a:r>
              <a:rPr lang="en-US" altLang="ja-JP" sz="2400" dirty="0" smtClean="0">
                <a:solidFill>
                  <a:srgbClr val="FFFFFF"/>
                </a:solidFill>
                <a:effectLst>
                  <a:outerShdw blurRad="38100" dist="38100" dir="2700000" algn="tl">
                    <a:srgbClr val="000000">
                      <a:alpha val="43137"/>
                    </a:srgbClr>
                  </a:outerShdw>
                </a:effectLst>
                <a:latin typeface="Arial" pitchFamily="34" charset="0"/>
                <a:cs typeface="Arial" pitchFamily="34" charset="0"/>
              </a:rPr>
              <a:t>80</a:t>
            </a:r>
            <a:r>
              <a:rPr lang="ja-JP" altLang="en-US" sz="2400" dirty="0" smtClean="0">
                <a:solidFill>
                  <a:srgbClr val="FFFFFF"/>
                </a:solidFill>
                <a:effectLst>
                  <a:outerShdw blurRad="38100" dist="38100" dir="2700000" algn="tl">
                    <a:srgbClr val="000000">
                      <a:alpha val="43137"/>
                    </a:srgbClr>
                  </a:outerShdw>
                </a:effectLst>
                <a:latin typeface="Arial" pitchFamily="34" charset="0"/>
                <a:cs typeface="Arial" pitchFamily="34" charset="0"/>
              </a:rPr>
              <a:t>％</a:t>
            </a:r>
            <a:endParaRPr lang="en-US" altLang="ja-JP" sz="2400" dirty="0" smtClean="0">
              <a:solidFill>
                <a:srgbClr val="FFFFFF"/>
              </a:solidFill>
              <a:effectLst>
                <a:outerShdw blurRad="38100" dist="38100" dir="2700000" algn="tl">
                  <a:srgbClr val="000000">
                    <a:alpha val="43137"/>
                  </a:srgbClr>
                </a:outerShdw>
              </a:effectLst>
              <a:latin typeface="Arial" pitchFamily="34" charset="0"/>
              <a:cs typeface="Arial" pitchFamily="34" charset="0"/>
            </a:endParaRPr>
          </a:p>
          <a:p>
            <a:pPr fontAlgn="base">
              <a:spcBef>
                <a:spcPct val="50000"/>
              </a:spcBef>
              <a:spcAft>
                <a:spcPct val="0"/>
              </a:spcAft>
            </a:pPr>
            <a:r>
              <a:rPr lang="ja-JP" altLang="en-US" sz="2400" dirty="0" smtClean="0">
                <a:solidFill>
                  <a:srgbClr val="FFFFFF"/>
                </a:solidFill>
                <a:effectLst>
                  <a:outerShdw blurRad="38100" dist="38100" dir="2700000" algn="tl">
                    <a:srgbClr val="000000">
                      <a:alpha val="43137"/>
                    </a:srgbClr>
                  </a:outerShdw>
                </a:effectLst>
                <a:latin typeface="Arial" pitchFamily="34" charset="0"/>
                <a:cs typeface="Arial" pitchFamily="34" charset="0"/>
              </a:rPr>
              <a:t>　　　　　　　  二酸化炭素・・・</a:t>
            </a:r>
            <a:r>
              <a:rPr lang="en-US" altLang="ja-JP" sz="2400" dirty="0" smtClean="0">
                <a:solidFill>
                  <a:srgbClr val="FFFFFF"/>
                </a:solidFill>
                <a:effectLst>
                  <a:outerShdw blurRad="38100" dist="38100" dir="2700000" algn="tl">
                    <a:srgbClr val="000000">
                      <a:alpha val="43137"/>
                    </a:srgbClr>
                  </a:outerShdw>
                </a:effectLst>
                <a:latin typeface="Arial" pitchFamily="34" charset="0"/>
                <a:cs typeface="Arial" pitchFamily="34" charset="0"/>
              </a:rPr>
              <a:t>1500ppm</a:t>
            </a:r>
            <a:r>
              <a:rPr lang="ja-JP" altLang="en-US" sz="2400" dirty="0" smtClean="0">
                <a:solidFill>
                  <a:srgbClr val="FFFFFF"/>
                </a:solidFill>
                <a:effectLst>
                  <a:outerShdw blurRad="38100" dist="38100" dir="2700000" algn="tl">
                    <a:srgbClr val="000000">
                      <a:alpha val="43137"/>
                    </a:srgbClr>
                  </a:outerShdw>
                </a:effectLst>
                <a:latin typeface="Arial" pitchFamily="34" charset="0"/>
                <a:cs typeface="Arial" pitchFamily="34" charset="0"/>
              </a:rPr>
              <a:t>以下</a:t>
            </a:r>
            <a:endParaRPr lang="en-US" altLang="ja-JP" sz="2400" dirty="0" smtClean="0">
              <a:solidFill>
                <a:srgbClr val="FFFFFF"/>
              </a:solidFill>
              <a:effectLst>
                <a:outerShdw blurRad="38100" dist="38100" dir="2700000" algn="tl">
                  <a:srgbClr val="000000">
                    <a:alpha val="43137"/>
                  </a:srgbClr>
                </a:outerShdw>
              </a:effectLst>
              <a:latin typeface="Arial" pitchFamily="34" charset="0"/>
              <a:cs typeface="Arial" pitchFamily="34" charset="0"/>
            </a:endParaRPr>
          </a:p>
          <a:p>
            <a:pPr fontAlgn="base">
              <a:spcBef>
                <a:spcPct val="50000"/>
              </a:spcBef>
              <a:spcAft>
                <a:spcPct val="0"/>
              </a:spcAft>
            </a:pPr>
            <a:r>
              <a:rPr lang="ja-JP" altLang="en-US" sz="2400" dirty="0" smtClean="0">
                <a:solidFill>
                  <a:srgbClr val="FFFFFF"/>
                </a:solidFill>
                <a:effectLst>
                  <a:outerShdw blurRad="38100" dist="38100" dir="2700000" algn="tl">
                    <a:srgbClr val="000000">
                      <a:alpha val="43137"/>
                    </a:srgbClr>
                  </a:outerShdw>
                </a:effectLst>
                <a:latin typeface="Arial" pitchFamily="34" charset="0"/>
                <a:cs typeface="Arial" pitchFamily="34" charset="0"/>
              </a:rPr>
              <a:t>　　　　　　　  気流・・・</a:t>
            </a:r>
            <a:r>
              <a:rPr lang="en-US" altLang="ja-JP" sz="2400" dirty="0" smtClean="0">
                <a:solidFill>
                  <a:srgbClr val="FFFFFF"/>
                </a:solidFill>
                <a:effectLst>
                  <a:outerShdw blurRad="38100" dist="38100" dir="2700000" algn="tl">
                    <a:srgbClr val="000000">
                      <a:alpha val="43137"/>
                    </a:srgbClr>
                  </a:outerShdw>
                </a:effectLst>
                <a:latin typeface="Arial" pitchFamily="34" charset="0"/>
                <a:cs typeface="Arial" pitchFamily="34" charset="0"/>
              </a:rPr>
              <a:t>0.5m/</a:t>
            </a:r>
            <a:r>
              <a:rPr lang="ja-JP" altLang="en-US" sz="2400" dirty="0" smtClean="0">
                <a:solidFill>
                  <a:srgbClr val="FFFFFF"/>
                </a:solidFill>
                <a:effectLst>
                  <a:outerShdw blurRad="38100" dist="38100" dir="2700000" algn="tl">
                    <a:srgbClr val="000000">
                      <a:alpha val="43137"/>
                    </a:srgbClr>
                  </a:outerShdw>
                </a:effectLst>
                <a:latin typeface="Arial" pitchFamily="34" charset="0"/>
                <a:cs typeface="Arial" pitchFamily="34" charset="0"/>
              </a:rPr>
              <a:t>秒以下</a:t>
            </a:r>
            <a:endParaRPr lang="en-US" altLang="ja-JP" sz="2400" dirty="0" smtClean="0">
              <a:solidFill>
                <a:srgbClr val="FFFFFF"/>
              </a:solidFill>
              <a:effectLst>
                <a:outerShdw blurRad="38100" dist="38100" dir="2700000" algn="tl">
                  <a:srgbClr val="000000">
                    <a:alpha val="43137"/>
                  </a:srgbClr>
                </a:outerShdw>
              </a:effectLst>
              <a:latin typeface="Arial" pitchFamily="34" charset="0"/>
              <a:cs typeface="Arial" pitchFamily="34" charset="0"/>
            </a:endParaRPr>
          </a:p>
          <a:p>
            <a:pPr fontAlgn="base">
              <a:spcBef>
                <a:spcPct val="50000"/>
              </a:spcBef>
              <a:spcAft>
                <a:spcPct val="0"/>
              </a:spcAft>
            </a:pPr>
            <a:r>
              <a:rPr lang="ja-JP" altLang="en-US" sz="2400" dirty="0" smtClean="0">
                <a:solidFill>
                  <a:srgbClr val="FFFFFF"/>
                </a:solidFill>
                <a:effectLst>
                  <a:outerShdw blurRad="38100" dist="38100" dir="2700000" algn="tl">
                    <a:srgbClr val="000000">
                      <a:alpha val="43137"/>
                    </a:srgbClr>
                  </a:outerShdw>
                </a:effectLst>
                <a:latin typeface="Arial" pitchFamily="34" charset="0"/>
                <a:cs typeface="Arial" pitchFamily="34" charset="0"/>
              </a:rPr>
              <a:t>　　　　　　　  一酸化炭素・・・</a:t>
            </a:r>
            <a:r>
              <a:rPr lang="en-US" altLang="ja-JP" sz="2400" dirty="0" smtClean="0">
                <a:solidFill>
                  <a:srgbClr val="FFFFFF"/>
                </a:solidFill>
                <a:effectLst>
                  <a:outerShdw blurRad="38100" dist="38100" dir="2700000" algn="tl">
                    <a:srgbClr val="000000">
                      <a:alpha val="43137"/>
                    </a:srgbClr>
                  </a:outerShdw>
                </a:effectLst>
                <a:latin typeface="Arial" pitchFamily="34" charset="0"/>
                <a:cs typeface="Arial" pitchFamily="34" charset="0"/>
              </a:rPr>
              <a:t>10ppm</a:t>
            </a:r>
            <a:r>
              <a:rPr lang="ja-JP" altLang="en-US" sz="2400" dirty="0" smtClean="0">
                <a:solidFill>
                  <a:srgbClr val="FFFFFF"/>
                </a:solidFill>
                <a:effectLst>
                  <a:outerShdw blurRad="38100" dist="38100" dir="2700000" algn="tl">
                    <a:srgbClr val="000000">
                      <a:alpha val="43137"/>
                    </a:srgbClr>
                  </a:outerShdw>
                </a:effectLst>
                <a:latin typeface="Arial" pitchFamily="34" charset="0"/>
                <a:cs typeface="Arial" pitchFamily="34" charset="0"/>
              </a:rPr>
              <a:t>以下</a:t>
            </a:r>
            <a:endParaRPr lang="en-US" altLang="ja-JP" sz="2400" dirty="0" smtClean="0">
              <a:solidFill>
                <a:srgbClr val="FFFFFF"/>
              </a:solidFill>
              <a:effectLst>
                <a:outerShdw blurRad="38100" dist="38100" dir="2700000" algn="tl">
                  <a:srgbClr val="000000">
                    <a:alpha val="43137"/>
                  </a:srgbClr>
                </a:outerShdw>
              </a:effectLst>
              <a:latin typeface="Arial" pitchFamily="34" charset="0"/>
              <a:cs typeface="Arial" pitchFamily="34" charset="0"/>
            </a:endParaRPr>
          </a:p>
          <a:p>
            <a:pPr fontAlgn="base">
              <a:spcBef>
                <a:spcPct val="50000"/>
              </a:spcBef>
              <a:spcAft>
                <a:spcPct val="0"/>
              </a:spcAft>
            </a:pPr>
            <a:r>
              <a:rPr lang="ja-JP" altLang="en-US" sz="2400" dirty="0" smtClean="0">
                <a:solidFill>
                  <a:srgbClr val="FFFFFF"/>
                </a:solidFill>
                <a:effectLst>
                  <a:outerShdw blurRad="38100" dist="38100" dir="2700000" algn="tl">
                    <a:srgbClr val="000000">
                      <a:alpha val="43137"/>
                    </a:srgbClr>
                  </a:outerShdw>
                </a:effectLst>
                <a:latin typeface="Arial" pitchFamily="34" charset="0"/>
                <a:cs typeface="Arial" pitchFamily="34" charset="0"/>
              </a:rPr>
              <a:t>　　　　　　　  二酸化窒素・・・</a:t>
            </a:r>
            <a:r>
              <a:rPr lang="en-US" altLang="ja-JP" sz="2400" dirty="0" smtClean="0">
                <a:solidFill>
                  <a:srgbClr val="FFFFFF"/>
                </a:solidFill>
                <a:effectLst>
                  <a:outerShdw blurRad="38100" dist="38100" dir="2700000" algn="tl">
                    <a:srgbClr val="000000">
                      <a:alpha val="43137"/>
                    </a:srgbClr>
                  </a:outerShdw>
                </a:effectLst>
                <a:latin typeface="Arial" pitchFamily="34" charset="0"/>
                <a:cs typeface="Arial" pitchFamily="34" charset="0"/>
              </a:rPr>
              <a:t>0.06ppm</a:t>
            </a:r>
            <a:r>
              <a:rPr lang="ja-JP" altLang="en-US" sz="2400" dirty="0" smtClean="0">
                <a:solidFill>
                  <a:srgbClr val="FFFFFF"/>
                </a:solidFill>
                <a:effectLst>
                  <a:outerShdw blurRad="38100" dist="38100" dir="2700000" algn="tl">
                    <a:srgbClr val="000000">
                      <a:alpha val="43137"/>
                    </a:srgbClr>
                  </a:outerShdw>
                </a:effectLst>
                <a:latin typeface="Arial" pitchFamily="34" charset="0"/>
                <a:cs typeface="Arial" pitchFamily="34" charset="0"/>
              </a:rPr>
              <a:t>以下</a:t>
            </a:r>
            <a:endParaRPr lang="en-US" altLang="ja-JP" sz="2400" dirty="0" smtClean="0">
              <a:solidFill>
                <a:srgbClr val="FFFFFF"/>
              </a:solidFill>
              <a:effectLst>
                <a:outerShdw blurRad="38100" dist="38100" dir="2700000" algn="tl">
                  <a:srgbClr val="000000">
                    <a:alpha val="43137"/>
                  </a:srgbClr>
                </a:outerShdw>
              </a:effectLst>
              <a:latin typeface="Arial" pitchFamily="34" charset="0"/>
              <a:cs typeface="Arial" pitchFamily="34" charset="0"/>
            </a:endParaRPr>
          </a:p>
          <a:p>
            <a:pPr fontAlgn="base">
              <a:spcBef>
                <a:spcPct val="50000"/>
              </a:spcBef>
              <a:spcAft>
                <a:spcPct val="0"/>
              </a:spcAft>
            </a:pPr>
            <a:r>
              <a:rPr lang="ja-JP" altLang="en-US" sz="2400" dirty="0" smtClean="0">
                <a:solidFill>
                  <a:srgbClr val="FFFFFF"/>
                </a:solidFill>
                <a:effectLst>
                  <a:outerShdw blurRad="38100" dist="38100" dir="2700000" algn="tl">
                    <a:srgbClr val="000000">
                      <a:alpha val="43137"/>
                    </a:srgbClr>
                  </a:outerShdw>
                </a:effectLst>
                <a:latin typeface="Arial" pitchFamily="34" charset="0"/>
                <a:cs typeface="Arial" pitchFamily="34" charset="0"/>
              </a:rPr>
              <a:t>                   浮遊ふんじん・・・</a:t>
            </a:r>
            <a:r>
              <a:rPr lang="en-US" altLang="ja-JP" sz="2400" dirty="0" smtClean="0">
                <a:solidFill>
                  <a:srgbClr val="FFFFFF"/>
                </a:solidFill>
                <a:effectLst>
                  <a:outerShdw blurRad="38100" dist="38100" dir="2700000" algn="tl">
                    <a:srgbClr val="000000">
                      <a:alpha val="43137"/>
                    </a:srgbClr>
                  </a:outerShdw>
                </a:effectLst>
                <a:latin typeface="Arial" pitchFamily="34" charset="0"/>
                <a:cs typeface="Arial" pitchFamily="34" charset="0"/>
              </a:rPr>
              <a:t>0.1mg/m</a:t>
            </a:r>
            <a:r>
              <a:rPr lang="en-US" altLang="ja-JP" sz="2400" baseline="30000" dirty="0" smtClean="0">
                <a:solidFill>
                  <a:srgbClr val="FFFFFF"/>
                </a:solidFill>
                <a:effectLst>
                  <a:outerShdw blurRad="38100" dist="38100" dir="2700000" algn="tl">
                    <a:srgbClr val="000000">
                      <a:alpha val="43137"/>
                    </a:srgbClr>
                  </a:outerShdw>
                </a:effectLst>
                <a:latin typeface="Arial" pitchFamily="34" charset="0"/>
                <a:cs typeface="Arial" pitchFamily="34" charset="0"/>
              </a:rPr>
              <a:t>3</a:t>
            </a:r>
            <a:r>
              <a:rPr lang="ja-JP" altLang="en-US" sz="2400" dirty="0" smtClean="0">
                <a:solidFill>
                  <a:srgbClr val="FFFFFF"/>
                </a:solidFill>
                <a:effectLst>
                  <a:outerShdw blurRad="38100" dist="38100" dir="2700000" algn="tl">
                    <a:srgbClr val="000000">
                      <a:alpha val="43137"/>
                    </a:srgbClr>
                  </a:outerShdw>
                </a:effectLst>
                <a:latin typeface="Arial" pitchFamily="34" charset="0"/>
                <a:cs typeface="Arial" pitchFamily="34" charset="0"/>
              </a:rPr>
              <a:t>以下                   </a:t>
            </a:r>
            <a:endParaRPr lang="ja-JP" altLang="ja-JP" sz="2400" dirty="0" smtClean="0">
              <a:solidFill>
                <a:srgbClr val="FFFFFF"/>
              </a:solidFill>
              <a:effectLst>
                <a:outerShdw blurRad="38100" dist="38100" dir="2700000" algn="tl">
                  <a:srgbClr val="000000">
                    <a:alpha val="43137"/>
                  </a:srgbClr>
                </a:outerShdw>
              </a:effectLst>
              <a:latin typeface="Arial" pitchFamily="34" charset="0"/>
              <a:cs typeface="Arial" pitchFamily="34" charset="0"/>
            </a:endParaRPr>
          </a:p>
        </p:txBody>
      </p:sp>
    </p:spTree>
    <p:extLst>
      <p:ext uri="{BB962C8B-B14F-4D97-AF65-F5344CB8AC3E}">
        <p14:creationId xmlns:p14="http://schemas.microsoft.com/office/powerpoint/2010/main" val="1129131330"/>
      </p:ext>
    </p:extLst>
  </p:cSld>
  <p:clrMapOvr>
    <a:masterClrMapping/>
  </p:clrMapOvr>
  <p:transition spd="med"/>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bg>
      <p:bgPr>
        <a:solidFill>
          <a:srgbClr val="000099"/>
        </a:solidFill>
        <a:effectLst/>
      </p:bgPr>
    </p:bg>
    <p:spTree>
      <p:nvGrpSpPr>
        <p:cNvPr id="1" name=""/>
        <p:cNvGrpSpPr/>
        <p:nvPr/>
      </p:nvGrpSpPr>
      <p:grpSpPr>
        <a:xfrm>
          <a:off x="0" y="0"/>
          <a:ext cx="0" cy="0"/>
          <a:chOff x="0" y="0"/>
          <a:chExt cx="0" cy="0"/>
        </a:xfrm>
      </p:grpSpPr>
      <p:sp>
        <p:nvSpPr>
          <p:cNvPr id="2" name="タイトル 1"/>
          <p:cNvSpPr>
            <a:spLocks noGrp="1"/>
          </p:cNvSpPr>
          <p:nvPr>
            <p:ph type="title"/>
          </p:nvPr>
        </p:nvSpPr>
        <p:spPr>
          <a:xfrm>
            <a:off x="0" y="0"/>
            <a:ext cx="9144000" cy="922114"/>
          </a:xfrm>
        </p:spPr>
        <p:txBody>
          <a:bodyPr>
            <a:normAutofit/>
          </a:bodyPr>
          <a:lstStyle/>
          <a:p>
            <a:r>
              <a:rPr kumimoji="1" lang="ja-JP" altLang="en-US" sz="3600" dirty="0" smtClean="0">
                <a:solidFill>
                  <a:schemeClr val="bg1"/>
                </a:solidFill>
                <a:effectLst>
                  <a:outerShdw blurRad="38100" dist="38100" dir="2700000" algn="tl">
                    <a:srgbClr val="000000">
                      <a:alpha val="43137"/>
                    </a:srgbClr>
                  </a:outerShdw>
                </a:effectLst>
              </a:rPr>
              <a:t>空気検査の機器の注意事項</a:t>
            </a:r>
            <a:endParaRPr kumimoji="1" lang="ja-JP" altLang="en-US" sz="3600" dirty="0">
              <a:solidFill>
                <a:schemeClr val="bg1"/>
              </a:solidFill>
              <a:effectLst>
                <a:outerShdw blurRad="38100" dist="38100" dir="2700000" algn="tl">
                  <a:srgbClr val="000000">
                    <a:alpha val="43137"/>
                  </a:srgbClr>
                </a:outerShdw>
              </a:effectLst>
            </a:endParaRPr>
          </a:p>
        </p:txBody>
      </p:sp>
      <p:sp>
        <p:nvSpPr>
          <p:cNvPr id="5" name="タイトル 1"/>
          <p:cNvSpPr txBox="1">
            <a:spLocks/>
          </p:cNvSpPr>
          <p:nvPr/>
        </p:nvSpPr>
        <p:spPr>
          <a:xfrm>
            <a:off x="-6936" y="1052736"/>
            <a:ext cx="9144000" cy="1296144"/>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kumimoji="1" sz="4400" kern="1200">
                <a:solidFill>
                  <a:schemeClr val="tx1"/>
                </a:solidFill>
                <a:latin typeface="+mj-lt"/>
                <a:ea typeface="+mj-ea"/>
                <a:cs typeface="+mj-cs"/>
              </a:defRPr>
            </a:lvl1pPr>
          </a:lstStyle>
          <a:p>
            <a:r>
              <a:rPr lang="ja-JP" altLang="en-US" sz="3200" dirty="0" smtClean="0">
                <a:solidFill>
                  <a:prstClr val="white"/>
                </a:solidFill>
                <a:effectLst>
                  <a:outerShdw blurRad="38100" dist="38100" dir="2700000" algn="tl">
                    <a:srgbClr val="000000">
                      <a:alpha val="43137"/>
                    </a:srgbClr>
                  </a:outerShdw>
                </a:effectLst>
                <a:latin typeface="ＭＳ Ｐゴシック" panose="020B0600070205080204" pitchFamily="50" charset="-128"/>
              </a:rPr>
              <a:t>換気（二酸化炭素）・・・検知管法</a:t>
            </a:r>
            <a:endParaRPr lang="en-US" altLang="ja-JP" sz="3200" dirty="0" smtClean="0">
              <a:solidFill>
                <a:prstClr val="white"/>
              </a:solidFill>
              <a:effectLst>
                <a:outerShdw blurRad="38100" dist="38100" dir="2700000" algn="tl">
                  <a:srgbClr val="000000">
                    <a:alpha val="43137"/>
                  </a:srgbClr>
                </a:outerShdw>
              </a:effectLst>
              <a:latin typeface="ＭＳ Ｐゴシック" panose="020B0600070205080204" pitchFamily="50" charset="-128"/>
            </a:endParaRPr>
          </a:p>
          <a:p>
            <a:endParaRPr lang="ja-JP" altLang="en-US" sz="3200" dirty="0">
              <a:solidFill>
                <a:prstClr val="white"/>
              </a:solidFill>
              <a:effectLst>
                <a:outerShdw blurRad="38100" dist="38100" dir="2700000" algn="tl">
                  <a:srgbClr val="000000">
                    <a:alpha val="43137"/>
                  </a:srgbClr>
                </a:outerShdw>
              </a:effectLst>
              <a:latin typeface="ＭＳ Ｐゴシック" panose="020B0600070205080204" pitchFamily="50" charset="-128"/>
            </a:endParaRPr>
          </a:p>
        </p:txBody>
      </p:sp>
      <p:pic>
        <p:nvPicPr>
          <p:cNvPr id="5122" name="Picture 2" descr="C:\Users\社団法人 和歌山県薬剤師会\Desktop\IMGP2502.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23528" y="2287630"/>
            <a:ext cx="5460912" cy="4095684"/>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32770" name="Picture 2" descr="デジタルCO2濃度計ST-501N"/>
          <p:cNvPicPr>
            <a:picLocks noChangeAspect="1" noChangeArrowheads="1"/>
          </p:cNvPicPr>
          <p:nvPr/>
        </p:nvPicPr>
        <p:blipFill>
          <a:blip r:embed="rId4" cstate="print"/>
          <a:srcRect/>
          <a:stretch>
            <a:fillRect/>
          </a:stretch>
        </p:blipFill>
        <p:spPr bwMode="auto">
          <a:xfrm>
            <a:off x="6000396" y="2287630"/>
            <a:ext cx="2899744" cy="4095684"/>
          </a:xfrm>
          <a:prstGeom prst="rect">
            <a:avLst/>
          </a:prstGeom>
          <a:noFill/>
        </p:spPr>
      </p:pic>
    </p:spTree>
    <p:extLst>
      <p:ext uri="{BB962C8B-B14F-4D97-AF65-F5344CB8AC3E}">
        <p14:creationId xmlns:p14="http://schemas.microsoft.com/office/powerpoint/2010/main" val="16685058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2770"/>
                                        </p:tgtEl>
                                        <p:attrNameLst>
                                          <p:attrName>style.visibility</p:attrName>
                                        </p:attrNameLst>
                                      </p:cBhvr>
                                      <p:to>
                                        <p:strVal val="visible"/>
                                      </p:to>
                                    </p:set>
                                    <p:animEffect transition="in" filter="fade">
                                      <p:cBhvr>
                                        <p:cTn id="7" dur="500"/>
                                        <p:tgtEl>
                                          <p:spTgt spid="327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bg>
      <p:bgPr>
        <a:solidFill>
          <a:srgbClr val="000099"/>
        </a:solidFill>
        <a:effectLst/>
      </p:bgPr>
    </p:bg>
    <p:spTree>
      <p:nvGrpSpPr>
        <p:cNvPr id="1" name=""/>
        <p:cNvGrpSpPr/>
        <p:nvPr/>
      </p:nvGrpSpPr>
      <p:grpSpPr>
        <a:xfrm>
          <a:off x="0" y="0"/>
          <a:ext cx="0" cy="0"/>
          <a:chOff x="0" y="0"/>
          <a:chExt cx="0" cy="0"/>
        </a:xfrm>
      </p:grpSpPr>
      <p:pic>
        <p:nvPicPr>
          <p:cNvPr id="3075"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5400000">
            <a:off x="2302368" y="322403"/>
            <a:ext cx="4588005" cy="648072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タイトル 1"/>
          <p:cNvSpPr>
            <a:spLocks noGrp="1"/>
          </p:cNvSpPr>
          <p:nvPr>
            <p:ph type="title"/>
          </p:nvPr>
        </p:nvSpPr>
        <p:spPr>
          <a:xfrm>
            <a:off x="0" y="260648"/>
            <a:ext cx="9144000" cy="922114"/>
          </a:xfrm>
        </p:spPr>
        <p:txBody>
          <a:bodyPr>
            <a:normAutofit/>
          </a:bodyPr>
          <a:lstStyle/>
          <a:p>
            <a:r>
              <a:rPr kumimoji="1" lang="ja-JP" altLang="en-US" sz="3600" dirty="0" smtClean="0">
                <a:solidFill>
                  <a:schemeClr val="bg1"/>
                </a:solidFill>
                <a:effectLst>
                  <a:outerShdw blurRad="38100" dist="38100" dir="2700000" algn="tl">
                    <a:srgbClr val="000000">
                      <a:alpha val="43137"/>
                    </a:srgbClr>
                  </a:outerShdw>
                </a:effectLst>
              </a:rPr>
              <a:t>検知管の濃度表</a:t>
            </a:r>
            <a:endParaRPr kumimoji="1" lang="ja-JP" altLang="en-US" sz="3600" dirty="0">
              <a:solidFill>
                <a:schemeClr val="bg1"/>
              </a:solidFill>
              <a:effectLst>
                <a:outerShdw blurRad="38100" dist="38100" dir="2700000" algn="tl">
                  <a:srgbClr val="000000">
                    <a:alpha val="43137"/>
                  </a:srgbClr>
                </a:outerShdw>
              </a:effectLst>
            </a:endParaRPr>
          </a:p>
        </p:txBody>
      </p:sp>
      <p:sp>
        <p:nvSpPr>
          <p:cNvPr id="5" name="円/楕円 4"/>
          <p:cNvSpPr/>
          <p:nvPr/>
        </p:nvSpPr>
        <p:spPr>
          <a:xfrm>
            <a:off x="4499992" y="1268760"/>
            <a:ext cx="3600400" cy="4176464"/>
          </a:xfrm>
          <a:prstGeom prst="ellipse">
            <a:avLst/>
          </a:prstGeom>
          <a:noFill/>
          <a:ln w="635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spTree>
    <p:extLst>
      <p:ext uri="{BB962C8B-B14F-4D97-AF65-F5344CB8AC3E}">
        <p14:creationId xmlns:p14="http://schemas.microsoft.com/office/powerpoint/2010/main" val="33703888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bg>
      <p:bgPr>
        <a:solidFill>
          <a:srgbClr val="000099"/>
        </a:solidFill>
        <a:effectLst/>
      </p:bgPr>
    </p:bg>
    <p:spTree>
      <p:nvGrpSpPr>
        <p:cNvPr id="1" name=""/>
        <p:cNvGrpSpPr/>
        <p:nvPr/>
      </p:nvGrpSpPr>
      <p:grpSpPr>
        <a:xfrm>
          <a:off x="0" y="0"/>
          <a:ext cx="0" cy="0"/>
          <a:chOff x="0" y="0"/>
          <a:chExt cx="0" cy="0"/>
        </a:xfrm>
      </p:grpSpPr>
      <p:sp>
        <p:nvSpPr>
          <p:cNvPr id="2" name="タイトル 1"/>
          <p:cNvSpPr>
            <a:spLocks noGrp="1"/>
          </p:cNvSpPr>
          <p:nvPr>
            <p:ph type="title"/>
          </p:nvPr>
        </p:nvSpPr>
        <p:spPr>
          <a:xfrm>
            <a:off x="0" y="260648"/>
            <a:ext cx="9144000" cy="922114"/>
          </a:xfrm>
        </p:spPr>
        <p:txBody>
          <a:bodyPr>
            <a:normAutofit/>
          </a:bodyPr>
          <a:lstStyle/>
          <a:p>
            <a:r>
              <a:rPr kumimoji="1" lang="ja-JP" altLang="en-US" sz="3600" dirty="0" smtClean="0">
                <a:solidFill>
                  <a:schemeClr val="bg1"/>
                </a:solidFill>
                <a:effectLst>
                  <a:outerShdw blurRad="38100" dist="38100" dir="2700000" algn="tl">
                    <a:srgbClr val="000000">
                      <a:alpha val="43137"/>
                    </a:srgbClr>
                  </a:outerShdw>
                </a:effectLst>
              </a:rPr>
              <a:t>二酸化炭素について</a:t>
            </a:r>
            <a:endParaRPr kumimoji="1" lang="ja-JP" altLang="en-US" sz="3600" dirty="0">
              <a:solidFill>
                <a:schemeClr val="bg1"/>
              </a:solidFill>
              <a:effectLst>
                <a:outerShdw blurRad="38100" dist="38100" dir="2700000" algn="tl">
                  <a:srgbClr val="000000">
                    <a:alpha val="43137"/>
                  </a:srgbClr>
                </a:outerShdw>
              </a:effectLst>
            </a:endParaRPr>
          </a:p>
        </p:txBody>
      </p:sp>
      <p:sp>
        <p:nvSpPr>
          <p:cNvPr id="5" name="タイトル 1"/>
          <p:cNvSpPr txBox="1">
            <a:spLocks/>
          </p:cNvSpPr>
          <p:nvPr/>
        </p:nvSpPr>
        <p:spPr>
          <a:xfrm>
            <a:off x="0" y="1052736"/>
            <a:ext cx="9144000" cy="2016224"/>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kumimoji="1" sz="4400" kern="1200">
                <a:solidFill>
                  <a:schemeClr val="tx1"/>
                </a:solidFill>
                <a:latin typeface="+mj-lt"/>
                <a:ea typeface="+mj-ea"/>
                <a:cs typeface="+mj-cs"/>
              </a:defRPr>
            </a:lvl1pPr>
          </a:lstStyle>
          <a:p>
            <a:endParaRPr lang="ja-JP" altLang="en-US" sz="3600" dirty="0">
              <a:solidFill>
                <a:prstClr val="black"/>
              </a:solidFill>
              <a:effectLst>
                <a:outerShdw blurRad="38100" dist="38100" dir="2700000" algn="tl">
                  <a:srgbClr val="000000">
                    <a:alpha val="43137"/>
                  </a:srgbClr>
                </a:outerShdw>
              </a:effectLst>
            </a:endParaRPr>
          </a:p>
        </p:txBody>
      </p:sp>
      <p:pic>
        <p:nvPicPr>
          <p:cNvPr id="2052"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97551" y="1412776"/>
            <a:ext cx="8188878" cy="46085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890439769"/>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bg>
      <p:bgPr>
        <a:solidFill>
          <a:srgbClr val="000099"/>
        </a:solidFill>
        <a:effectLst/>
      </p:bgPr>
    </p:bg>
    <p:spTree>
      <p:nvGrpSpPr>
        <p:cNvPr id="1" name=""/>
        <p:cNvGrpSpPr/>
        <p:nvPr/>
      </p:nvGrpSpPr>
      <p:grpSpPr>
        <a:xfrm>
          <a:off x="0" y="0"/>
          <a:ext cx="0" cy="0"/>
          <a:chOff x="0" y="0"/>
          <a:chExt cx="0" cy="0"/>
        </a:xfrm>
      </p:grpSpPr>
      <p:sp>
        <p:nvSpPr>
          <p:cNvPr id="2" name="タイトル 1"/>
          <p:cNvSpPr>
            <a:spLocks noGrp="1"/>
          </p:cNvSpPr>
          <p:nvPr>
            <p:ph type="title"/>
          </p:nvPr>
        </p:nvSpPr>
        <p:spPr>
          <a:xfrm>
            <a:off x="22561" y="0"/>
            <a:ext cx="9144000" cy="922114"/>
          </a:xfrm>
        </p:spPr>
        <p:txBody>
          <a:bodyPr>
            <a:normAutofit/>
          </a:bodyPr>
          <a:lstStyle/>
          <a:p>
            <a:r>
              <a:rPr kumimoji="1" lang="ja-JP" altLang="en-US" sz="3600" dirty="0" smtClean="0">
                <a:solidFill>
                  <a:schemeClr val="bg1"/>
                </a:solidFill>
                <a:effectLst>
                  <a:outerShdw blurRad="38100" dist="38100" dir="2700000" algn="tl">
                    <a:srgbClr val="000000">
                      <a:alpha val="43137"/>
                    </a:srgbClr>
                  </a:outerShdw>
                </a:effectLst>
              </a:rPr>
              <a:t>空気検査の機器の注意事項</a:t>
            </a:r>
            <a:endParaRPr kumimoji="1" lang="ja-JP" altLang="en-US" sz="3600" dirty="0">
              <a:solidFill>
                <a:schemeClr val="bg1"/>
              </a:solidFill>
              <a:effectLst>
                <a:outerShdw blurRad="38100" dist="38100" dir="2700000" algn="tl">
                  <a:srgbClr val="000000">
                    <a:alpha val="43137"/>
                  </a:srgbClr>
                </a:outerShdw>
              </a:effectLst>
            </a:endParaRPr>
          </a:p>
        </p:txBody>
      </p:sp>
      <p:sp>
        <p:nvSpPr>
          <p:cNvPr id="5" name="タイトル 1"/>
          <p:cNvSpPr txBox="1">
            <a:spLocks/>
          </p:cNvSpPr>
          <p:nvPr/>
        </p:nvSpPr>
        <p:spPr>
          <a:xfrm>
            <a:off x="-12138" y="1018436"/>
            <a:ext cx="9144000" cy="1008112"/>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kumimoji="1" sz="4400" kern="1200">
                <a:solidFill>
                  <a:schemeClr val="tx1"/>
                </a:solidFill>
                <a:latin typeface="+mj-lt"/>
                <a:ea typeface="+mj-ea"/>
                <a:cs typeface="+mj-cs"/>
              </a:defRPr>
            </a:lvl1pPr>
          </a:lstStyle>
          <a:p>
            <a:r>
              <a:rPr lang="ja-JP" altLang="en-US" sz="3200" dirty="0" smtClean="0">
                <a:solidFill>
                  <a:prstClr val="white"/>
                </a:solidFill>
                <a:effectLst>
                  <a:outerShdw blurRad="38100" dist="38100" dir="2700000" algn="tl">
                    <a:srgbClr val="000000">
                      <a:alpha val="43137"/>
                    </a:srgbClr>
                  </a:outerShdw>
                </a:effectLst>
              </a:rPr>
              <a:t>浮遊粉</a:t>
            </a:r>
            <a:r>
              <a:rPr lang="ja-JP" altLang="en-US" sz="3200" dirty="0" err="1" smtClean="0">
                <a:solidFill>
                  <a:prstClr val="white"/>
                </a:solidFill>
                <a:effectLst>
                  <a:outerShdw blurRad="38100" dist="38100" dir="2700000" algn="tl">
                    <a:srgbClr val="000000">
                      <a:alpha val="43137"/>
                    </a:srgbClr>
                  </a:outerShdw>
                </a:effectLst>
              </a:rPr>
              <a:t>じん</a:t>
            </a:r>
            <a:endParaRPr lang="ja-JP" altLang="en-US" sz="3200" dirty="0">
              <a:solidFill>
                <a:prstClr val="white"/>
              </a:solidFill>
              <a:effectLst>
                <a:outerShdw blurRad="38100" dist="38100" dir="2700000" algn="tl">
                  <a:srgbClr val="000000">
                    <a:alpha val="43137"/>
                  </a:srgbClr>
                </a:outerShdw>
              </a:effectLst>
            </a:endParaRPr>
          </a:p>
        </p:txBody>
      </p:sp>
      <p:pic>
        <p:nvPicPr>
          <p:cNvPr id="6146" name="Picture 2" descr="C:\Users\社団法人 和歌山県薬剤師会\Desktop\IMGP2497.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669159" y="1988840"/>
            <a:ext cx="5855169" cy="4391377"/>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9046953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000099"/>
        </a:solidFill>
        <a:effectLst/>
      </p:bgPr>
    </p:bg>
    <p:spTree>
      <p:nvGrpSpPr>
        <p:cNvPr id="1" name=""/>
        <p:cNvGrpSpPr/>
        <p:nvPr/>
      </p:nvGrpSpPr>
      <p:grpSpPr>
        <a:xfrm>
          <a:off x="0" y="0"/>
          <a:ext cx="0" cy="0"/>
          <a:chOff x="0" y="0"/>
          <a:chExt cx="0" cy="0"/>
        </a:xfrm>
      </p:grpSpPr>
      <p:sp>
        <p:nvSpPr>
          <p:cNvPr id="7" name="Rectangle 3"/>
          <p:cNvSpPr txBox="1">
            <a:spLocks noChangeArrowheads="1"/>
          </p:cNvSpPr>
          <p:nvPr/>
        </p:nvSpPr>
        <p:spPr bwMode="auto">
          <a:xfrm>
            <a:off x="0" y="5285818"/>
            <a:ext cx="9144000" cy="879486"/>
          </a:xfrm>
          <a:prstGeom prst="rect">
            <a:avLst/>
          </a:prstGeom>
          <a:noFill/>
          <a:ln w="9525">
            <a:noFill/>
            <a:miter lim="800000"/>
            <a:headEnd/>
            <a:tailEnd/>
          </a:ln>
          <a:effectLst>
            <a:outerShdw blurRad="50800" dist="38100" dir="2700000" algn="tl" rotWithShape="0">
              <a:schemeClr val="tx1">
                <a:lumMod val="50000"/>
                <a:lumOff val="50000"/>
                <a:alpha val="40000"/>
              </a:schemeClr>
            </a:outerShdw>
          </a:effectLst>
        </p:spPr>
        <p:txBody>
          <a:bodyPr vert="horz" wrap="square" lIns="91440" tIns="45720" rIns="91440" bIns="45720" numCol="1" anchor="t" anchorCtr="0" compatLnSpc="1">
            <a:prstTxWarp prst="textNoShape">
              <a:avLst/>
            </a:prstTxWarp>
          </a:bodyPr>
          <a:lstStyle/>
          <a:p>
            <a:pPr marL="342900" indent="-342900" algn="ctr" fontAlgn="base">
              <a:spcBef>
                <a:spcPct val="20000"/>
              </a:spcBef>
              <a:spcAft>
                <a:spcPct val="0"/>
              </a:spcAft>
              <a:defRPr/>
            </a:pPr>
            <a:r>
              <a:rPr lang="ja-JP" altLang="en-US" sz="2000" kern="0" spc="-150" dirty="0" smtClean="0">
                <a:solidFill>
                  <a:srgbClr val="FFFFFF"/>
                </a:solidFill>
                <a:effectLst>
                  <a:outerShdw blurRad="38100" dist="38100" dir="2700000" algn="tl">
                    <a:srgbClr val="000000">
                      <a:alpha val="43137"/>
                    </a:srgbClr>
                  </a:outerShdw>
                </a:effectLst>
                <a:latin typeface="ＭＳ Ｐゴシック" panose="020B0600070205080204" pitchFamily="50" charset="-128"/>
              </a:rPr>
              <a:t>一般社団法人 和歌山県薬剤師会</a:t>
            </a:r>
            <a:endParaRPr lang="en-US" altLang="ja-JP" sz="2000" kern="0" spc="-150" dirty="0" smtClean="0">
              <a:solidFill>
                <a:srgbClr val="FFFFFF"/>
              </a:solidFill>
              <a:effectLst>
                <a:outerShdw blurRad="38100" dist="38100" dir="2700000" algn="tl">
                  <a:srgbClr val="000000">
                    <a:alpha val="43137"/>
                  </a:srgbClr>
                </a:outerShdw>
              </a:effectLst>
              <a:latin typeface="ＭＳ Ｐゴシック" panose="020B0600070205080204" pitchFamily="50" charset="-128"/>
            </a:endParaRPr>
          </a:p>
          <a:p>
            <a:pPr marL="342900" indent="-342900" algn="ctr" fontAlgn="base">
              <a:spcBef>
                <a:spcPct val="20000"/>
              </a:spcBef>
              <a:spcAft>
                <a:spcPct val="0"/>
              </a:spcAft>
              <a:defRPr/>
            </a:pPr>
            <a:r>
              <a:rPr lang="ja-JP" altLang="en-US" sz="2000" kern="0" spc="-150" dirty="0">
                <a:solidFill>
                  <a:srgbClr val="FFFFFF"/>
                </a:solidFill>
                <a:effectLst>
                  <a:outerShdw blurRad="38100" dist="38100" dir="2700000" algn="tl">
                    <a:srgbClr val="000000">
                      <a:alpha val="43137"/>
                    </a:srgbClr>
                  </a:outerShdw>
                </a:effectLst>
                <a:latin typeface="ＭＳ Ｐゴシック" panose="020B0600070205080204" pitchFamily="50" charset="-128"/>
              </a:rPr>
              <a:t>医</a:t>
            </a:r>
            <a:r>
              <a:rPr lang="ja-JP" altLang="en-US" sz="2000" kern="0" spc="-150" dirty="0" smtClean="0">
                <a:solidFill>
                  <a:srgbClr val="FFFFFF"/>
                </a:solidFill>
                <a:effectLst>
                  <a:outerShdw blurRad="38100" dist="38100" dir="2700000" algn="tl">
                    <a:srgbClr val="000000">
                      <a:alpha val="43137"/>
                    </a:srgbClr>
                  </a:outerShdw>
                </a:effectLst>
                <a:latin typeface="ＭＳ Ｐゴシック" panose="020B0600070205080204" pitchFamily="50" charset="-128"/>
              </a:rPr>
              <a:t>薬品・公衆衛生検査センター　</a:t>
            </a:r>
            <a:endParaRPr lang="en-US" altLang="ja-JP" sz="2000" kern="0" spc="-150" dirty="0" smtClean="0">
              <a:solidFill>
                <a:srgbClr val="FFFFFF"/>
              </a:solidFill>
              <a:effectLst>
                <a:outerShdw blurRad="38100" dist="38100" dir="2700000" algn="tl">
                  <a:srgbClr val="000000">
                    <a:alpha val="43137"/>
                  </a:srgbClr>
                </a:outerShdw>
              </a:effectLst>
              <a:latin typeface="ＭＳ Ｐゴシック" panose="020B0600070205080204" pitchFamily="50" charset="-128"/>
            </a:endParaRPr>
          </a:p>
          <a:p>
            <a:pPr marL="342900" indent="-342900" algn="ctr" fontAlgn="base">
              <a:spcBef>
                <a:spcPct val="20000"/>
              </a:spcBef>
              <a:spcAft>
                <a:spcPct val="0"/>
              </a:spcAft>
              <a:defRPr/>
            </a:pPr>
            <a:r>
              <a:rPr lang="ja-JP" altLang="en-US" sz="2000" kern="0" spc="-150" dirty="0" smtClean="0">
                <a:solidFill>
                  <a:srgbClr val="FFFFFF"/>
                </a:solidFill>
                <a:effectLst>
                  <a:outerShdw blurRad="38100" dist="38100" dir="2700000" algn="tl">
                    <a:srgbClr val="000000">
                      <a:alpha val="43137"/>
                    </a:srgbClr>
                  </a:outerShdw>
                </a:effectLst>
                <a:latin typeface="ＭＳ Ｐゴシック" panose="020B0600070205080204" pitchFamily="50" charset="-128"/>
              </a:rPr>
              <a:t>西前 多香哉</a:t>
            </a:r>
            <a:endParaRPr lang="en-US" altLang="ja-JP" sz="2000" kern="0" spc="-150" dirty="0" smtClean="0">
              <a:solidFill>
                <a:srgbClr val="FFFFFF"/>
              </a:solidFill>
              <a:effectLst>
                <a:outerShdw blurRad="38100" dist="38100" dir="2700000" algn="tl">
                  <a:srgbClr val="000000">
                    <a:alpha val="43137"/>
                  </a:srgbClr>
                </a:outerShdw>
              </a:effectLst>
              <a:latin typeface="ＭＳ Ｐゴシック" panose="020B0600070205080204" pitchFamily="50" charset="-128"/>
            </a:endParaRPr>
          </a:p>
        </p:txBody>
      </p:sp>
      <p:sp>
        <p:nvSpPr>
          <p:cNvPr id="8" name="Rectangle 2"/>
          <p:cNvSpPr txBox="1">
            <a:spLocks noChangeArrowheads="1"/>
          </p:cNvSpPr>
          <p:nvPr/>
        </p:nvSpPr>
        <p:spPr bwMode="auto">
          <a:xfrm>
            <a:off x="0" y="908720"/>
            <a:ext cx="9144000" cy="1470025"/>
          </a:xfrm>
          <a:prstGeom prst="rect">
            <a:avLst/>
          </a:prstGeom>
          <a:noFill/>
          <a:ln w="9525">
            <a:noFill/>
            <a:miter lim="800000"/>
            <a:headEnd/>
            <a:tailEnd/>
          </a:ln>
          <a:effectLst>
            <a:outerShdw blurRad="50800" dist="38100" dir="2700000" algn="tl" rotWithShape="0">
              <a:schemeClr val="tx1">
                <a:lumMod val="50000"/>
                <a:lumOff val="50000"/>
                <a:alpha val="40000"/>
              </a:schemeClr>
            </a:outerShdw>
          </a:effectLst>
        </p:spPr>
        <p:txBody>
          <a:bodyPr vert="horz" wrap="square" lIns="91440" tIns="45720" rIns="91440" bIns="45720" numCol="1" anchor="ctr" anchorCtr="0" compatLnSpc="1">
            <a:prstTxWarp prst="textNoShape">
              <a:avLst/>
            </a:prstTxWarp>
          </a:bodyPr>
          <a:lstStyle/>
          <a:p>
            <a:pPr algn="ctr" fontAlgn="base">
              <a:lnSpc>
                <a:spcPct val="150000"/>
              </a:lnSpc>
              <a:spcBef>
                <a:spcPct val="0"/>
              </a:spcBef>
              <a:spcAft>
                <a:spcPct val="0"/>
              </a:spcAft>
              <a:defRPr/>
            </a:pPr>
            <a:r>
              <a:rPr lang="ja-JP" altLang="en-US" sz="3600" kern="0" dirty="0" smtClean="0">
                <a:solidFill>
                  <a:srgbClr val="FFFFFF"/>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学校薬剤師初任者研修</a:t>
            </a:r>
            <a:endParaRPr lang="en-US" altLang="ja-JP" sz="3600" kern="0" dirty="0" smtClean="0">
              <a:solidFill>
                <a:srgbClr val="FFFFFF"/>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a:p>
            <a:pPr algn="ctr" fontAlgn="base">
              <a:lnSpc>
                <a:spcPct val="150000"/>
              </a:lnSpc>
              <a:spcBef>
                <a:spcPct val="0"/>
              </a:spcBef>
              <a:spcAft>
                <a:spcPct val="0"/>
              </a:spcAft>
              <a:defRPr/>
            </a:pPr>
            <a:endParaRPr lang="en-US" altLang="ja-JP" sz="3600" kern="0" dirty="0" smtClean="0">
              <a:solidFill>
                <a:srgbClr val="FFFFFF"/>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a:p>
            <a:pPr algn="ctr" fontAlgn="base">
              <a:lnSpc>
                <a:spcPct val="150000"/>
              </a:lnSpc>
              <a:spcBef>
                <a:spcPct val="0"/>
              </a:spcBef>
              <a:spcAft>
                <a:spcPct val="0"/>
              </a:spcAft>
              <a:defRPr/>
            </a:pPr>
            <a:r>
              <a:rPr lang="ja-JP" altLang="en-US" sz="3600" kern="0" dirty="0" smtClean="0">
                <a:solidFill>
                  <a:srgbClr val="FFFFFF"/>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学校環境衛生検査の実施方法について</a:t>
            </a:r>
            <a:endParaRPr lang="en-US" altLang="ja-JP" sz="3600" kern="0" dirty="0" smtClean="0">
              <a:solidFill>
                <a:srgbClr val="FFFFFF"/>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p:txBody>
      </p:sp>
    </p:spTree>
    <p:extLst>
      <p:ext uri="{BB962C8B-B14F-4D97-AF65-F5344CB8AC3E}">
        <p14:creationId xmlns:p14="http://schemas.microsoft.com/office/powerpoint/2010/main" val="638051398"/>
      </p:ext>
    </p:extLst>
  </p:cSld>
  <p:clrMapOvr>
    <a:masterClrMapping/>
  </p:clrMapOvr>
  <p:transition spd="med"/>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bg>
      <p:bgPr>
        <a:solidFill>
          <a:srgbClr val="000099"/>
        </a:solidFill>
        <a:effectLst/>
      </p:bgPr>
    </p:bg>
    <p:spTree>
      <p:nvGrpSpPr>
        <p:cNvPr id="1" name=""/>
        <p:cNvGrpSpPr/>
        <p:nvPr/>
      </p:nvGrpSpPr>
      <p:grpSpPr>
        <a:xfrm>
          <a:off x="0" y="0"/>
          <a:ext cx="0" cy="0"/>
          <a:chOff x="0" y="0"/>
          <a:chExt cx="0" cy="0"/>
        </a:xfrm>
      </p:grpSpPr>
      <p:sp>
        <p:nvSpPr>
          <p:cNvPr id="6" name="Text Box 27"/>
          <p:cNvSpPr txBox="1">
            <a:spLocks noChangeArrowheads="1"/>
          </p:cNvSpPr>
          <p:nvPr/>
        </p:nvSpPr>
        <p:spPr bwMode="auto">
          <a:xfrm>
            <a:off x="0" y="214290"/>
            <a:ext cx="9144000" cy="646331"/>
          </a:xfrm>
          <a:prstGeom prst="rect">
            <a:avLst/>
          </a:prstGeom>
          <a:noFill/>
          <a:ln w="9525">
            <a:noFill/>
            <a:miter lim="800000"/>
            <a:headEnd/>
            <a:tailEnd/>
          </a:ln>
          <a:effectLst/>
        </p:spPr>
        <p:txBody>
          <a:bodyPr wrap="square">
            <a:spAutoFit/>
          </a:bodyPr>
          <a:lstStyle/>
          <a:p>
            <a:pPr algn="ctr" fontAlgn="base">
              <a:spcBef>
                <a:spcPct val="50000"/>
              </a:spcBef>
              <a:spcAft>
                <a:spcPct val="0"/>
              </a:spcAft>
              <a:defRPr/>
            </a:pPr>
            <a:r>
              <a:rPr lang="ja-JP" altLang="en-US" sz="3200" dirty="0" smtClean="0">
                <a:solidFill>
                  <a:srgbClr val="FF0066"/>
                </a:solidFill>
                <a:effectLst>
                  <a:outerShdw blurRad="38100" dist="38100" dir="2700000" algn="tl">
                    <a:srgbClr val="000000">
                      <a:alpha val="43137"/>
                    </a:srgbClr>
                  </a:outerShdw>
                </a:effectLst>
                <a:latin typeface="Arial" charset="0"/>
              </a:rPr>
              <a:t>●</a:t>
            </a:r>
            <a:r>
              <a:rPr lang="ja-JP" altLang="en-US" sz="3600" dirty="0" smtClean="0">
                <a:solidFill>
                  <a:srgbClr val="FFFFFF"/>
                </a:solidFill>
                <a:effectLst>
                  <a:outerShdw blurRad="38100" dist="38100" dir="2700000" algn="tl">
                    <a:srgbClr val="000000">
                      <a:alpha val="43137"/>
                    </a:srgbClr>
                  </a:outerShdw>
                </a:effectLst>
                <a:latin typeface="ＭＳ Ｐゴシック" pitchFamily="50" charset="-128"/>
              </a:rPr>
              <a:t>教室等の環境</a:t>
            </a:r>
            <a:endParaRPr lang="ja-JP" altLang="en-US" sz="3600" dirty="0">
              <a:solidFill>
                <a:srgbClr val="FFFFFF"/>
              </a:solidFill>
              <a:effectLst>
                <a:outerShdw blurRad="38100" dist="38100" dir="2700000" algn="tl">
                  <a:srgbClr val="000000">
                    <a:alpha val="43137"/>
                  </a:srgbClr>
                </a:outerShdw>
              </a:effectLst>
              <a:latin typeface="Arial" charset="0"/>
            </a:endParaRPr>
          </a:p>
        </p:txBody>
      </p:sp>
      <p:sp>
        <p:nvSpPr>
          <p:cNvPr id="7" name="Text Box 16"/>
          <p:cNvSpPr txBox="1">
            <a:spLocks noChangeArrowheads="1"/>
          </p:cNvSpPr>
          <p:nvPr/>
        </p:nvSpPr>
        <p:spPr bwMode="auto">
          <a:xfrm>
            <a:off x="928662" y="1357298"/>
            <a:ext cx="7715272" cy="4339650"/>
          </a:xfrm>
          <a:prstGeom prst="rect">
            <a:avLst/>
          </a:prstGeom>
          <a:noFill/>
          <a:ln w="9525">
            <a:noFill/>
            <a:miter lim="800000"/>
            <a:headEnd/>
            <a:tailEnd/>
          </a:ln>
          <a:effectLst/>
        </p:spPr>
        <p:txBody>
          <a:bodyPr wrap="square">
            <a:spAutoFit/>
          </a:bodyPr>
          <a:lstStyle/>
          <a:p>
            <a:pPr fontAlgn="base">
              <a:spcBef>
                <a:spcPct val="50000"/>
              </a:spcBef>
              <a:spcAft>
                <a:spcPct val="0"/>
              </a:spcAft>
            </a:pPr>
            <a:r>
              <a:rPr lang="ja-JP" altLang="en-US" sz="2400" dirty="0" smtClean="0">
                <a:solidFill>
                  <a:srgbClr val="FFFFFF"/>
                </a:solidFill>
                <a:effectLst>
                  <a:outerShdw blurRad="38100" dist="38100" dir="2700000" algn="tl">
                    <a:srgbClr val="000000">
                      <a:alpha val="43137"/>
                    </a:srgbClr>
                  </a:outerShdw>
                </a:effectLst>
                <a:latin typeface="ＭＳ Ｐゴシック" pitchFamily="50" charset="-128"/>
              </a:rPr>
              <a:t>検査回数 ：　</a:t>
            </a:r>
            <a:r>
              <a:rPr lang="en-US" altLang="ja-JP" sz="2400" dirty="0" smtClean="0">
                <a:solidFill>
                  <a:srgbClr val="FFFFFF"/>
                </a:solidFill>
                <a:effectLst>
                  <a:outerShdw blurRad="38100" dist="38100" dir="2700000" algn="tl">
                    <a:srgbClr val="000000">
                      <a:alpha val="43137"/>
                    </a:srgbClr>
                  </a:outerShdw>
                </a:effectLst>
                <a:latin typeface="ＭＳ Ｐゴシック" pitchFamily="50" charset="-128"/>
              </a:rPr>
              <a:t>HCHO</a:t>
            </a:r>
            <a:r>
              <a:rPr lang="ja-JP" altLang="en-US" sz="2400" dirty="0" smtClean="0">
                <a:solidFill>
                  <a:srgbClr val="FFFFFF"/>
                </a:solidFill>
                <a:effectLst>
                  <a:outerShdw blurRad="38100" dist="38100" dir="2700000" algn="tl">
                    <a:srgbClr val="000000">
                      <a:alpha val="43137"/>
                    </a:srgbClr>
                  </a:outerShdw>
                </a:effectLst>
                <a:latin typeface="ＭＳ Ｐゴシック" pitchFamily="50" charset="-128"/>
              </a:rPr>
              <a:t>等・・・毎学年</a:t>
            </a:r>
            <a:r>
              <a:rPr lang="en-US" altLang="ja-JP" sz="2400" dirty="0" smtClean="0">
                <a:solidFill>
                  <a:srgbClr val="FFFFFF"/>
                </a:solidFill>
                <a:effectLst>
                  <a:outerShdw blurRad="38100" dist="38100" dir="2700000" algn="tl">
                    <a:srgbClr val="000000">
                      <a:alpha val="43137"/>
                    </a:srgbClr>
                  </a:outerShdw>
                </a:effectLst>
                <a:latin typeface="Arial" pitchFamily="34" charset="0"/>
                <a:cs typeface="Arial" pitchFamily="34" charset="0"/>
              </a:rPr>
              <a:t>1</a:t>
            </a:r>
            <a:r>
              <a:rPr lang="ja-JP" altLang="en-US" sz="2400" dirty="0" smtClean="0">
                <a:solidFill>
                  <a:srgbClr val="FFFFFF"/>
                </a:solidFill>
                <a:effectLst>
                  <a:outerShdw blurRad="38100" dist="38100" dir="2700000" algn="tl">
                    <a:srgbClr val="000000">
                      <a:alpha val="43137"/>
                    </a:srgbClr>
                  </a:outerShdw>
                </a:effectLst>
                <a:latin typeface="Arial" pitchFamily="34" charset="0"/>
                <a:cs typeface="Arial" pitchFamily="34" charset="0"/>
              </a:rPr>
              <a:t>回</a:t>
            </a:r>
            <a:r>
              <a:rPr lang="ja-JP" altLang="en-US" sz="2400" dirty="0" smtClean="0">
                <a:solidFill>
                  <a:srgbClr val="FFFFFF"/>
                </a:solidFill>
                <a:effectLst>
                  <a:outerShdw blurRad="38100" dist="38100" dir="2700000" algn="tl">
                    <a:srgbClr val="000000">
                      <a:alpha val="43137"/>
                    </a:srgbClr>
                  </a:outerShdw>
                </a:effectLst>
                <a:latin typeface="ＭＳ Ｐゴシック" pitchFamily="50" charset="-128"/>
              </a:rPr>
              <a:t>定期</a:t>
            </a:r>
            <a:endParaRPr lang="en-US" altLang="ja-JP" sz="2400" dirty="0" smtClean="0">
              <a:solidFill>
                <a:srgbClr val="FFFFFF"/>
              </a:solidFill>
              <a:effectLst>
                <a:outerShdw blurRad="38100" dist="38100" dir="2700000" algn="tl">
                  <a:srgbClr val="000000">
                    <a:alpha val="43137"/>
                  </a:srgbClr>
                </a:outerShdw>
              </a:effectLst>
              <a:latin typeface="ＭＳ Ｐゴシック" pitchFamily="50" charset="-128"/>
            </a:endParaRPr>
          </a:p>
          <a:p>
            <a:pPr fontAlgn="base">
              <a:spcBef>
                <a:spcPct val="50000"/>
              </a:spcBef>
              <a:spcAft>
                <a:spcPct val="0"/>
              </a:spcAft>
            </a:pPr>
            <a:r>
              <a:rPr lang="ja-JP" altLang="en-US" sz="2400" dirty="0" smtClean="0">
                <a:solidFill>
                  <a:srgbClr val="FFFFFF"/>
                </a:solidFill>
                <a:effectLst>
                  <a:outerShdw blurRad="38100" dist="38100" dir="2700000" algn="tl">
                    <a:srgbClr val="000000">
                      <a:alpha val="43137"/>
                    </a:srgbClr>
                  </a:outerShdw>
                </a:effectLst>
                <a:latin typeface="ＭＳ Ｐゴシック" pitchFamily="50" charset="-128"/>
              </a:rPr>
              <a:t>検査項目 ：</a:t>
            </a:r>
            <a:r>
              <a:rPr lang="en-US" altLang="ja-JP" sz="2400" dirty="0" smtClean="0">
                <a:solidFill>
                  <a:srgbClr val="FFFFFF"/>
                </a:solidFill>
                <a:effectLst>
                  <a:outerShdw blurRad="38100" dist="38100" dir="2700000" algn="tl">
                    <a:srgbClr val="000000">
                      <a:alpha val="43137"/>
                    </a:srgbClr>
                  </a:outerShdw>
                </a:effectLst>
                <a:latin typeface="ＭＳ Ｐゴシック" pitchFamily="50" charset="-128"/>
              </a:rPr>
              <a:t> </a:t>
            </a:r>
            <a:r>
              <a:rPr lang="ja-JP" altLang="en-US" sz="2400" dirty="0" smtClean="0">
                <a:solidFill>
                  <a:srgbClr val="FFFFFF"/>
                </a:solidFill>
                <a:effectLst>
                  <a:outerShdw blurRad="38100" dist="38100" dir="2700000" algn="tl">
                    <a:srgbClr val="000000">
                      <a:alpha val="43137"/>
                    </a:srgbClr>
                  </a:outerShdw>
                </a:effectLst>
                <a:latin typeface="ＭＳ Ｐゴシック" pitchFamily="50" charset="-128"/>
              </a:rPr>
              <a:t>（</a:t>
            </a:r>
            <a:r>
              <a:rPr lang="en-US" altLang="ja-JP" sz="2400" dirty="0" smtClean="0">
                <a:solidFill>
                  <a:srgbClr val="FFFFFF"/>
                </a:solidFill>
                <a:effectLst>
                  <a:outerShdw blurRad="38100" dist="38100" dir="2700000" algn="tl">
                    <a:srgbClr val="000000">
                      <a:alpha val="43137"/>
                    </a:srgbClr>
                  </a:outerShdw>
                </a:effectLst>
                <a:latin typeface="ＭＳ Ｐゴシック" pitchFamily="50" charset="-128"/>
              </a:rPr>
              <a:t>HCHO</a:t>
            </a:r>
            <a:r>
              <a:rPr lang="ja-JP" altLang="en-US" sz="2400" dirty="0" smtClean="0">
                <a:solidFill>
                  <a:srgbClr val="FFFFFF"/>
                </a:solidFill>
                <a:effectLst>
                  <a:outerShdw blurRad="38100" dist="38100" dir="2700000" algn="tl">
                    <a:srgbClr val="000000">
                      <a:alpha val="43137"/>
                    </a:srgbClr>
                  </a:outerShdw>
                </a:effectLst>
                <a:latin typeface="ＭＳ Ｐゴシック" pitchFamily="50" charset="-128"/>
              </a:rPr>
              <a:t>及び揮発性有機化合物）</a:t>
            </a:r>
            <a:endParaRPr lang="en-US" altLang="ja-JP" sz="2400" dirty="0" smtClean="0">
              <a:solidFill>
                <a:srgbClr val="FFFFFF"/>
              </a:solidFill>
              <a:effectLst>
                <a:outerShdw blurRad="38100" dist="38100" dir="2700000" algn="tl">
                  <a:srgbClr val="000000">
                    <a:alpha val="43137"/>
                  </a:srgbClr>
                </a:outerShdw>
              </a:effectLst>
              <a:latin typeface="ＭＳ Ｐゴシック" pitchFamily="50" charset="-128"/>
            </a:endParaRPr>
          </a:p>
          <a:p>
            <a:pPr fontAlgn="base">
              <a:spcBef>
                <a:spcPct val="50000"/>
              </a:spcBef>
              <a:spcAft>
                <a:spcPct val="0"/>
              </a:spcAft>
            </a:pPr>
            <a:r>
              <a:rPr lang="ja-JP" altLang="en-US" sz="2400" dirty="0" smtClean="0">
                <a:solidFill>
                  <a:srgbClr val="FFFFFF"/>
                </a:solidFill>
                <a:effectLst>
                  <a:outerShdw blurRad="38100" dist="38100" dir="2700000" algn="tl">
                    <a:srgbClr val="000000">
                      <a:alpha val="43137"/>
                    </a:srgbClr>
                  </a:outerShdw>
                </a:effectLst>
                <a:latin typeface="ＭＳ Ｐゴシック" pitchFamily="50" charset="-128"/>
              </a:rPr>
              <a:t>　　　　　       ホルムアルデヒド</a:t>
            </a:r>
            <a:endParaRPr lang="en-US" altLang="ja-JP" sz="2400" dirty="0" smtClean="0">
              <a:solidFill>
                <a:srgbClr val="FFFFFF"/>
              </a:solidFill>
              <a:effectLst>
                <a:outerShdw blurRad="38100" dist="38100" dir="2700000" algn="tl">
                  <a:srgbClr val="000000">
                    <a:alpha val="43137"/>
                  </a:srgbClr>
                </a:outerShdw>
              </a:effectLst>
              <a:latin typeface="ＭＳ Ｐゴシック" pitchFamily="50" charset="-128"/>
            </a:endParaRPr>
          </a:p>
          <a:p>
            <a:pPr fontAlgn="base">
              <a:spcBef>
                <a:spcPct val="50000"/>
              </a:spcBef>
              <a:spcAft>
                <a:spcPct val="0"/>
              </a:spcAft>
            </a:pPr>
            <a:r>
              <a:rPr lang="ja-JP" altLang="en-US" sz="2400" dirty="0" smtClean="0">
                <a:solidFill>
                  <a:srgbClr val="FFFFFF"/>
                </a:solidFill>
                <a:effectLst>
                  <a:outerShdw blurRad="38100" dist="38100" dir="2700000" algn="tl">
                    <a:srgbClr val="000000">
                      <a:alpha val="43137"/>
                    </a:srgbClr>
                  </a:outerShdw>
                </a:effectLst>
                <a:latin typeface="ＭＳ Ｐゴシック" pitchFamily="50" charset="-128"/>
              </a:rPr>
              <a:t>　　　　　　　　トルエン</a:t>
            </a:r>
            <a:endParaRPr lang="en-US" altLang="ja-JP" sz="2400" dirty="0" smtClean="0">
              <a:solidFill>
                <a:srgbClr val="FFFFFF"/>
              </a:solidFill>
              <a:effectLst>
                <a:outerShdw blurRad="38100" dist="38100" dir="2700000" algn="tl">
                  <a:srgbClr val="000000">
                    <a:alpha val="43137"/>
                  </a:srgbClr>
                </a:outerShdw>
              </a:effectLst>
              <a:latin typeface="ＭＳ Ｐゴシック" pitchFamily="50" charset="-128"/>
            </a:endParaRPr>
          </a:p>
          <a:p>
            <a:pPr fontAlgn="base">
              <a:spcBef>
                <a:spcPct val="50000"/>
              </a:spcBef>
              <a:spcAft>
                <a:spcPct val="0"/>
              </a:spcAft>
            </a:pPr>
            <a:r>
              <a:rPr lang="ja-JP" altLang="en-US" sz="2400" dirty="0" smtClean="0">
                <a:solidFill>
                  <a:srgbClr val="FFFFFF"/>
                </a:solidFill>
                <a:effectLst>
                  <a:outerShdw blurRad="38100" dist="38100" dir="2700000" algn="tl">
                    <a:srgbClr val="000000">
                      <a:alpha val="43137"/>
                    </a:srgbClr>
                  </a:outerShdw>
                </a:effectLst>
                <a:latin typeface="ＭＳ Ｐゴシック" pitchFamily="50" charset="-128"/>
              </a:rPr>
              <a:t>　　　　　　　　キシレン</a:t>
            </a:r>
            <a:endParaRPr lang="en-US" altLang="ja-JP" sz="2400" dirty="0" smtClean="0">
              <a:solidFill>
                <a:srgbClr val="FFFFFF"/>
              </a:solidFill>
              <a:effectLst>
                <a:outerShdw blurRad="38100" dist="38100" dir="2700000" algn="tl">
                  <a:srgbClr val="000000">
                    <a:alpha val="43137"/>
                  </a:srgbClr>
                </a:outerShdw>
              </a:effectLst>
              <a:latin typeface="ＭＳ Ｐゴシック" pitchFamily="50" charset="-128"/>
            </a:endParaRPr>
          </a:p>
          <a:p>
            <a:pPr fontAlgn="base">
              <a:spcBef>
                <a:spcPct val="50000"/>
              </a:spcBef>
              <a:spcAft>
                <a:spcPct val="0"/>
              </a:spcAft>
            </a:pPr>
            <a:r>
              <a:rPr lang="ja-JP" altLang="en-US" sz="2400" dirty="0" smtClean="0">
                <a:solidFill>
                  <a:srgbClr val="FFFFFF"/>
                </a:solidFill>
                <a:effectLst>
                  <a:outerShdw blurRad="38100" dist="38100" dir="2700000" algn="tl">
                    <a:srgbClr val="000000">
                      <a:alpha val="43137"/>
                    </a:srgbClr>
                  </a:outerShdw>
                </a:effectLst>
                <a:latin typeface="ＭＳ Ｐゴシック" pitchFamily="50" charset="-128"/>
              </a:rPr>
              <a:t>　　　　　　　　パラジクロロベンゼン</a:t>
            </a:r>
            <a:endParaRPr lang="en-US" altLang="ja-JP" sz="2400" dirty="0" smtClean="0">
              <a:solidFill>
                <a:srgbClr val="FFFFFF"/>
              </a:solidFill>
              <a:effectLst>
                <a:outerShdw blurRad="38100" dist="38100" dir="2700000" algn="tl">
                  <a:srgbClr val="000000">
                    <a:alpha val="43137"/>
                  </a:srgbClr>
                </a:outerShdw>
              </a:effectLst>
              <a:latin typeface="ＭＳ Ｐゴシック" pitchFamily="50" charset="-128"/>
            </a:endParaRPr>
          </a:p>
          <a:p>
            <a:pPr fontAlgn="base">
              <a:spcBef>
                <a:spcPct val="50000"/>
              </a:spcBef>
              <a:spcAft>
                <a:spcPct val="0"/>
              </a:spcAft>
            </a:pPr>
            <a:r>
              <a:rPr lang="ja-JP" altLang="en-US" sz="2400" dirty="0" smtClean="0">
                <a:solidFill>
                  <a:srgbClr val="FFFFFF"/>
                </a:solidFill>
                <a:effectLst>
                  <a:outerShdw blurRad="38100" dist="38100" dir="2700000" algn="tl">
                    <a:srgbClr val="000000">
                      <a:alpha val="43137"/>
                    </a:srgbClr>
                  </a:outerShdw>
                </a:effectLst>
                <a:latin typeface="ＭＳ Ｐゴシック" pitchFamily="50" charset="-128"/>
              </a:rPr>
              <a:t>　　　　　　  　エチルベンゼン</a:t>
            </a:r>
            <a:endParaRPr lang="en-US" altLang="ja-JP" sz="2400" dirty="0" smtClean="0">
              <a:solidFill>
                <a:srgbClr val="FFFFFF"/>
              </a:solidFill>
              <a:effectLst>
                <a:outerShdw blurRad="38100" dist="38100" dir="2700000" algn="tl">
                  <a:srgbClr val="000000">
                    <a:alpha val="43137"/>
                  </a:srgbClr>
                </a:outerShdw>
              </a:effectLst>
              <a:latin typeface="ＭＳ Ｐゴシック" pitchFamily="50" charset="-128"/>
            </a:endParaRPr>
          </a:p>
          <a:p>
            <a:pPr fontAlgn="base">
              <a:spcBef>
                <a:spcPct val="50000"/>
              </a:spcBef>
              <a:spcAft>
                <a:spcPct val="0"/>
              </a:spcAft>
            </a:pPr>
            <a:r>
              <a:rPr lang="ja-JP" altLang="en-US" sz="2400" dirty="0" smtClean="0">
                <a:solidFill>
                  <a:srgbClr val="FFFFFF"/>
                </a:solidFill>
                <a:effectLst>
                  <a:outerShdw blurRad="38100" dist="38100" dir="2700000" algn="tl">
                    <a:srgbClr val="000000">
                      <a:alpha val="43137"/>
                    </a:srgbClr>
                  </a:outerShdw>
                </a:effectLst>
                <a:latin typeface="ＭＳ Ｐゴシック" pitchFamily="50" charset="-128"/>
              </a:rPr>
              <a:t>　　　　　　　  スチレン</a:t>
            </a:r>
            <a:endParaRPr lang="ja-JP" altLang="ja-JP" sz="2400" dirty="0" smtClean="0">
              <a:solidFill>
                <a:srgbClr val="FFFFFF"/>
              </a:solidFill>
              <a:effectLst>
                <a:outerShdw blurRad="38100" dist="38100" dir="2700000" algn="tl">
                  <a:srgbClr val="000000">
                    <a:alpha val="43137"/>
                  </a:srgbClr>
                </a:outerShdw>
              </a:effectLst>
              <a:latin typeface="ＭＳ Ｐゴシック" pitchFamily="50" charset="-128"/>
            </a:endParaRPr>
          </a:p>
        </p:txBody>
      </p:sp>
    </p:spTree>
    <p:extLst>
      <p:ext uri="{BB962C8B-B14F-4D97-AF65-F5344CB8AC3E}">
        <p14:creationId xmlns:p14="http://schemas.microsoft.com/office/powerpoint/2010/main" val="17584527"/>
      </p:ext>
    </p:extLst>
  </p:cSld>
  <p:clrMapOvr>
    <a:masterClrMapping/>
  </p:clrMapOvr>
  <p:transition spd="med"/>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bg>
      <p:bgPr>
        <a:solidFill>
          <a:srgbClr val="000099"/>
        </a:solidFill>
        <a:effectLst/>
      </p:bgPr>
    </p:bg>
    <p:spTree>
      <p:nvGrpSpPr>
        <p:cNvPr id="1" name=""/>
        <p:cNvGrpSpPr/>
        <p:nvPr/>
      </p:nvGrpSpPr>
      <p:grpSpPr>
        <a:xfrm>
          <a:off x="0" y="0"/>
          <a:ext cx="0" cy="0"/>
          <a:chOff x="0" y="0"/>
          <a:chExt cx="0" cy="0"/>
        </a:xfrm>
      </p:grpSpPr>
      <p:sp>
        <p:nvSpPr>
          <p:cNvPr id="6" name="Text Box 27"/>
          <p:cNvSpPr txBox="1">
            <a:spLocks noChangeArrowheads="1"/>
          </p:cNvSpPr>
          <p:nvPr/>
        </p:nvSpPr>
        <p:spPr bwMode="auto">
          <a:xfrm>
            <a:off x="0" y="214290"/>
            <a:ext cx="9144000" cy="1384995"/>
          </a:xfrm>
          <a:prstGeom prst="rect">
            <a:avLst/>
          </a:prstGeom>
          <a:noFill/>
          <a:ln w="9525">
            <a:noFill/>
            <a:miter lim="800000"/>
            <a:headEnd/>
            <a:tailEnd/>
          </a:ln>
          <a:effectLst/>
        </p:spPr>
        <p:txBody>
          <a:bodyPr wrap="square">
            <a:spAutoFit/>
          </a:bodyPr>
          <a:lstStyle/>
          <a:p>
            <a:pPr algn="ctr" fontAlgn="base">
              <a:spcBef>
                <a:spcPct val="50000"/>
              </a:spcBef>
              <a:spcAft>
                <a:spcPct val="0"/>
              </a:spcAft>
              <a:defRPr/>
            </a:pPr>
            <a:r>
              <a:rPr lang="ja-JP" altLang="en-US" sz="3200" dirty="0" smtClean="0">
                <a:solidFill>
                  <a:srgbClr val="FF0066"/>
                </a:solidFill>
                <a:effectLst>
                  <a:outerShdw blurRad="38100" dist="38100" dir="2700000" algn="tl">
                    <a:srgbClr val="000000">
                      <a:alpha val="43137"/>
                    </a:srgbClr>
                  </a:outerShdw>
                </a:effectLst>
                <a:latin typeface="Arial" charset="0"/>
              </a:rPr>
              <a:t>●</a:t>
            </a:r>
            <a:r>
              <a:rPr lang="ja-JP" altLang="en-US" sz="3600" dirty="0" smtClean="0">
                <a:solidFill>
                  <a:srgbClr val="FFFFFF"/>
                </a:solidFill>
                <a:effectLst>
                  <a:outerShdw blurRad="38100" dist="38100" dir="2700000" algn="tl">
                    <a:srgbClr val="000000">
                      <a:alpha val="43137"/>
                    </a:srgbClr>
                  </a:outerShdw>
                </a:effectLst>
                <a:latin typeface="ＭＳ Ｐゴシック" pitchFamily="50" charset="-128"/>
              </a:rPr>
              <a:t>教室等の環境</a:t>
            </a:r>
            <a:endParaRPr lang="ja-JP" altLang="en-US" sz="3600" dirty="0" smtClean="0">
              <a:solidFill>
                <a:srgbClr val="FFFFFF"/>
              </a:solidFill>
              <a:effectLst>
                <a:outerShdw blurRad="38100" dist="38100" dir="2700000" algn="tl">
                  <a:srgbClr val="000000">
                    <a:alpha val="43137"/>
                  </a:srgbClr>
                </a:outerShdw>
              </a:effectLst>
              <a:latin typeface="Arial" charset="0"/>
            </a:endParaRPr>
          </a:p>
          <a:p>
            <a:pPr algn="ctr" fontAlgn="base">
              <a:spcBef>
                <a:spcPct val="50000"/>
              </a:spcBef>
              <a:spcAft>
                <a:spcPct val="0"/>
              </a:spcAft>
              <a:defRPr/>
            </a:pPr>
            <a:endParaRPr lang="ja-JP" altLang="en-US" sz="3200" dirty="0">
              <a:solidFill>
                <a:srgbClr val="FFFFFF"/>
              </a:solidFill>
              <a:effectLst>
                <a:outerShdw blurRad="38100" dist="38100" dir="2700000" algn="tl">
                  <a:srgbClr val="000000">
                    <a:alpha val="43137"/>
                  </a:srgbClr>
                </a:outerShdw>
              </a:effectLst>
              <a:latin typeface="Arial" charset="0"/>
            </a:endParaRPr>
          </a:p>
        </p:txBody>
      </p:sp>
      <p:sp>
        <p:nvSpPr>
          <p:cNvPr id="7" name="Text Box 16"/>
          <p:cNvSpPr txBox="1">
            <a:spLocks noChangeArrowheads="1"/>
          </p:cNvSpPr>
          <p:nvPr/>
        </p:nvSpPr>
        <p:spPr bwMode="auto">
          <a:xfrm>
            <a:off x="928662" y="1621249"/>
            <a:ext cx="7715272" cy="1015663"/>
          </a:xfrm>
          <a:prstGeom prst="rect">
            <a:avLst/>
          </a:prstGeom>
          <a:noFill/>
          <a:ln w="9525">
            <a:noFill/>
            <a:miter lim="800000"/>
            <a:headEnd/>
            <a:tailEnd/>
          </a:ln>
          <a:effectLst/>
        </p:spPr>
        <p:txBody>
          <a:bodyPr wrap="square">
            <a:spAutoFit/>
          </a:bodyPr>
          <a:lstStyle/>
          <a:p>
            <a:pPr fontAlgn="base">
              <a:spcBef>
                <a:spcPct val="50000"/>
              </a:spcBef>
              <a:spcAft>
                <a:spcPct val="0"/>
              </a:spcAft>
            </a:pPr>
            <a:r>
              <a:rPr lang="ja-JP" altLang="en-US" sz="2400" dirty="0" smtClean="0">
                <a:solidFill>
                  <a:srgbClr val="FFFFFF"/>
                </a:solidFill>
                <a:effectLst>
                  <a:outerShdw blurRad="38100" dist="38100" dir="2700000" algn="tl">
                    <a:srgbClr val="000000">
                      <a:alpha val="43137"/>
                    </a:srgbClr>
                  </a:outerShdw>
                </a:effectLst>
                <a:latin typeface="ＭＳ Ｐゴシック" pitchFamily="50" charset="-128"/>
              </a:rPr>
              <a:t>検査回数 ： ダニアレルゲン・・・毎学年</a:t>
            </a:r>
            <a:r>
              <a:rPr lang="en-US" altLang="ja-JP" sz="2400" dirty="0" smtClean="0">
                <a:solidFill>
                  <a:srgbClr val="FFFFFF"/>
                </a:solidFill>
                <a:effectLst>
                  <a:outerShdw blurRad="38100" dist="38100" dir="2700000" algn="tl">
                    <a:srgbClr val="000000">
                      <a:alpha val="43137"/>
                    </a:srgbClr>
                  </a:outerShdw>
                </a:effectLst>
                <a:latin typeface="Arial" pitchFamily="34" charset="0"/>
                <a:cs typeface="Arial" pitchFamily="34" charset="0"/>
              </a:rPr>
              <a:t>1</a:t>
            </a:r>
            <a:r>
              <a:rPr lang="ja-JP" altLang="en-US" sz="2400" dirty="0" smtClean="0">
                <a:solidFill>
                  <a:srgbClr val="FFFFFF"/>
                </a:solidFill>
                <a:effectLst>
                  <a:outerShdw blurRad="38100" dist="38100" dir="2700000" algn="tl">
                    <a:srgbClr val="000000">
                      <a:alpha val="43137"/>
                    </a:srgbClr>
                  </a:outerShdw>
                </a:effectLst>
                <a:latin typeface="Arial" pitchFamily="34" charset="0"/>
                <a:cs typeface="Arial" pitchFamily="34" charset="0"/>
              </a:rPr>
              <a:t>回</a:t>
            </a:r>
            <a:r>
              <a:rPr lang="ja-JP" altLang="en-US" sz="2400" dirty="0" smtClean="0">
                <a:solidFill>
                  <a:srgbClr val="FFFFFF"/>
                </a:solidFill>
                <a:effectLst>
                  <a:outerShdw blurRad="38100" dist="38100" dir="2700000" algn="tl">
                    <a:srgbClr val="000000">
                      <a:alpha val="43137"/>
                    </a:srgbClr>
                  </a:outerShdw>
                </a:effectLst>
                <a:latin typeface="ＭＳ Ｐゴシック" pitchFamily="50" charset="-128"/>
              </a:rPr>
              <a:t>定期</a:t>
            </a:r>
            <a:endParaRPr lang="en-US" altLang="ja-JP" sz="2400" dirty="0" smtClean="0">
              <a:solidFill>
                <a:srgbClr val="FFFFFF"/>
              </a:solidFill>
              <a:effectLst>
                <a:outerShdw blurRad="38100" dist="38100" dir="2700000" algn="tl">
                  <a:srgbClr val="000000">
                    <a:alpha val="43137"/>
                  </a:srgbClr>
                </a:outerShdw>
              </a:effectLst>
              <a:latin typeface="ＭＳ Ｐゴシック" pitchFamily="50" charset="-128"/>
            </a:endParaRPr>
          </a:p>
          <a:p>
            <a:pPr fontAlgn="base">
              <a:spcBef>
                <a:spcPct val="50000"/>
              </a:spcBef>
              <a:spcAft>
                <a:spcPct val="0"/>
              </a:spcAft>
            </a:pPr>
            <a:r>
              <a:rPr lang="ja-JP" altLang="en-US" sz="2400" dirty="0" smtClean="0">
                <a:solidFill>
                  <a:srgbClr val="FFFFFF"/>
                </a:solidFill>
                <a:effectLst>
                  <a:outerShdw blurRad="38100" dist="38100" dir="2700000" algn="tl">
                    <a:srgbClr val="000000">
                      <a:alpha val="43137"/>
                    </a:srgbClr>
                  </a:outerShdw>
                </a:effectLst>
                <a:latin typeface="ＭＳ Ｐゴシック" pitchFamily="50" charset="-128"/>
              </a:rPr>
              <a:t>検査項目 ：</a:t>
            </a:r>
            <a:r>
              <a:rPr lang="en-US" altLang="ja-JP" sz="2400" dirty="0" smtClean="0">
                <a:solidFill>
                  <a:srgbClr val="FFFFFF"/>
                </a:solidFill>
                <a:effectLst>
                  <a:outerShdw blurRad="38100" dist="38100" dir="2700000" algn="tl">
                    <a:srgbClr val="000000">
                      <a:alpha val="43137"/>
                    </a:srgbClr>
                  </a:outerShdw>
                </a:effectLst>
                <a:latin typeface="ＭＳ Ｐゴシック" pitchFamily="50" charset="-128"/>
              </a:rPr>
              <a:t> </a:t>
            </a:r>
            <a:r>
              <a:rPr lang="ja-JP" altLang="en-US" sz="2400" dirty="0" smtClean="0">
                <a:solidFill>
                  <a:srgbClr val="FFFFFF"/>
                </a:solidFill>
                <a:effectLst>
                  <a:outerShdw blurRad="38100" dist="38100" dir="2700000" algn="tl">
                    <a:srgbClr val="000000">
                      <a:alpha val="43137"/>
                    </a:srgbClr>
                  </a:outerShdw>
                </a:effectLst>
                <a:latin typeface="ＭＳ Ｐゴシック" pitchFamily="50" charset="-128"/>
              </a:rPr>
              <a:t>ダニ又はダニアレルゲン</a:t>
            </a:r>
            <a:endParaRPr lang="ja-JP" altLang="ja-JP" sz="2400" dirty="0" smtClean="0">
              <a:solidFill>
                <a:srgbClr val="FFFFFF"/>
              </a:solidFill>
              <a:effectLst>
                <a:outerShdw blurRad="38100" dist="38100" dir="2700000" algn="tl">
                  <a:srgbClr val="000000">
                    <a:alpha val="43137"/>
                  </a:srgbClr>
                </a:outerShdw>
              </a:effectLst>
              <a:latin typeface="ＭＳ Ｐゴシック" pitchFamily="50" charset="-128"/>
            </a:endParaRPr>
          </a:p>
        </p:txBody>
      </p:sp>
    </p:spTree>
    <p:extLst>
      <p:ext uri="{BB962C8B-B14F-4D97-AF65-F5344CB8AC3E}">
        <p14:creationId xmlns:p14="http://schemas.microsoft.com/office/powerpoint/2010/main" val="1297102980"/>
      </p:ext>
    </p:extLst>
  </p:cSld>
  <p:clrMapOvr>
    <a:masterClrMapping/>
  </p:clrMapOvr>
  <p:transition spd="med"/>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bg>
      <p:bgPr>
        <a:solidFill>
          <a:srgbClr val="000099"/>
        </a:solidFill>
        <a:effectLst/>
      </p:bgPr>
    </p:bg>
    <p:spTree>
      <p:nvGrpSpPr>
        <p:cNvPr id="1" name=""/>
        <p:cNvGrpSpPr/>
        <p:nvPr/>
      </p:nvGrpSpPr>
      <p:grpSpPr>
        <a:xfrm>
          <a:off x="0" y="0"/>
          <a:ext cx="0" cy="0"/>
          <a:chOff x="0" y="0"/>
          <a:chExt cx="0" cy="0"/>
        </a:xfrm>
      </p:grpSpPr>
      <p:sp>
        <p:nvSpPr>
          <p:cNvPr id="6" name="Text Box 27"/>
          <p:cNvSpPr txBox="1">
            <a:spLocks noChangeArrowheads="1"/>
          </p:cNvSpPr>
          <p:nvPr/>
        </p:nvSpPr>
        <p:spPr bwMode="auto">
          <a:xfrm>
            <a:off x="0" y="214290"/>
            <a:ext cx="9144000" cy="646331"/>
          </a:xfrm>
          <a:prstGeom prst="rect">
            <a:avLst/>
          </a:prstGeom>
          <a:noFill/>
          <a:ln w="9525">
            <a:noFill/>
            <a:miter lim="800000"/>
            <a:headEnd/>
            <a:tailEnd/>
          </a:ln>
          <a:effectLst/>
        </p:spPr>
        <p:txBody>
          <a:bodyPr wrap="square">
            <a:spAutoFit/>
          </a:bodyPr>
          <a:lstStyle/>
          <a:p>
            <a:pPr algn="ctr" fontAlgn="base">
              <a:spcBef>
                <a:spcPct val="50000"/>
              </a:spcBef>
              <a:spcAft>
                <a:spcPct val="0"/>
              </a:spcAft>
              <a:defRPr/>
            </a:pPr>
            <a:r>
              <a:rPr lang="ja-JP" altLang="en-US" sz="3200" b="1" dirty="0" smtClean="0">
                <a:solidFill>
                  <a:srgbClr val="FF0066"/>
                </a:solidFill>
                <a:effectLst>
                  <a:outerShdw blurRad="38100" dist="38100" dir="2700000" algn="tl">
                    <a:srgbClr val="000000">
                      <a:alpha val="43137"/>
                    </a:srgbClr>
                  </a:outerShdw>
                </a:effectLst>
                <a:latin typeface="Arial" charset="0"/>
              </a:rPr>
              <a:t>●</a:t>
            </a:r>
            <a:r>
              <a:rPr lang="ja-JP" altLang="en-US" sz="3600" b="1" dirty="0" smtClean="0">
                <a:solidFill>
                  <a:srgbClr val="FFFFFF"/>
                </a:solidFill>
                <a:effectLst>
                  <a:outerShdw blurRad="38100" dist="38100" dir="2700000" algn="tl">
                    <a:srgbClr val="000000">
                      <a:alpha val="43137"/>
                    </a:srgbClr>
                  </a:outerShdw>
                </a:effectLst>
                <a:latin typeface="ＭＳ Ｐゴシック" pitchFamily="50" charset="-128"/>
              </a:rPr>
              <a:t>教室等の環境</a:t>
            </a:r>
            <a:endParaRPr lang="ja-JP" altLang="en-US" sz="3600" b="1" dirty="0">
              <a:solidFill>
                <a:srgbClr val="FFFFFF"/>
              </a:solidFill>
              <a:effectLst>
                <a:outerShdw blurRad="38100" dist="38100" dir="2700000" algn="tl">
                  <a:srgbClr val="000000">
                    <a:alpha val="43137"/>
                  </a:srgbClr>
                </a:outerShdw>
              </a:effectLst>
              <a:latin typeface="Arial" charset="0"/>
            </a:endParaRPr>
          </a:p>
        </p:txBody>
      </p:sp>
      <p:sp>
        <p:nvSpPr>
          <p:cNvPr id="7" name="Text Box 16"/>
          <p:cNvSpPr txBox="1">
            <a:spLocks noChangeArrowheads="1"/>
          </p:cNvSpPr>
          <p:nvPr/>
        </p:nvSpPr>
        <p:spPr bwMode="auto">
          <a:xfrm>
            <a:off x="976788" y="1556792"/>
            <a:ext cx="7572428" cy="1015663"/>
          </a:xfrm>
          <a:prstGeom prst="rect">
            <a:avLst/>
          </a:prstGeom>
          <a:noFill/>
          <a:ln w="9525">
            <a:noFill/>
            <a:miter lim="800000"/>
            <a:headEnd/>
            <a:tailEnd/>
          </a:ln>
          <a:effectLst/>
        </p:spPr>
        <p:txBody>
          <a:bodyPr wrap="square">
            <a:spAutoFit/>
          </a:bodyPr>
          <a:lstStyle/>
          <a:p>
            <a:pPr fontAlgn="base">
              <a:spcBef>
                <a:spcPct val="50000"/>
              </a:spcBef>
              <a:spcAft>
                <a:spcPct val="0"/>
              </a:spcAft>
            </a:pPr>
            <a:r>
              <a:rPr lang="ja-JP" altLang="en-US" sz="2400" dirty="0" smtClean="0">
                <a:solidFill>
                  <a:srgbClr val="FFFFFF"/>
                </a:solidFill>
                <a:effectLst>
                  <a:outerShdw blurRad="38100" dist="38100" dir="2700000" algn="tl">
                    <a:srgbClr val="000000">
                      <a:alpha val="43137"/>
                    </a:srgbClr>
                  </a:outerShdw>
                </a:effectLst>
                <a:latin typeface="Arial" charset="0"/>
              </a:rPr>
              <a:t>検査箇所 ： ダニ及びダニアレルゲン</a:t>
            </a:r>
            <a:endParaRPr lang="en-US" altLang="ja-JP" sz="2400" dirty="0" smtClean="0">
              <a:solidFill>
                <a:srgbClr val="FFFFFF"/>
              </a:solidFill>
              <a:effectLst>
                <a:outerShdw blurRad="38100" dist="38100" dir="2700000" algn="tl">
                  <a:srgbClr val="000000">
                    <a:alpha val="43137"/>
                  </a:srgbClr>
                </a:outerShdw>
              </a:effectLst>
              <a:latin typeface="Arial" charset="0"/>
            </a:endParaRPr>
          </a:p>
          <a:p>
            <a:pPr fontAlgn="base">
              <a:spcBef>
                <a:spcPct val="50000"/>
              </a:spcBef>
              <a:spcAft>
                <a:spcPct val="0"/>
              </a:spcAft>
            </a:pPr>
            <a:r>
              <a:rPr lang="ja-JP" altLang="en-US" sz="2400" dirty="0" smtClean="0">
                <a:solidFill>
                  <a:srgbClr val="FFFFFF"/>
                </a:solidFill>
                <a:effectLst>
                  <a:outerShdw blurRad="38100" dist="38100" dir="2700000" algn="tl">
                    <a:srgbClr val="000000">
                      <a:alpha val="43137"/>
                    </a:srgbClr>
                  </a:outerShdw>
                </a:effectLst>
                <a:latin typeface="Arial" charset="0"/>
              </a:rPr>
              <a:t>　　　　　　　　保健室の寝具・カーペット敷きの教室　　　</a:t>
            </a:r>
            <a:endParaRPr lang="ja-JP" altLang="ja-JP" sz="2400" dirty="0" smtClean="0">
              <a:solidFill>
                <a:srgbClr val="FFFFFF"/>
              </a:solidFill>
              <a:effectLst>
                <a:outerShdw blurRad="38100" dist="38100" dir="2700000" algn="tl">
                  <a:srgbClr val="000000">
                    <a:alpha val="43137"/>
                  </a:srgbClr>
                </a:outerShdw>
              </a:effectLst>
              <a:latin typeface="Arial" charset="0"/>
            </a:endParaRPr>
          </a:p>
        </p:txBody>
      </p:sp>
    </p:spTree>
    <p:extLst>
      <p:ext uri="{BB962C8B-B14F-4D97-AF65-F5344CB8AC3E}">
        <p14:creationId xmlns:p14="http://schemas.microsoft.com/office/powerpoint/2010/main" val="391382018"/>
      </p:ext>
    </p:extLst>
  </p:cSld>
  <p:clrMapOvr>
    <a:masterClrMapping/>
  </p:clrMapOvr>
  <p:transition spd="med"/>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bg>
      <p:bgPr>
        <a:solidFill>
          <a:srgbClr val="000099"/>
        </a:solidFill>
        <a:effectLst/>
      </p:bgPr>
    </p:bg>
    <p:spTree>
      <p:nvGrpSpPr>
        <p:cNvPr id="1" name=""/>
        <p:cNvGrpSpPr/>
        <p:nvPr/>
      </p:nvGrpSpPr>
      <p:grpSpPr>
        <a:xfrm>
          <a:off x="0" y="0"/>
          <a:ext cx="0" cy="0"/>
          <a:chOff x="0" y="0"/>
          <a:chExt cx="0" cy="0"/>
        </a:xfrm>
      </p:grpSpPr>
      <p:sp>
        <p:nvSpPr>
          <p:cNvPr id="2" name="タイトル 1"/>
          <p:cNvSpPr>
            <a:spLocks noGrp="1"/>
          </p:cNvSpPr>
          <p:nvPr>
            <p:ph type="title"/>
          </p:nvPr>
        </p:nvSpPr>
        <p:spPr>
          <a:xfrm>
            <a:off x="3347864" y="397854"/>
            <a:ext cx="5940152" cy="1143000"/>
          </a:xfrm>
        </p:spPr>
        <p:txBody>
          <a:bodyPr/>
          <a:lstStyle/>
          <a:p>
            <a:pPr algn="l"/>
            <a:r>
              <a:rPr lang="ja-JP" altLang="en-US" sz="2800" dirty="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ダニ</a:t>
            </a:r>
            <a:r>
              <a:rPr lang="ja-JP" altLang="en-US" sz="2800" dirty="0" smtClean="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検査用マイティチェッカー </a:t>
            </a:r>
            <a:r>
              <a:rPr lang="en-US" altLang="ja-JP" sz="2800" dirty="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
            </a:r>
            <a:br>
              <a:rPr lang="en-US" altLang="ja-JP" sz="2800" dirty="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br>
            <a:r>
              <a:rPr lang="ja-JP" altLang="en-US" sz="1600" dirty="0" smtClean="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文部</a:t>
            </a:r>
            <a:r>
              <a:rPr lang="ja-JP" altLang="en-US" sz="1600" dirty="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科学省「学校環境衛生基準」準拠商品</a:t>
            </a:r>
            <a:endParaRPr kumimoji="1" lang="ja-JP" altLang="en-US" sz="1600" dirty="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4" name="図 3"/>
          <p:cNvPicPr>
            <a:picLocks noChangeAspect="1"/>
          </p:cNvPicPr>
          <p:nvPr/>
        </p:nvPicPr>
        <p:blipFill>
          <a:blip r:embed="rId2"/>
          <a:stretch>
            <a:fillRect/>
          </a:stretch>
        </p:blipFill>
        <p:spPr>
          <a:xfrm>
            <a:off x="2051720" y="2276872"/>
            <a:ext cx="6696744" cy="4184481"/>
          </a:xfrm>
          <a:prstGeom prst="rect">
            <a:avLst/>
          </a:prstGeom>
          <a:ln>
            <a:noFill/>
          </a:ln>
          <a:effectLst>
            <a:outerShdw blurRad="292100" dist="139700" dir="2700000" algn="tl" rotWithShape="0">
              <a:srgbClr val="333333">
                <a:alpha val="65000"/>
              </a:srgbClr>
            </a:outerShdw>
          </a:effectLst>
        </p:spPr>
      </p:pic>
      <p:pic>
        <p:nvPicPr>
          <p:cNvPr id="5" name="図 4"/>
          <p:cNvPicPr>
            <a:picLocks noChangeAspect="1"/>
          </p:cNvPicPr>
          <p:nvPr/>
        </p:nvPicPr>
        <p:blipFill>
          <a:blip r:embed="rId3"/>
          <a:stretch>
            <a:fillRect/>
          </a:stretch>
        </p:blipFill>
        <p:spPr>
          <a:xfrm>
            <a:off x="179512" y="804836"/>
            <a:ext cx="2740963" cy="2332004"/>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1396284993"/>
      </p:ext>
    </p:extLst>
  </p:cSld>
  <p:clrMapOvr>
    <a:masterClrMapping/>
  </p:clrMapOvr>
  <p:transition spd="med">
    <p:fade thruBlk="1"/>
  </p:transition>
</p:sld>
</file>

<file path=ppt/slides/slide34.xml><?xml version="1.0" encoding="utf-8"?>
<p:sld xmlns:a="http://schemas.openxmlformats.org/drawingml/2006/main" xmlns:r="http://schemas.openxmlformats.org/officeDocument/2006/relationships" xmlns:p="http://schemas.openxmlformats.org/presentationml/2006/main">
  <p:cSld>
    <p:bg>
      <p:bgPr>
        <a:solidFill>
          <a:srgbClr val="000099"/>
        </a:solidFill>
        <a:effectLst/>
      </p:bgPr>
    </p:bg>
    <p:spTree>
      <p:nvGrpSpPr>
        <p:cNvPr id="1" name=""/>
        <p:cNvGrpSpPr/>
        <p:nvPr/>
      </p:nvGrpSpPr>
      <p:grpSpPr>
        <a:xfrm>
          <a:off x="0" y="0"/>
          <a:ext cx="0" cy="0"/>
          <a:chOff x="0" y="0"/>
          <a:chExt cx="0" cy="0"/>
        </a:xfrm>
      </p:grpSpPr>
      <p:sp>
        <p:nvSpPr>
          <p:cNvPr id="6" name="Text Box 27"/>
          <p:cNvSpPr txBox="1">
            <a:spLocks noChangeArrowheads="1"/>
          </p:cNvSpPr>
          <p:nvPr/>
        </p:nvSpPr>
        <p:spPr bwMode="auto">
          <a:xfrm>
            <a:off x="0" y="214290"/>
            <a:ext cx="9144000" cy="646331"/>
          </a:xfrm>
          <a:prstGeom prst="rect">
            <a:avLst/>
          </a:prstGeom>
          <a:noFill/>
          <a:ln w="9525">
            <a:noFill/>
            <a:miter lim="800000"/>
            <a:headEnd/>
            <a:tailEnd/>
          </a:ln>
          <a:effectLst/>
        </p:spPr>
        <p:txBody>
          <a:bodyPr wrap="square">
            <a:spAutoFit/>
          </a:bodyPr>
          <a:lstStyle/>
          <a:p>
            <a:pPr algn="ctr" fontAlgn="base">
              <a:spcBef>
                <a:spcPct val="50000"/>
              </a:spcBef>
              <a:spcAft>
                <a:spcPct val="0"/>
              </a:spcAft>
              <a:defRPr/>
            </a:pPr>
            <a:r>
              <a:rPr lang="ja-JP" altLang="en-US" sz="3200" dirty="0" smtClean="0">
                <a:solidFill>
                  <a:srgbClr val="FF0066"/>
                </a:solidFill>
                <a:effectLst>
                  <a:outerShdw blurRad="38100" dist="38100" dir="2700000" algn="tl">
                    <a:srgbClr val="000000">
                      <a:alpha val="43137"/>
                    </a:srgbClr>
                  </a:outerShdw>
                </a:effectLst>
                <a:latin typeface="Arial" charset="0"/>
              </a:rPr>
              <a:t>●</a:t>
            </a:r>
            <a:r>
              <a:rPr lang="ja-JP" altLang="en-US" sz="3600" dirty="0" smtClean="0">
                <a:solidFill>
                  <a:srgbClr val="FFFFFF"/>
                </a:solidFill>
                <a:effectLst>
                  <a:outerShdw blurRad="38100" dist="38100" dir="2700000" algn="tl">
                    <a:srgbClr val="000000">
                      <a:alpha val="43137"/>
                    </a:srgbClr>
                  </a:outerShdw>
                </a:effectLst>
                <a:latin typeface="ＭＳ Ｐゴシック" pitchFamily="50" charset="-128"/>
              </a:rPr>
              <a:t>教室等の環境</a:t>
            </a:r>
            <a:endParaRPr lang="ja-JP" altLang="en-US" sz="3600" dirty="0">
              <a:solidFill>
                <a:srgbClr val="FFFFFF"/>
              </a:solidFill>
              <a:effectLst>
                <a:outerShdw blurRad="38100" dist="38100" dir="2700000" algn="tl">
                  <a:srgbClr val="000000">
                    <a:alpha val="43137"/>
                  </a:srgbClr>
                </a:outerShdw>
              </a:effectLst>
              <a:latin typeface="Arial" charset="0"/>
            </a:endParaRPr>
          </a:p>
        </p:txBody>
      </p:sp>
      <p:sp>
        <p:nvSpPr>
          <p:cNvPr id="7" name="Text Box 16"/>
          <p:cNvSpPr txBox="1">
            <a:spLocks noChangeArrowheads="1"/>
          </p:cNvSpPr>
          <p:nvPr/>
        </p:nvSpPr>
        <p:spPr bwMode="auto">
          <a:xfrm>
            <a:off x="324544" y="1976555"/>
            <a:ext cx="9144000" cy="461665"/>
          </a:xfrm>
          <a:prstGeom prst="rect">
            <a:avLst/>
          </a:prstGeom>
          <a:noFill/>
          <a:ln w="9525">
            <a:noFill/>
            <a:miter lim="800000"/>
            <a:headEnd/>
            <a:tailEnd/>
          </a:ln>
          <a:effectLst/>
        </p:spPr>
        <p:txBody>
          <a:bodyPr wrap="square">
            <a:spAutoFit/>
          </a:bodyPr>
          <a:lstStyle/>
          <a:p>
            <a:pPr fontAlgn="base">
              <a:spcBef>
                <a:spcPct val="50000"/>
              </a:spcBef>
              <a:spcAft>
                <a:spcPct val="0"/>
              </a:spcAft>
            </a:pPr>
            <a:r>
              <a:rPr lang="ja-JP" altLang="en-US" sz="2400" dirty="0" smtClean="0">
                <a:solidFill>
                  <a:srgbClr val="FFFFFF"/>
                </a:solidFill>
                <a:effectLst>
                  <a:outerShdw blurRad="38100" dist="38100" dir="2700000" algn="tl">
                    <a:srgbClr val="000000">
                      <a:alpha val="43137"/>
                    </a:srgbClr>
                  </a:outerShdw>
                </a:effectLst>
                <a:latin typeface="Arial" charset="0"/>
              </a:rPr>
              <a:t>判定基準  </a:t>
            </a:r>
            <a:r>
              <a:rPr lang="en-US" altLang="ja-JP" sz="2400" dirty="0" smtClean="0">
                <a:solidFill>
                  <a:srgbClr val="FFFFFF"/>
                </a:solidFill>
                <a:effectLst>
                  <a:outerShdw blurRad="38100" dist="38100" dir="2700000" algn="tl">
                    <a:srgbClr val="000000">
                      <a:alpha val="43137"/>
                    </a:srgbClr>
                  </a:outerShdw>
                </a:effectLst>
                <a:latin typeface="Arial" charset="0"/>
              </a:rPr>
              <a:t>:</a:t>
            </a:r>
            <a:r>
              <a:rPr lang="ja-JP" altLang="en-US" sz="2400" dirty="0" smtClean="0">
                <a:solidFill>
                  <a:srgbClr val="FFFFFF"/>
                </a:solidFill>
                <a:effectLst>
                  <a:outerShdw blurRad="38100" dist="38100" dir="2700000" algn="tl">
                    <a:srgbClr val="000000">
                      <a:alpha val="43137"/>
                    </a:srgbClr>
                  </a:outerShdw>
                </a:effectLst>
                <a:latin typeface="Arial" charset="0"/>
              </a:rPr>
              <a:t>  ダニ又はダニアレルゲン・・・</a:t>
            </a:r>
            <a:r>
              <a:rPr lang="en-US" altLang="ja-JP" sz="2400" dirty="0" smtClean="0">
                <a:solidFill>
                  <a:srgbClr val="FFFFFF"/>
                </a:solidFill>
                <a:effectLst>
                  <a:outerShdw blurRad="38100" dist="38100" dir="2700000" algn="tl">
                    <a:srgbClr val="000000">
                      <a:alpha val="43137"/>
                    </a:srgbClr>
                  </a:outerShdw>
                </a:effectLst>
                <a:latin typeface="Arial" charset="0"/>
              </a:rPr>
              <a:t>100 </a:t>
            </a:r>
            <a:r>
              <a:rPr lang="ja-JP" altLang="en-US" sz="2400" dirty="0" smtClean="0">
                <a:solidFill>
                  <a:srgbClr val="FFFFFF"/>
                </a:solidFill>
                <a:effectLst>
                  <a:outerShdw blurRad="38100" dist="38100" dir="2700000" algn="tl">
                    <a:srgbClr val="000000">
                      <a:alpha val="43137"/>
                    </a:srgbClr>
                  </a:outerShdw>
                </a:effectLst>
                <a:latin typeface="Arial" charset="0"/>
              </a:rPr>
              <a:t>匹</a:t>
            </a:r>
            <a:r>
              <a:rPr lang="en-US" altLang="ja-JP" sz="2400" dirty="0" smtClean="0">
                <a:solidFill>
                  <a:srgbClr val="FFFFFF"/>
                </a:solidFill>
                <a:effectLst>
                  <a:outerShdw blurRad="38100" dist="38100" dir="2700000" algn="tl">
                    <a:srgbClr val="000000">
                      <a:alpha val="43137"/>
                    </a:srgbClr>
                  </a:outerShdw>
                </a:effectLst>
                <a:latin typeface="Arial" charset="0"/>
              </a:rPr>
              <a:t>/</a:t>
            </a:r>
            <a:r>
              <a:rPr lang="ja-JP" altLang="en-US" sz="2400" dirty="0" smtClean="0">
                <a:solidFill>
                  <a:srgbClr val="FFFFFF"/>
                </a:solidFill>
                <a:effectLst>
                  <a:outerShdw blurRad="38100" dist="38100" dir="2700000" algn="tl">
                    <a:srgbClr val="000000">
                      <a:alpha val="43137"/>
                    </a:srgbClr>
                  </a:outerShdw>
                </a:effectLst>
                <a:latin typeface="Arial" charset="0"/>
              </a:rPr>
              <a:t>㎡以下（ダニ数）　　　　　　　　</a:t>
            </a:r>
            <a:endParaRPr lang="ja-JP" altLang="ja-JP" sz="2400" dirty="0" smtClean="0">
              <a:solidFill>
                <a:srgbClr val="FFFFFF"/>
              </a:solidFill>
              <a:effectLst>
                <a:outerShdw blurRad="38100" dist="38100" dir="2700000" algn="tl">
                  <a:srgbClr val="000000">
                    <a:alpha val="43137"/>
                  </a:srgbClr>
                </a:outerShdw>
              </a:effectLst>
              <a:latin typeface="Arial" charset="0"/>
            </a:endParaRPr>
          </a:p>
        </p:txBody>
      </p:sp>
    </p:spTree>
    <p:extLst>
      <p:ext uri="{BB962C8B-B14F-4D97-AF65-F5344CB8AC3E}">
        <p14:creationId xmlns:p14="http://schemas.microsoft.com/office/powerpoint/2010/main" val="1320167925"/>
      </p:ext>
    </p:extLst>
  </p:cSld>
  <p:clrMapOvr>
    <a:masterClrMapping/>
  </p:clrMapOvr>
  <p:transition spd="med"/>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bg>
      <p:bgPr>
        <a:solidFill>
          <a:srgbClr val="000099"/>
        </a:solidFill>
        <a:effectLst/>
      </p:bgPr>
    </p:bg>
    <p:spTree>
      <p:nvGrpSpPr>
        <p:cNvPr id="1" name=""/>
        <p:cNvGrpSpPr/>
        <p:nvPr/>
      </p:nvGrpSpPr>
      <p:grpSpPr>
        <a:xfrm>
          <a:off x="0" y="0"/>
          <a:ext cx="0" cy="0"/>
          <a:chOff x="0" y="0"/>
          <a:chExt cx="0" cy="0"/>
        </a:xfrm>
      </p:grpSpPr>
      <p:graphicFrame>
        <p:nvGraphicFramePr>
          <p:cNvPr id="12" name="コンテンツ プレースホルダ 3"/>
          <p:cNvGraphicFramePr>
            <a:graphicFrameLocks noGrp="1"/>
          </p:cNvGraphicFramePr>
          <p:nvPr>
            <p:ph sz="quarter" idx="1"/>
            <p:extLst/>
          </p:nvPr>
        </p:nvGraphicFramePr>
        <p:xfrm>
          <a:off x="-180528" y="-171400"/>
          <a:ext cx="9433048" cy="72008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129026" name="Picture 2"/>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3059832" y="2996952"/>
            <a:ext cx="2987824" cy="2743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162096014"/>
      </p:ext>
    </p:extLst>
  </p:cSld>
  <p:clrMapOvr>
    <a:masterClrMapping/>
  </p:clrMapOvr>
  <p:transition spd="med"/>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bg>
      <p:bgPr>
        <a:solidFill>
          <a:srgbClr val="000099"/>
        </a:solidFill>
        <a:effectLst/>
      </p:bgPr>
    </p:bg>
    <p:spTree>
      <p:nvGrpSpPr>
        <p:cNvPr id="1" name=""/>
        <p:cNvGrpSpPr/>
        <p:nvPr/>
      </p:nvGrpSpPr>
      <p:grpSpPr>
        <a:xfrm>
          <a:off x="0" y="0"/>
          <a:ext cx="0" cy="0"/>
          <a:chOff x="0" y="0"/>
          <a:chExt cx="0" cy="0"/>
        </a:xfrm>
      </p:grpSpPr>
      <p:sp>
        <p:nvSpPr>
          <p:cNvPr id="2" name="タイトル 1"/>
          <p:cNvSpPr>
            <a:spLocks noGrp="1"/>
          </p:cNvSpPr>
          <p:nvPr>
            <p:ph type="title" idx="4294967295"/>
          </p:nvPr>
        </p:nvSpPr>
        <p:spPr>
          <a:xfrm>
            <a:off x="0" y="188640"/>
            <a:ext cx="9144000" cy="922114"/>
          </a:xfrm>
        </p:spPr>
        <p:txBody>
          <a:bodyPr/>
          <a:lstStyle/>
          <a:p>
            <a:pPr>
              <a:defRPr/>
            </a:pPr>
            <a:r>
              <a:rPr lang="ja-JP" altLang="en-US" dirty="0" smtClean="0">
                <a:solidFill>
                  <a:schemeClr val="bg1"/>
                </a:solidFill>
                <a:effectLst>
                  <a:outerShdw blurRad="38100" dist="38100" dir="2700000" algn="tl">
                    <a:srgbClr val="000000">
                      <a:alpha val="43137"/>
                    </a:srgbClr>
                  </a:outerShdw>
                </a:effectLst>
                <a:latin typeface="ＭＳ Ｐゴシック" pitchFamily="50" charset="-128"/>
                <a:ea typeface="ＭＳ Ｐゴシック" pitchFamily="50" charset="-128"/>
              </a:rPr>
              <a:t>学校給食衛生管理基準</a:t>
            </a:r>
            <a:endParaRPr lang="ja-JP" altLang="en-US" dirty="0">
              <a:solidFill>
                <a:schemeClr val="bg1"/>
              </a:solidFill>
              <a:effectLst>
                <a:outerShdw blurRad="38100" dist="38100" dir="2700000" algn="tl">
                  <a:srgbClr val="000000">
                    <a:alpha val="43137"/>
                  </a:srgbClr>
                </a:outerShdw>
              </a:effectLst>
              <a:latin typeface="ＭＳ Ｐゴシック" pitchFamily="50" charset="-128"/>
              <a:ea typeface="ＭＳ Ｐゴシック" pitchFamily="50" charset="-128"/>
            </a:endParaRPr>
          </a:p>
        </p:txBody>
      </p:sp>
      <p:sp>
        <p:nvSpPr>
          <p:cNvPr id="265220" name="正方形/長方形 3"/>
          <p:cNvSpPr>
            <a:spLocks noChangeArrowheads="1"/>
          </p:cNvSpPr>
          <p:nvPr/>
        </p:nvSpPr>
        <p:spPr bwMode="auto">
          <a:xfrm>
            <a:off x="899592" y="1844824"/>
            <a:ext cx="7358063" cy="400050"/>
          </a:xfrm>
          <a:prstGeom prst="rect">
            <a:avLst/>
          </a:prstGeom>
          <a:noFill/>
          <a:ln w="9525">
            <a:noFill/>
            <a:miter lim="800000"/>
            <a:headEnd/>
            <a:tailEnd/>
          </a:ln>
        </p:spPr>
        <p:txBody>
          <a:bodyPr>
            <a:spAutoFit/>
          </a:bodyPr>
          <a:lstStyle/>
          <a:p>
            <a:pPr>
              <a:spcBef>
                <a:spcPct val="0"/>
              </a:spcBef>
            </a:pPr>
            <a:r>
              <a:rPr lang="ja-JP" altLang="en-US" sz="2000" dirty="0">
                <a:solidFill>
                  <a:prstClr val="white"/>
                </a:solidFill>
                <a:effectLst>
                  <a:outerShdw blurRad="38100" dist="38100" dir="2700000" algn="tl">
                    <a:srgbClr val="000000">
                      <a:alpha val="43137"/>
                    </a:srgbClr>
                  </a:outerShdw>
                </a:effectLst>
                <a:latin typeface="ＭＳ Ｐゴシック" pitchFamily="50" charset="-128"/>
              </a:rPr>
              <a:t>衛生管理基準は、平成９年（</a:t>
            </a:r>
            <a:r>
              <a:rPr lang="en-US" altLang="ja-JP" sz="2000" dirty="0">
                <a:solidFill>
                  <a:prstClr val="white"/>
                </a:solidFill>
                <a:effectLst>
                  <a:outerShdw blurRad="38100" dist="38100" dir="2700000" algn="tl">
                    <a:srgbClr val="000000">
                      <a:alpha val="43137"/>
                    </a:srgbClr>
                  </a:outerShdw>
                </a:effectLst>
                <a:latin typeface="ＭＳ Ｐゴシック" pitchFamily="50" charset="-128"/>
              </a:rPr>
              <a:t>1998</a:t>
            </a:r>
            <a:r>
              <a:rPr lang="ja-JP" altLang="en-US" sz="2000" dirty="0">
                <a:solidFill>
                  <a:prstClr val="white"/>
                </a:solidFill>
                <a:effectLst>
                  <a:outerShdw blurRad="38100" dist="38100" dir="2700000" algn="tl">
                    <a:srgbClr val="000000">
                      <a:alpha val="43137"/>
                    </a:srgbClr>
                  </a:outerShdw>
                </a:effectLst>
                <a:latin typeface="ＭＳ Ｐゴシック" pitchFamily="50" charset="-128"/>
              </a:rPr>
              <a:t>年）４月に制定されたものです。</a:t>
            </a:r>
          </a:p>
        </p:txBody>
      </p:sp>
      <p:sp>
        <p:nvSpPr>
          <p:cNvPr id="5" name="下矢印 4"/>
          <p:cNvSpPr/>
          <p:nvPr/>
        </p:nvSpPr>
        <p:spPr>
          <a:xfrm>
            <a:off x="3873500" y="2428875"/>
            <a:ext cx="484188" cy="714375"/>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0"/>
              </a:spcBef>
              <a:defRPr/>
            </a:pPr>
            <a:endParaRPr lang="ja-JP" altLang="en-US" sz="2000" b="1" dirty="0">
              <a:solidFill>
                <a:prstClr val="white"/>
              </a:solidFill>
            </a:endParaRPr>
          </a:p>
        </p:txBody>
      </p:sp>
      <p:sp>
        <p:nvSpPr>
          <p:cNvPr id="265222" name="正方形/長方形 5"/>
          <p:cNvSpPr>
            <a:spLocks noChangeArrowheads="1"/>
          </p:cNvSpPr>
          <p:nvPr/>
        </p:nvSpPr>
        <p:spPr bwMode="auto">
          <a:xfrm>
            <a:off x="611559" y="1212213"/>
            <a:ext cx="7934127" cy="584775"/>
          </a:xfrm>
          <a:prstGeom prst="rect">
            <a:avLst/>
          </a:prstGeom>
          <a:noFill/>
          <a:ln w="9525">
            <a:noFill/>
            <a:miter lim="800000"/>
            <a:headEnd/>
            <a:tailEnd/>
          </a:ln>
        </p:spPr>
        <p:txBody>
          <a:bodyPr wrap="square">
            <a:spAutoFit/>
          </a:bodyPr>
          <a:lstStyle/>
          <a:p>
            <a:pPr>
              <a:spcBef>
                <a:spcPct val="0"/>
              </a:spcBef>
            </a:pPr>
            <a:r>
              <a:rPr lang="en-US" altLang="ja-JP" sz="3200" dirty="0">
                <a:solidFill>
                  <a:prstClr val="white"/>
                </a:solidFill>
                <a:effectLst>
                  <a:outerShdw blurRad="38100" dist="38100" dir="2700000" algn="tl">
                    <a:srgbClr val="000000">
                      <a:alpha val="43137"/>
                    </a:srgbClr>
                  </a:outerShdw>
                </a:effectLst>
                <a:latin typeface="ＭＳ Ｐゴシック" panose="020B0600070205080204" pitchFamily="50" charset="-128"/>
              </a:rPr>
              <a:t>1996</a:t>
            </a:r>
            <a:r>
              <a:rPr lang="ja-JP" altLang="en-US" sz="3200" dirty="0">
                <a:solidFill>
                  <a:prstClr val="white"/>
                </a:solidFill>
                <a:effectLst>
                  <a:outerShdw blurRad="38100" dist="38100" dir="2700000" algn="tl">
                    <a:srgbClr val="000000">
                      <a:alpha val="43137"/>
                    </a:srgbClr>
                  </a:outerShdw>
                </a:effectLst>
                <a:latin typeface="ＭＳ Ｐゴシック" panose="020B0600070205080204" pitchFamily="50" charset="-128"/>
              </a:rPr>
              <a:t>年の堺市での病原性大腸菌Ｏ－１５７</a:t>
            </a:r>
          </a:p>
        </p:txBody>
      </p:sp>
      <p:sp>
        <p:nvSpPr>
          <p:cNvPr id="265223" name="正方形/長方形 6"/>
          <p:cNvSpPr>
            <a:spLocks noChangeArrowheads="1"/>
          </p:cNvSpPr>
          <p:nvPr/>
        </p:nvSpPr>
        <p:spPr bwMode="auto">
          <a:xfrm>
            <a:off x="2627784" y="3284984"/>
            <a:ext cx="3142207" cy="400110"/>
          </a:xfrm>
          <a:prstGeom prst="rect">
            <a:avLst/>
          </a:prstGeom>
          <a:noFill/>
          <a:ln w="9525">
            <a:noFill/>
            <a:miter lim="800000"/>
            <a:headEnd/>
            <a:tailEnd/>
          </a:ln>
        </p:spPr>
        <p:txBody>
          <a:bodyPr wrap="none">
            <a:spAutoFit/>
          </a:bodyPr>
          <a:lstStyle/>
          <a:p>
            <a:pPr>
              <a:spcBef>
                <a:spcPct val="0"/>
              </a:spcBef>
            </a:pPr>
            <a:r>
              <a:rPr lang="zh-TW" altLang="en-US" sz="2000" dirty="0">
                <a:solidFill>
                  <a:prstClr val="white"/>
                </a:solidFill>
                <a:effectLst>
                  <a:outerShdw blurRad="38100" dist="38100" dir="2700000" algn="tl">
                    <a:srgbClr val="000000">
                      <a:alpha val="43137"/>
                    </a:srgbClr>
                  </a:outerShdw>
                </a:effectLst>
                <a:latin typeface="ＭＳ Ｐゴシック" pitchFamily="50" charset="-128"/>
                <a:ea typeface="ＭＳ Ｐゴシック" pitchFamily="50" charset="-128"/>
              </a:rPr>
              <a:t>平成</a:t>
            </a:r>
            <a:r>
              <a:rPr lang="en-US" altLang="zh-TW" sz="2000" dirty="0">
                <a:solidFill>
                  <a:prstClr val="white"/>
                </a:solidFill>
                <a:effectLst>
                  <a:outerShdw blurRad="38100" dist="38100" dir="2700000" algn="tl">
                    <a:srgbClr val="000000">
                      <a:alpha val="43137"/>
                    </a:srgbClr>
                  </a:outerShdw>
                </a:effectLst>
                <a:latin typeface="ＭＳ Ｐゴシック" pitchFamily="50" charset="-128"/>
                <a:ea typeface="ＭＳ Ｐゴシック" pitchFamily="50" charset="-128"/>
              </a:rPr>
              <a:t>15</a:t>
            </a:r>
            <a:r>
              <a:rPr lang="zh-TW" altLang="en-US" sz="2000" dirty="0">
                <a:solidFill>
                  <a:prstClr val="white"/>
                </a:solidFill>
                <a:effectLst>
                  <a:outerShdw blurRad="38100" dist="38100" dir="2700000" algn="tl">
                    <a:srgbClr val="000000">
                      <a:alpha val="43137"/>
                    </a:srgbClr>
                  </a:outerShdw>
                </a:effectLst>
                <a:latin typeface="ＭＳ Ｐゴシック" pitchFamily="50" charset="-128"/>
                <a:ea typeface="ＭＳ Ｐゴシック" pitchFamily="50" charset="-128"/>
              </a:rPr>
              <a:t>年</a:t>
            </a:r>
            <a:r>
              <a:rPr lang="en-US" altLang="zh-TW" sz="2000" dirty="0">
                <a:solidFill>
                  <a:prstClr val="white"/>
                </a:solidFill>
                <a:effectLst>
                  <a:outerShdw blurRad="38100" dist="38100" dir="2700000" algn="tl">
                    <a:srgbClr val="000000">
                      <a:alpha val="43137"/>
                    </a:srgbClr>
                  </a:outerShdw>
                </a:effectLst>
                <a:latin typeface="ＭＳ Ｐゴシック" pitchFamily="50" charset="-128"/>
                <a:ea typeface="ＭＳ Ｐゴシック" pitchFamily="50" charset="-128"/>
              </a:rPr>
              <a:t>3</a:t>
            </a:r>
            <a:r>
              <a:rPr lang="zh-TW" altLang="en-US" sz="2000" dirty="0">
                <a:solidFill>
                  <a:prstClr val="white"/>
                </a:solidFill>
                <a:effectLst>
                  <a:outerShdw blurRad="38100" dist="38100" dir="2700000" algn="tl">
                    <a:srgbClr val="000000">
                      <a:alpha val="43137"/>
                    </a:srgbClr>
                  </a:outerShdw>
                </a:effectLst>
                <a:latin typeface="ＭＳ Ｐゴシック" pitchFamily="50" charset="-128"/>
                <a:ea typeface="ＭＳ Ｐゴシック" pitchFamily="50" charset="-128"/>
              </a:rPr>
              <a:t>月</a:t>
            </a:r>
            <a:r>
              <a:rPr lang="en-US" altLang="zh-TW" sz="2000" dirty="0">
                <a:solidFill>
                  <a:prstClr val="white"/>
                </a:solidFill>
                <a:effectLst>
                  <a:outerShdw blurRad="38100" dist="38100" dir="2700000" algn="tl">
                    <a:srgbClr val="000000">
                      <a:alpha val="43137"/>
                    </a:srgbClr>
                  </a:outerShdw>
                </a:effectLst>
                <a:latin typeface="ＭＳ Ｐゴシック" pitchFamily="50" charset="-128"/>
                <a:ea typeface="ＭＳ Ｐゴシック" pitchFamily="50" charset="-128"/>
              </a:rPr>
              <a:t>31</a:t>
            </a:r>
            <a:r>
              <a:rPr lang="zh-TW" altLang="en-US" sz="2000" dirty="0">
                <a:solidFill>
                  <a:prstClr val="white"/>
                </a:solidFill>
                <a:effectLst>
                  <a:outerShdw blurRad="38100" dist="38100" dir="2700000" algn="tl">
                    <a:srgbClr val="000000">
                      <a:alpha val="43137"/>
                    </a:srgbClr>
                  </a:outerShdw>
                </a:effectLst>
                <a:latin typeface="ＭＳ Ｐゴシック" pitchFamily="50" charset="-128"/>
                <a:ea typeface="ＭＳ Ｐゴシック" pitchFamily="50" charset="-128"/>
              </a:rPr>
              <a:t>日一部改訂</a:t>
            </a:r>
            <a:endParaRPr lang="ja-JP" altLang="en-US" sz="2000" dirty="0">
              <a:solidFill>
                <a:prstClr val="white"/>
              </a:solidFill>
              <a:effectLst>
                <a:outerShdw blurRad="38100" dist="38100" dir="2700000" algn="tl">
                  <a:srgbClr val="000000">
                    <a:alpha val="43137"/>
                  </a:srgbClr>
                </a:outerShdw>
              </a:effectLst>
              <a:latin typeface="ＭＳ Ｐゴシック" pitchFamily="50" charset="-128"/>
            </a:endParaRPr>
          </a:p>
        </p:txBody>
      </p:sp>
      <p:sp>
        <p:nvSpPr>
          <p:cNvPr id="8" name="下矢印 7"/>
          <p:cNvSpPr/>
          <p:nvPr/>
        </p:nvSpPr>
        <p:spPr>
          <a:xfrm>
            <a:off x="3857625" y="3879850"/>
            <a:ext cx="484188" cy="69215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0"/>
              </a:spcBef>
              <a:defRPr/>
            </a:pPr>
            <a:endParaRPr lang="ja-JP" altLang="en-US" sz="2000" b="1">
              <a:solidFill>
                <a:prstClr val="white"/>
              </a:solidFill>
            </a:endParaRPr>
          </a:p>
        </p:txBody>
      </p:sp>
      <p:sp>
        <p:nvSpPr>
          <p:cNvPr id="265225" name="正方形/長方形 8"/>
          <p:cNvSpPr>
            <a:spLocks noChangeArrowheads="1"/>
          </p:cNvSpPr>
          <p:nvPr/>
        </p:nvSpPr>
        <p:spPr bwMode="auto">
          <a:xfrm>
            <a:off x="2644775" y="4600575"/>
            <a:ext cx="3156633" cy="400110"/>
          </a:xfrm>
          <a:prstGeom prst="rect">
            <a:avLst/>
          </a:prstGeom>
          <a:noFill/>
          <a:ln w="9525">
            <a:noFill/>
            <a:miter lim="800000"/>
            <a:headEnd/>
            <a:tailEnd/>
          </a:ln>
        </p:spPr>
        <p:txBody>
          <a:bodyPr wrap="none">
            <a:spAutoFit/>
          </a:bodyPr>
          <a:lstStyle/>
          <a:p>
            <a:pPr>
              <a:spcBef>
                <a:spcPct val="0"/>
              </a:spcBef>
            </a:pPr>
            <a:r>
              <a:rPr lang="zh-TW" altLang="en-US" sz="2000" dirty="0">
                <a:solidFill>
                  <a:prstClr val="white"/>
                </a:solidFill>
                <a:effectLst>
                  <a:outerShdw blurRad="38100" dist="38100" dir="2700000" algn="tl">
                    <a:srgbClr val="000000">
                      <a:alpha val="43137"/>
                    </a:srgbClr>
                  </a:outerShdw>
                </a:effectLst>
                <a:latin typeface="ＭＳ Ｐゴシック" pitchFamily="50" charset="-128"/>
                <a:ea typeface="ＭＳ Ｐゴシック" pitchFamily="50" charset="-128"/>
              </a:rPr>
              <a:t>平成</a:t>
            </a:r>
            <a:r>
              <a:rPr lang="en-US" altLang="zh-TW" sz="2000" dirty="0">
                <a:solidFill>
                  <a:prstClr val="white"/>
                </a:solidFill>
                <a:effectLst>
                  <a:outerShdw blurRad="38100" dist="38100" dir="2700000" algn="tl">
                    <a:srgbClr val="000000">
                      <a:alpha val="43137"/>
                    </a:srgbClr>
                  </a:outerShdw>
                </a:effectLst>
                <a:latin typeface="ＭＳ Ｐゴシック" pitchFamily="50" charset="-128"/>
                <a:ea typeface="ＭＳ Ｐゴシック" pitchFamily="50" charset="-128"/>
              </a:rPr>
              <a:t>17</a:t>
            </a:r>
            <a:r>
              <a:rPr lang="zh-TW" altLang="en-US" sz="2000" dirty="0">
                <a:solidFill>
                  <a:prstClr val="white"/>
                </a:solidFill>
                <a:effectLst>
                  <a:outerShdw blurRad="38100" dist="38100" dir="2700000" algn="tl">
                    <a:srgbClr val="000000">
                      <a:alpha val="43137"/>
                    </a:srgbClr>
                  </a:outerShdw>
                </a:effectLst>
                <a:latin typeface="ＭＳ Ｐゴシック" pitchFamily="50" charset="-128"/>
                <a:ea typeface="ＭＳ Ｐゴシック" pitchFamily="50" charset="-128"/>
              </a:rPr>
              <a:t>年</a:t>
            </a:r>
            <a:r>
              <a:rPr lang="en-US" altLang="zh-TW" sz="2000" dirty="0">
                <a:solidFill>
                  <a:prstClr val="white"/>
                </a:solidFill>
                <a:effectLst>
                  <a:outerShdw blurRad="38100" dist="38100" dir="2700000" algn="tl">
                    <a:srgbClr val="000000">
                      <a:alpha val="43137"/>
                    </a:srgbClr>
                  </a:outerShdw>
                </a:effectLst>
                <a:latin typeface="ＭＳ Ｐゴシック" pitchFamily="50" charset="-128"/>
                <a:ea typeface="ＭＳ Ｐゴシック" pitchFamily="50" charset="-128"/>
              </a:rPr>
              <a:t>3</a:t>
            </a:r>
            <a:r>
              <a:rPr lang="zh-TW" altLang="en-US" sz="2000" dirty="0">
                <a:solidFill>
                  <a:prstClr val="white"/>
                </a:solidFill>
                <a:effectLst>
                  <a:outerShdw blurRad="38100" dist="38100" dir="2700000" algn="tl">
                    <a:srgbClr val="000000">
                      <a:alpha val="43137"/>
                    </a:srgbClr>
                  </a:outerShdw>
                </a:effectLst>
                <a:latin typeface="ＭＳ Ｐゴシック" pitchFamily="50" charset="-128"/>
                <a:ea typeface="ＭＳ Ｐゴシック" pitchFamily="50" charset="-128"/>
              </a:rPr>
              <a:t>月</a:t>
            </a:r>
            <a:r>
              <a:rPr lang="en-US" altLang="zh-TW" sz="2000" dirty="0">
                <a:solidFill>
                  <a:prstClr val="white"/>
                </a:solidFill>
                <a:effectLst>
                  <a:outerShdw blurRad="38100" dist="38100" dir="2700000" algn="tl">
                    <a:srgbClr val="000000">
                      <a:alpha val="43137"/>
                    </a:srgbClr>
                  </a:outerShdw>
                </a:effectLst>
                <a:latin typeface="ＭＳ Ｐゴシック" pitchFamily="50" charset="-128"/>
                <a:ea typeface="ＭＳ Ｐゴシック" pitchFamily="50" charset="-128"/>
              </a:rPr>
              <a:t>31</a:t>
            </a:r>
            <a:r>
              <a:rPr lang="zh-TW" altLang="en-US" sz="2000" dirty="0">
                <a:solidFill>
                  <a:prstClr val="white"/>
                </a:solidFill>
                <a:effectLst>
                  <a:outerShdw blurRad="38100" dist="38100" dir="2700000" algn="tl">
                    <a:srgbClr val="000000">
                      <a:alpha val="43137"/>
                    </a:srgbClr>
                  </a:outerShdw>
                </a:effectLst>
                <a:latin typeface="ＭＳ Ｐゴシック" pitchFamily="50" charset="-128"/>
                <a:ea typeface="ＭＳ Ｐゴシック" pitchFamily="50" charset="-128"/>
              </a:rPr>
              <a:t>日一部改訂</a:t>
            </a:r>
            <a:endParaRPr lang="ja-JP" altLang="en-US" sz="2000" dirty="0">
              <a:solidFill>
                <a:prstClr val="white"/>
              </a:solidFill>
              <a:effectLst>
                <a:outerShdw blurRad="38100" dist="38100" dir="2700000" algn="tl">
                  <a:srgbClr val="000000">
                    <a:alpha val="43137"/>
                  </a:srgbClr>
                </a:outerShdw>
              </a:effectLst>
              <a:latin typeface="ＭＳ Ｐゴシック" pitchFamily="50" charset="-128"/>
            </a:endParaRPr>
          </a:p>
        </p:txBody>
      </p:sp>
      <p:sp>
        <p:nvSpPr>
          <p:cNvPr id="10" name="下矢印 9"/>
          <p:cNvSpPr/>
          <p:nvPr/>
        </p:nvSpPr>
        <p:spPr>
          <a:xfrm>
            <a:off x="3851920" y="5085184"/>
            <a:ext cx="484188" cy="69215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0"/>
              </a:spcBef>
              <a:defRPr/>
            </a:pPr>
            <a:endParaRPr lang="ja-JP" altLang="en-US" sz="2000" b="1">
              <a:solidFill>
                <a:prstClr val="white"/>
              </a:solidFill>
            </a:endParaRPr>
          </a:p>
        </p:txBody>
      </p:sp>
      <p:sp>
        <p:nvSpPr>
          <p:cNvPr id="265227" name="正方形/長方形 10"/>
          <p:cNvSpPr>
            <a:spLocks noChangeArrowheads="1"/>
          </p:cNvSpPr>
          <p:nvPr/>
        </p:nvSpPr>
        <p:spPr bwMode="auto">
          <a:xfrm>
            <a:off x="4972050" y="3671888"/>
            <a:ext cx="4100513" cy="400050"/>
          </a:xfrm>
          <a:prstGeom prst="rect">
            <a:avLst/>
          </a:prstGeom>
          <a:noFill/>
          <a:ln w="9525">
            <a:noFill/>
            <a:miter lim="800000"/>
            <a:headEnd/>
            <a:tailEnd/>
          </a:ln>
        </p:spPr>
        <p:txBody>
          <a:bodyPr wrap="none">
            <a:spAutoFit/>
          </a:bodyPr>
          <a:lstStyle/>
          <a:p>
            <a:pPr>
              <a:spcBef>
                <a:spcPct val="0"/>
              </a:spcBef>
            </a:pPr>
            <a:r>
              <a:rPr lang="ja-JP" altLang="en-US" sz="2000" dirty="0">
                <a:solidFill>
                  <a:prstClr val="white"/>
                </a:solidFill>
                <a:effectLst>
                  <a:outerShdw blurRad="38100" dist="38100" dir="2700000" algn="tl">
                    <a:srgbClr val="000000">
                      <a:alpha val="43137"/>
                    </a:srgbClr>
                  </a:outerShdw>
                </a:effectLst>
              </a:rPr>
              <a:t>文部科学省スポーツ・青少年局長名</a:t>
            </a:r>
          </a:p>
        </p:txBody>
      </p:sp>
      <p:sp>
        <p:nvSpPr>
          <p:cNvPr id="15" name="タイトル 1"/>
          <p:cNvSpPr txBox="1">
            <a:spLocks/>
          </p:cNvSpPr>
          <p:nvPr/>
        </p:nvSpPr>
        <p:spPr bwMode="auto">
          <a:xfrm>
            <a:off x="1475656" y="5589240"/>
            <a:ext cx="6553201" cy="998537"/>
          </a:xfrm>
          <a:prstGeom prst="rect">
            <a:avLst/>
          </a:prstGeom>
          <a:noFill/>
          <a:ln w="9525">
            <a:noFill/>
            <a:miter lim="800000"/>
            <a:headEnd/>
            <a:tailEnd/>
          </a:ln>
          <a:effectLst/>
        </p:spPr>
        <p:txBody>
          <a:bodyPr anchor="ctr"/>
          <a:lstStyle/>
          <a:p>
            <a:pPr>
              <a:spcBef>
                <a:spcPct val="0"/>
              </a:spcBef>
              <a:defRPr/>
            </a:pPr>
            <a:r>
              <a:rPr lang="ja-JP" altLang="en-US" sz="4000" kern="0" dirty="0">
                <a:solidFill>
                  <a:srgbClr val="FFC000"/>
                </a:solidFill>
                <a:effectLst>
                  <a:outerShdw blurRad="38100" dist="38100" dir="2700000" algn="tl">
                    <a:srgbClr val="000000"/>
                  </a:outerShdw>
                </a:effectLst>
                <a:cs typeface="+mj-cs"/>
              </a:rPr>
              <a:t>学校給食衛生管理基準</a:t>
            </a:r>
          </a:p>
        </p:txBody>
      </p:sp>
      <p:sp>
        <p:nvSpPr>
          <p:cNvPr id="265229" name="正方形/長方形 15"/>
          <p:cNvSpPr>
            <a:spLocks noChangeArrowheads="1"/>
          </p:cNvSpPr>
          <p:nvPr/>
        </p:nvSpPr>
        <p:spPr bwMode="auto">
          <a:xfrm>
            <a:off x="2915816" y="6309320"/>
            <a:ext cx="2957513" cy="400110"/>
          </a:xfrm>
          <a:prstGeom prst="rect">
            <a:avLst/>
          </a:prstGeom>
          <a:noFill/>
          <a:ln w="9525">
            <a:noFill/>
            <a:miter lim="800000"/>
            <a:headEnd/>
            <a:tailEnd/>
          </a:ln>
        </p:spPr>
        <p:txBody>
          <a:bodyPr wrap="square">
            <a:spAutoFit/>
          </a:bodyPr>
          <a:lstStyle/>
          <a:p>
            <a:r>
              <a:rPr lang="ja-JP" altLang="en-US" sz="2000" dirty="0">
                <a:solidFill>
                  <a:prstClr val="white"/>
                </a:solidFill>
                <a:effectLst>
                  <a:outerShdw blurRad="38100" dist="38100" dir="2700000" algn="tl">
                    <a:srgbClr val="000000">
                      <a:alpha val="43137"/>
                    </a:srgbClr>
                  </a:outerShdw>
                </a:effectLst>
              </a:rPr>
              <a:t>大臣告示（学校給食法）</a:t>
            </a:r>
            <a:endParaRPr lang="en-US" altLang="ja-JP" sz="2000" dirty="0">
              <a:solidFill>
                <a:prstClr val="white"/>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14164190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65222"/>
                                        </p:tgtEl>
                                        <p:attrNameLst>
                                          <p:attrName>style.visibility</p:attrName>
                                        </p:attrNameLst>
                                      </p:cBhvr>
                                      <p:to>
                                        <p:strVal val="visible"/>
                                      </p:to>
                                    </p:set>
                                    <p:animEffect transition="in" filter="fade">
                                      <p:cBhvr>
                                        <p:cTn id="7" dur="500"/>
                                        <p:tgtEl>
                                          <p:spTgt spid="2652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5222" grpId="0"/>
    </p:bldLst>
  </p:timing>
</p:sld>
</file>

<file path=ppt/slides/slide37.xml><?xml version="1.0" encoding="utf-8"?>
<p:sld xmlns:a="http://schemas.openxmlformats.org/drawingml/2006/main" xmlns:r="http://schemas.openxmlformats.org/officeDocument/2006/relationships" xmlns:p="http://schemas.openxmlformats.org/presentationml/2006/main">
  <p:cSld>
    <p:bg>
      <p:bgPr>
        <a:solidFill>
          <a:srgbClr val="000099"/>
        </a:solidFill>
        <a:effectLst/>
      </p:bgPr>
    </p:bg>
    <p:spTree>
      <p:nvGrpSpPr>
        <p:cNvPr id="1" name=""/>
        <p:cNvGrpSpPr/>
        <p:nvPr/>
      </p:nvGrpSpPr>
      <p:grpSpPr>
        <a:xfrm>
          <a:off x="0" y="0"/>
          <a:ext cx="0" cy="0"/>
          <a:chOff x="0" y="0"/>
          <a:chExt cx="0" cy="0"/>
        </a:xfrm>
      </p:grpSpPr>
      <p:pic>
        <p:nvPicPr>
          <p:cNvPr id="71688" name="Picture 8"/>
          <p:cNvPicPr>
            <a:picLocks noChangeAspect="1" noChangeArrowheads="1"/>
          </p:cNvPicPr>
          <p:nvPr/>
        </p:nvPicPr>
        <p:blipFill>
          <a:blip r:embed="rId3" cstate="print"/>
          <a:srcRect/>
          <a:stretch>
            <a:fillRect/>
          </a:stretch>
        </p:blipFill>
        <p:spPr bwMode="auto">
          <a:xfrm>
            <a:off x="261281" y="1340768"/>
            <a:ext cx="8650168" cy="5040560"/>
          </a:xfrm>
          <a:prstGeom prst="rect">
            <a:avLst/>
          </a:prstGeom>
          <a:solidFill>
            <a:schemeClr val="bg1"/>
          </a:solidFill>
          <a:ln w="9525">
            <a:noFill/>
            <a:miter lim="800000"/>
            <a:headEnd/>
            <a:tailEnd/>
          </a:ln>
          <a:effectLst/>
        </p:spPr>
      </p:pic>
      <p:sp>
        <p:nvSpPr>
          <p:cNvPr id="3" name="タイトル 1"/>
          <p:cNvSpPr>
            <a:spLocks noGrp="1"/>
          </p:cNvSpPr>
          <p:nvPr>
            <p:ph type="title"/>
          </p:nvPr>
        </p:nvSpPr>
        <p:spPr>
          <a:xfrm>
            <a:off x="0" y="188640"/>
            <a:ext cx="9144000" cy="1143000"/>
          </a:xfrm>
        </p:spPr>
        <p:txBody>
          <a:bodyPr>
            <a:normAutofit/>
          </a:bodyPr>
          <a:lstStyle/>
          <a:p>
            <a:r>
              <a:rPr lang="ja-JP" altLang="en-US" dirty="0" smtClean="0">
                <a:effectLst>
                  <a:outerShdw blurRad="38100" dist="38100" dir="2700000" algn="tl">
                    <a:srgbClr val="000000">
                      <a:alpha val="43137"/>
                    </a:srgbClr>
                  </a:outerShdw>
                </a:effectLst>
              </a:rPr>
              <a:t>学校給食衛生管理基準の検査項目</a:t>
            </a:r>
            <a:endParaRPr kumimoji="1" lang="ja-JP" altLang="en-US" dirty="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2129257578"/>
      </p:ext>
    </p:extLst>
  </p:cSld>
  <p:clrMapOvr>
    <a:masterClrMapping/>
  </p:clrMapOvr>
  <p:transition spd="med">
    <p:fade thruBlk="1"/>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bg>
      <p:bgPr>
        <a:solidFill>
          <a:srgbClr val="000099"/>
        </a:solidFill>
        <a:effectLst/>
      </p:bgPr>
    </p:bg>
    <p:spTree>
      <p:nvGrpSpPr>
        <p:cNvPr id="1" name=""/>
        <p:cNvGrpSpPr/>
        <p:nvPr/>
      </p:nvGrpSpPr>
      <p:grpSpPr>
        <a:xfrm>
          <a:off x="0" y="0"/>
          <a:ext cx="0" cy="0"/>
          <a:chOff x="0" y="0"/>
          <a:chExt cx="0" cy="0"/>
        </a:xfrm>
      </p:grpSpPr>
      <p:sp>
        <p:nvSpPr>
          <p:cNvPr id="6" name="Text Box 27"/>
          <p:cNvSpPr txBox="1">
            <a:spLocks noChangeArrowheads="1"/>
          </p:cNvSpPr>
          <p:nvPr/>
        </p:nvSpPr>
        <p:spPr bwMode="auto">
          <a:xfrm>
            <a:off x="0" y="260648"/>
            <a:ext cx="9144000" cy="646331"/>
          </a:xfrm>
          <a:prstGeom prst="rect">
            <a:avLst/>
          </a:prstGeom>
          <a:noFill/>
          <a:ln w="9525">
            <a:noFill/>
            <a:miter lim="800000"/>
            <a:headEnd/>
            <a:tailEnd/>
          </a:ln>
          <a:effectLst>
            <a:outerShdw dist="35921" dir="2700000" algn="ctr" rotWithShape="0">
              <a:schemeClr val="tx1"/>
            </a:outerShdw>
          </a:effectLst>
        </p:spPr>
        <p:txBody>
          <a:bodyPr wrap="square">
            <a:spAutoFit/>
          </a:bodyPr>
          <a:lstStyle/>
          <a:p>
            <a:pPr algn="ctr">
              <a:defRPr/>
            </a:pPr>
            <a:r>
              <a:rPr lang="ja-JP" altLang="en-US" sz="3600" dirty="0" smtClean="0">
                <a:solidFill>
                  <a:prstClr val="white"/>
                </a:solidFill>
                <a:effectLst>
                  <a:outerShdw blurRad="38100" dist="38100" dir="2700000" algn="tl">
                    <a:srgbClr val="000000">
                      <a:alpha val="43137"/>
                    </a:srgbClr>
                  </a:outerShdw>
                </a:effectLst>
                <a:latin typeface="ＭＳ Ｐゴシック" panose="020B0600070205080204" pitchFamily="50" charset="-128"/>
              </a:rPr>
              <a:t>学校給食室検査</a:t>
            </a:r>
            <a:r>
              <a:rPr lang="ja-JP" altLang="en-US" sz="3600" dirty="0">
                <a:solidFill>
                  <a:prstClr val="white"/>
                </a:solidFill>
                <a:effectLst>
                  <a:outerShdw blurRad="38100" dist="38100" dir="2700000" algn="tl">
                    <a:srgbClr val="000000">
                      <a:alpha val="43137"/>
                    </a:srgbClr>
                  </a:outerShdw>
                </a:effectLst>
                <a:latin typeface="ＭＳ Ｐゴシック" panose="020B0600070205080204" pitchFamily="50" charset="-128"/>
              </a:rPr>
              <a:t>時</a:t>
            </a:r>
            <a:r>
              <a:rPr lang="ja-JP" altLang="en-US" sz="3600" dirty="0" smtClean="0">
                <a:solidFill>
                  <a:prstClr val="white"/>
                </a:solidFill>
                <a:effectLst>
                  <a:outerShdw blurRad="38100" dist="38100" dir="2700000" algn="tl">
                    <a:srgbClr val="000000">
                      <a:alpha val="43137"/>
                    </a:srgbClr>
                  </a:outerShdw>
                </a:effectLst>
                <a:latin typeface="ＭＳ Ｐゴシック" panose="020B0600070205080204" pitchFamily="50" charset="-128"/>
              </a:rPr>
              <a:t>の服装について</a:t>
            </a:r>
            <a:endParaRPr lang="ja-JP" altLang="en-US" sz="3600" dirty="0">
              <a:solidFill>
                <a:prstClr val="white"/>
              </a:solidFill>
              <a:effectLst>
                <a:outerShdw blurRad="38100" dist="38100" dir="2700000" algn="tl">
                  <a:srgbClr val="000000">
                    <a:alpha val="43137"/>
                  </a:srgbClr>
                </a:outerShdw>
              </a:effectLst>
              <a:latin typeface="ＭＳ Ｐゴシック" panose="020B0600070205080204" pitchFamily="50" charset="-128"/>
            </a:endParaRPr>
          </a:p>
        </p:txBody>
      </p:sp>
      <p:sp>
        <p:nvSpPr>
          <p:cNvPr id="8" name="正方形/長方形 7"/>
          <p:cNvSpPr/>
          <p:nvPr/>
        </p:nvSpPr>
        <p:spPr>
          <a:xfrm>
            <a:off x="827584" y="5733256"/>
            <a:ext cx="7858180" cy="830997"/>
          </a:xfrm>
          <a:prstGeom prst="rect">
            <a:avLst/>
          </a:prstGeom>
        </p:spPr>
        <p:txBody>
          <a:bodyPr wrap="square">
            <a:spAutoFit/>
          </a:bodyPr>
          <a:lstStyle/>
          <a:p>
            <a:r>
              <a:rPr lang="ja-JP" altLang="en-US" sz="2400" dirty="0" smtClean="0">
                <a:solidFill>
                  <a:srgbClr val="FF0000"/>
                </a:solidFill>
                <a:effectLst>
                  <a:outerShdw blurRad="38100" dist="38100" dir="2700000" algn="tl">
                    <a:srgbClr val="000000">
                      <a:alpha val="43137"/>
                    </a:srgbClr>
                  </a:outerShdw>
                </a:effectLst>
              </a:rPr>
              <a:t>学校薬剤師は調理従事者ではありませんが、上記の服装</a:t>
            </a:r>
            <a:endParaRPr lang="en-US" altLang="ja-JP" sz="2400" dirty="0" smtClean="0">
              <a:solidFill>
                <a:srgbClr val="FF0000"/>
              </a:solidFill>
              <a:effectLst>
                <a:outerShdw blurRad="38100" dist="38100" dir="2700000" algn="tl">
                  <a:srgbClr val="000000">
                    <a:alpha val="43137"/>
                  </a:srgbClr>
                </a:outerShdw>
              </a:effectLst>
            </a:endParaRPr>
          </a:p>
          <a:p>
            <a:r>
              <a:rPr lang="ja-JP" altLang="en-US" sz="2400" dirty="0" smtClean="0">
                <a:solidFill>
                  <a:srgbClr val="FF0000"/>
                </a:solidFill>
                <a:effectLst>
                  <a:outerShdw blurRad="38100" dist="38100" dir="2700000" algn="tl">
                    <a:srgbClr val="000000">
                      <a:alpha val="43137"/>
                    </a:srgbClr>
                  </a:outerShdw>
                </a:effectLst>
              </a:rPr>
              <a:t>は検査する者において同じこと。</a:t>
            </a:r>
            <a:endParaRPr lang="en-US" altLang="ja-JP" sz="2400" dirty="0" smtClean="0">
              <a:solidFill>
                <a:srgbClr val="FF0000"/>
              </a:solidFill>
              <a:effectLst>
                <a:outerShdw blurRad="38100" dist="38100" dir="2700000" algn="tl">
                  <a:srgbClr val="000000">
                    <a:alpha val="43137"/>
                  </a:srgbClr>
                </a:outerShdw>
              </a:effectLst>
            </a:endParaRPr>
          </a:p>
        </p:txBody>
      </p:sp>
      <p:sp>
        <p:nvSpPr>
          <p:cNvPr id="2" name="正方形/長方形 1"/>
          <p:cNvSpPr/>
          <p:nvPr/>
        </p:nvSpPr>
        <p:spPr>
          <a:xfrm>
            <a:off x="971600" y="1124744"/>
            <a:ext cx="7610679" cy="4462760"/>
          </a:xfrm>
          <a:prstGeom prst="rect">
            <a:avLst/>
          </a:prstGeom>
        </p:spPr>
        <p:txBody>
          <a:bodyPr wrap="square">
            <a:spAutoFit/>
          </a:bodyPr>
          <a:lstStyle/>
          <a:p>
            <a:r>
              <a:rPr lang="ja-JP" altLang="en-US" sz="3200" dirty="0">
                <a:solidFill>
                  <a:prstClr val="white"/>
                </a:solidFill>
                <a:effectLst>
                  <a:outerShdw blurRad="38100" dist="38100" dir="2700000" algn="tl">
                    <a:srgbClr val="000000">
                      <a:alpha val="43137"/>
                    </a:srgbClr>
                  </a:outerShdw>
                </a:effectLst>
                <a:latin typeface="ＭＳ Ｐゴシック" panose="020B0600070205080204" pitchFamily="50" charset="-128"/>
              </a:rPr>
              <a:t>調理従事者の衛生管理</a:t>
            </a:r>
            <a:endParaRPr lang="en-US" altLang="ja-JP" sz="3200" dirty="0">
              <a:solidFill>
                <a:prstClr val="white"/>
              </a:solidFill>
              <a:effectLst>
                <a:outerShdw blurRad="38100" dist="38100" dir="2700000" algn="tl">
                  <a:srgbClr val="000000">
                    <a:alpha val="43137"/>
                  </a:srgbClr>
                </a:outerShdw>
              </a:effectLst>
              <a:latin typeface="ＭＳ Ｐゴシック" panose="020B0600070205080204" pitchFamily="50" charset="-128"/>
            </a:endParaRPr>
          </a:p>
          <a:p>
            <a:r>
              <a:rPr lang="ja-JP" altLang="en-US" sz="2800" dirty="0" smtClean="0">
                <a:solidFill>
                  <a:prstClr val="white"/>
                </a:solidFill>
                <a:effectLst>
                  <a:outerShdw blurRad="38100" dist="38100" dir="2700000" algn="tl">
                    <a:srgbClr val="000000">
                      <a:alpha val="43137"/>
                    </a:srgbClr>
                  </a:outerShdw>
                </a:effectLst>
                <a:latin typeface="ＭＳ Ｐゴシック" panose="020B0600070205080204" pitchFamily="50" charset="-128"/>
              </a:rPr>
              <a:t>　服装</a:t>
            </a:r>
            <a:endParaRPr lang="en-US" altLang="ja-JP" sz="2800" dirty="0">
              <a:solidFill>
                <a:prstClr val="white"/>
              </a:solidFill>
              <a:effectLst>
                <a:outerShdw blurRad="38100" dist="38100" dir="2700000" algn="tl">
                  <a:srgbClr val="000000">
                    <a:alpha val="43137"/>
                  </a:srgbClr>
                </a:outerShdw>
              </a:effectLst>
              <a:latin typeface="ＭＳ Ｐゴシック" panose="020B0600070205080204" pitchFamily="50" charset="-128"/>
            </a:endParaRPr>
          </a:p>
          <a:p>
            <a:r>
              <a:rPr lang="ja-JP" altLang="en-US" sz="2800" dirty="0" smtClean="0">
                <a:solidFill>
                  <a:prstClr val="white"/>
                </a:solidFill>
                <a:effectLst>
                  <a:outerShdw blurRad="38100" dist="38100" dir="2700000" algn="tl">
                    <a:srgbClr val="000000">
                      <a:alpha val="43137"/>
                    </a:srgbClr>
                  </a:outerShdw>
                </a:effectLst>
                <a:latin typeface="ＭＳ Ｐゴシック" panose="020B0600070205080204" pitchFamily="50" charset="-128"/>
              </a:rPr>
              <a:t>　・</a:t>
            </a:r>
            <a:r>
              <a:rPr lang="ja-JP" altLang="en-US" sz="2800" dirty="0">
                <a:solidFill>
                  <a:prstClr val="white"/>
                </a:solidFill>
                <a:effectLst>
                  <a:outerShdw blurRad="38100" dist="38100" dir="2700000" algn="tl">
                    <a:srgbClr val="000000">
                      <a:alpha val="43137"/>
                    </a:srgbClr>
                  </a:outerShdw>
                </a:effectLst>
                <a:latin typeface="ＭＳ Ｐゴシック" panose="020B0600070205080204" pitchFamily="50" charset="-128"/>
              </a:rPr>
              <a:t>清潔な白衣を着用し、袖から服が</a:t>
            </a:r>
            <a:r>
              <a:rPr lang="ja-JP" altLang="en-US" sz="2800" dirty="0" smtClean="0">
                <a:solidFill>
                  <a:prstClr val="white"/>
                </a:solidFill>
                <a:effectLst>
                  <a:outerShdw blurRad="38100" dist="38100" dir="2700000" algn="tl">
                    <a:srgbClr val="000000">
                      <a:alpha val="43137"/>
                    </a:srgbClr>
                  </a:outerShdw>
                </a:effectLst>
                <a:latin typeface="ＭＳ Ｐゴシック" panose="020B0600070205080204" pitchFamily="50" charset="-128"/>
              </a:rPr>
              <a:t>はみ出ない</a:t>
            </a:r>
            <a:endParaRPr lang="en-US" altLang="ja-JP" sz="2800" dirty="0" smtClean="0">
              <a:solidFill>
                <a:prstClr val="white"/>
              </a:solidFill>
              <a:effectLst>
                <a:outerShdw blurRad="38100" dist="38100" dir="2700000" algn="tl">
                  <a:srgbClr val="000000">
                    <a:alpha val="43137"/>
                  </a:srgbClr>
                </a:outerShdw>
              </a:effectLst>
              <a:latin typeface="ＭＳ Ｐゴシック" panose="020B0600070205080204" pitchFamily="50" charset="-128"/>
            </a:endParaRPr>
          </a:p>
          <a:p>
            <a:r>
              <a:rPr lang="ja-JP" altLang="en-US" sz="2800" dirty="0" smtClean="0">
                <a:solidFill>
                  <a:prstClr val="white"/>
                </a:solidFill>
                <a:effectLst>
                  <a:outerShdw blurRad="38100" dist="38100" dir="2700000" algn="tl">
                    <a:srgbClr val="000000">
                      <a:alpha val="43137"/>
                    </a:srgbClr>
                  </a:outerShdw>
                </a:effectLst>
                <a:latin typeface="ＭＳ Ｐゴシック" panose="020B0600070205080204" pitchFamily="50" charset="-128"/>
              </a:rPr>
              <a:t>　　様に</a:t>
            </a:r>
            <a:r>
              <a:rPr lang="ja-JP" altLang="en-US" sz="2800" dirty="0">
                <a:solidFill>
                  <a:prstClr val="white"/>
                </a:solidFill>
                <a:effectLst>
                  <a:outerShdw blurRad="38100" dist="38100" dir="2700000" algn="tl">
                    <a:srgbClr val="000000">
                      <a:alpha val="43137"/>
                    </a:srgbClr>
                  </a:outerShdw>
                </a:effectLst>
                <a:latin typeface="ＭＳ Ｐゴシック" panose="020B0600070205080204" pitchFamily="50" charset="-128"/>
              </a:rPr>
              <a:t>する。</a:t>
            </a:r>
            <a:endParaRPr lang="en-US" altLang="ja-JP" sz="2800" dirty="0">
              <a:solidFill>
                <a:prstClr val="white"/>
              </a:solidFill>
              <a:effectLst>
                <a:outerShdw blurRad="38100" dist="38100" dir="2700000" algn="tl">
                  <a:srgbClr val="000000">
                    <a:alpha val="43137"/>
                  </a:srgbClr>
                </a:outerShdw>
              </a:effectLst>
              <a:latin typeface="ＭＳ Ｐゴシック" panose="020B0600070205080204" pitchFamily="50" charset="-128"/>
            </a:endParaRPr>
          </a:p>
          <a:p>
            <a:r>
              <a:rPr lang="ja-JP" altLang="en-US" sz="2800" dirty="0" smtClean="0">
                <a:solidFill>
                  <a:prstClr val="white"/>
                </a:solidFill>
                <a:effectLst>
                  <a:outerShdw blurRad="38100" dist="38100" dir="2700000" algn="tl">
                    <a:srgbClr val="000000">
                      <a:alpha val="43137"/>
                    </a:srgbClr>
                  </a:outerShdw>
                </a:effectLst>
                <a:latin typeface="ＭＳ Ｐゴシック" panose="020B0600070205080204" pitchFamily="50" charset="-128"/>
              </a:rPr>
              <a:t>　・</a:t>
            </a:r>
            <a:r>
              <a:rPr lang="ja-JP" altLang="en-US" sz="2800" dirty="0">
                <a:solidFill>
                  <a:prstClr val="white"/>
                </a:solidFill>
                <a:effectLst>
                  <a:outerShdw blurRad="38100" dist="38100" dir="2700000" algn="tl">
                    <a:srgbClr val="000000">
                      <a:alpha val="43137"/>
                    </a:srgbClr>
                  </a:outerShdw>
                </a:effectLst>
                <a:latin typeface="ＭＳ Ｐゴシック" panose="020B0600070205080204" pitchFamily="50" charset="-128"/>
              </a:rPr>
              <a:t>帽子を着用し、毛髪が１本もでないようにする。</a:t>
            </a:r>
            <a:endParaRPr lang="en-US" altLang="ja-JP" sz="2800" dirty="0">
              <a:solidFill>
                <a:prstClr val="white"/>
              </a:solidFill>
              <a:effectLst>
                <a:outerShdw blurRad="38100" dist="38100" dir="2700000" algn="tl">
                  <a:srgbClr val="000000">
                    <a:alpha val="43137"/>
                  </a:srgbClr>
                </a:outerShdw>
              </a:effectLst>
              <a:latin typeface="ＭＳ Ｐゴシック" panose="020B0600070205080204" pitchFamily="50" charset="-128"/>
            </a:endParaRPr>
          </a:p>
          <a:p>
            <a:r>
              <a:rPr lang="ja-JP" altLang="en-US" sz="2800" dirty="0" smtClean="0">
                <a:solidFill>
                  <a:prstClr val="white"/>
                </a:solidFill>
                <a:effectLst>
                  <a:outerShdw blurRad="38100" dist="38100" dir="2700000" algn="tl">
                    <a:srgbClr val="000000">
                      <a:alpha val="43137"/>
                    </a:srgbClr>
                  </a:outerShdw>
                </a:effectLst>
                <a:latin typeface="ＭＳ Ｐゴシック" panose="020B0600070205080204" pitchFamily="50" charset="-128"/>
              </a:rPr>
              <a:t>　・</a:t>
            </a:r>
            <a:r>
              <a:rPr lang="ja-JP" altLang="en-US" sz="2800" dirty="0">
                <a:solidFill>
                  <a:prstClr val="white"/>
                </a:solidFill>
                <a:effectLst>
                  <a:outerShdw blurRad="38100" dist="38100" dir="2700000" algn="tl">
                    <a:srgbClr val="000000">
                      <a:alpha val="43137"/>
                    </a:srgbClr>
                  </a:outerShdw>
                </a:effectLst>
                <a:latin typeface="ＭＳ Ｐゴシック" panose="020B0600070205080204" pitchFamily="50" charset="-128"/>
              </a:rPr>
              <a:t>マスクは必ず、口と鼻を覆う事。</a:t>
            </a:r>
            <a:endParaRPr lang="en-US" altLang="ja-JP" sz="2800" dirty="0">
              <a:solidFill>
                <a:prstClr val="white"/>
              </a:solidFill>
              <a:effectLst>
                <a:outerShdw blurRad="38100" dist="38100" dir="2700000" algn="tl">
                  <a:srgbClr val="000000">
                    <a:alpha val="43137"/>
                  </a:srgbClr>
                </a:outerShdw>
              </a:effectLst>
              <a:latin typeface="ＭＳ Ｐゴシック" panose="020B0600070205080204" pitchFamily="50" charset="-128"/>
            </a:endParaRPr>
          </a:p>
          <a:p>
            <a:r>
              <a:rPr lang="ja-JP" altLang="en-US" sz="2800" dirty="0" smtClean="0">
                <a:solidFill>
                  <a:prstClr val="white"/>
                </a:solidFill>
                <a:effectLst>
                  <a:outerShdw blurRad="38100" dist="38100" dir="2700000" algn="tl">
                    <a:srgbClr val="000000">
                      <a:alpha val="43137"/>
                    </a:srgbClr>
                  </a:outerShdw>
                </a:effectLst>
                <a:latin typeface="ＭＳ Ｐゴシック" panose="020B0600070205080204" pitchFamily="50" charset="-128"/>
              </a:rPr>
              <a:t>　・</a:t>
            </a:r>
            <a:r>
              <a:rPr lang="ja-JP" altLang="en-US" sz="2800" dirty="0">
                <a:solidFill>
                  <a:prstClr val="white"/>
                </a:solidFill>
                <a:effectLst>
                  <a:outerShdw blurRad="38100" dist="38100" dir="2700000" algn="tl">
                    <a:srgbClr val="000000">
                      <a:alpha val="43137"/>
                    </a:srgbClr>
                  </a:outerShdw>
                </a:effectLst>
                <a:latin typeface="ＭＳ Ｐゴシック" panose="020B0600070205080204" pitchFamily="50" charset="-128"/>
              </a:rPr>
              <a:t>履物は調理室に入る前に履き替える。</a:t>
            </a:r>
            <a:endParaRPr lang="en-US" altLang="ja-JP" sz="2800" dirty="0">
              <a:solidFill>
                <a:prstClr val="white"/>
              </a:solidFill>
              <a:effectLst>
                <a:outerShdw blurRad="38100" dist="38100" dir="2700000" algn="tl">
                  <a:srgbClr val="000000">
                    <a:alpha val="43137"/>
                  </a:srgbClr>
                </a:outerShdw>
              </a:effectLst>
              <a:latin typeface="ＭＳ Ｐゴシック" panose="020B0600070205080204" pitchFamily="50" charset="-128"/>
            </a:endParaRPr>
          </a:p>
          <a:p>
            <a:r>
              <a:rPr lang="ja-JP" altLang="en-US" sz="2800" dirty="0" smtClean="0">
                <a:solidFill>
                  <a:prstClr val="white"/>
                </a:solidFill>
                <a:effectLst>
                  <a:outerShdw blurRad="38100" dist="38100" dir="2700000" algn="tl">
                    <a:srgbClr val="000000">
                      <a:alpha val="43137"/>
                    </a:srgbClr>
                  </a:outerShdw>
                </a:effectLst>
                <a:latin typeface="ＭＳ Ｐゴシック" panose="020B0600070205080204" pitchFamily="50" charset="-128"/>
              </a:rPr>
              <a:t>　・</a:t>
            </a:r>
            <a:r>
              <a:rPr lang="ja-JP" altLang="en-US" sz="2800" dirty="0">
                <a:solidFill>
                  <a:prstClr val="white"/>
                </a:solidFill>
                <a:effectLst>
                  <a:outerShdw blurRad="38100" dist="38100" dir="2700000" algn="tl">
                    <a:srgbClr val="000000">
                      <a:alpha val="43137"/>
                    </a:srgbClr>
                  </a:outerShdw>
                </a:effectLst>
                <a:latin typeface="ＭＳ Ｐゴシック" panose="020B0600070205080204" pitchFamily="50" charset="-128"/>
              </a:rPr>
              <a:t>指輪、時計、ネックレス、イヤリング、ピアス</a:t>
            </a:r>
            <a:r>
              <a:rPr lang="ja-JP" altLang="en-US" sz="2800" dirty="0" smtClean="0">
                <a:solidFill>
                  <a:prstClr val="white"/>
                </a:solidFill>
                <a:effectLst>
                  <a:outerShdw blurRad="38100" dist="38100" dir="2700000" algn="tl">
                    <a:srgbClr val="000000">
                      <a:alpha val="43137"/>
                    </a:srgbClr>
                  </a:outerShdw>
                </a:effectLst>
                <a:latin typeface="ＭＳ Ｐゴシック" panose="020B0600070205080204" pitchFamily="50" charset="-128"/>
              </a:rPr>
              <a:t>等</a:t>
            </a:r>
            <a:endParaRPr lang="en-US" altLang="ja-JP" sz="2800" dirty="0" smtClean="0">
              <a:solidFill>
                <a:prstClr val="white"/>
              </a:solidFill>
              <a:effectLst>
                <a:outerShdw blurRad="38100" dist="38100" dir="2700000" algn="tl">
                  <a:srgbClr val="000000">
                    <a:alpha val="43137"/>
                  </a:srgbClr>
                </a:outerShdw>
              </a:effectLst>
              <a:latin typeface="ＭＳ Ｐゴシック" panose="020B0600070205080204" pitchFamily="50" charset="-128"/>
            </a:endParaRPr>
          </a:p>
          <a:p>
            <a:r>
              <a:rPr lang="ja-JP" altLang="en-US" sz="2800" dirty="0" smtClean="0">
                <a:solidFill>
                  <a:prstClr val="white"/>
                </a:solidFill>
                <a:effectLst>
                  <a:outerShdw blurRad="38100" dist="38100" dir="2700000" algn="tl">
                    <a:srgbClr val="000000">
                      <a:alpha val="43137"/>
                    </a:srgbClr>
                  </a:outerShdw>
                </a:effectLst>
                <a:latin typeface="ＭＳ Ｐゴシック" panose="020B0600070205080204" pitchFamily="50" charset="-128"/>
              </a:rPr>
              <a:t>　　は必ず</a:t>
            </a:r>
            <a:r>
              <a:rPr lang="ja-JP" altLang="en-US" sz="2800" dirty="0">
                <a:solidFill>
                  <a:prstClr val="white"/>
                </a:solidFill>
                <a:effectLst>
                  <a:outerShdw blurRad="38100" dist="38100" dir="2700000" algn="tl">
                    <a:srgbClr val="000000">
                      <a:alpha val="43137"/>
                    </a:srgbClr>
                  </a:outerShdw>
                </a:effectLst>
                <a:latin typeface="ＭＳ Ｐゴシック" panose="020B0600070205080204" pitchFamily="50" charset="-128"/>
              </a:rPr>
              <a:t>外し</a:t>
            </a:r>
            <a:r>
              <a:rPr lang="ja-JP" altLang="en-US" sz="2800" dirty="0" smtClean="0">
                <a:solidFill>
                  <a:prstClr val="white"/>
                </a:solidFill>
                <a:effectLst>
                  <a:outerShdw blurRad="38100" dist="38100" dir="2700000" algn="tl">
                    <a:srgbClr val="000000">
                      <a:alpha val="43137"/>
                    </a:srgbClr>
                  </a:outerShdw>
                </a:effectLst>
                <a:latin typeface="ＭＳ Ｐゴシック" panose="020B0600070205080204" pitchFamily="50" charset="-128"/>
              </a:rPr>
              <a:t>、マニキュア</a:t>
            </a:r>
            <a:r>
              <a:rPr lang="ja-JP" altLang="en-US" sz="2800" dirty="0">
                <a:solidFill>
                  <a:prstClr val="white"/>
                </a:solidFill>
                <a:effectLst>
                  <a:outerShdw blurRad="38100" dist="38100" dir="2700000" algn="tl">
                    <a:srgbClr val="000000">
                      <a:alpha val="43137"/>
                    </a:srgbClr>
                  </a:outerShdw>
                </a:effectLst>
                <a:latin typeface="ＭＳ Ｐゴシック" panose="020B0600070205080204" pitchFamily="50" charset="-128"/>
              </a:rPr>
              <a:t>は取っておく。</a:t>
            </a:r>
            <a:endParaRPr lang="en-US" altLang="ja-JP" sz="2800" dirty="0">
              <a:solidFill>
                <a:prstClr val="white"/>
              </a:solidFill>
              <a:effectLst>
                <a:outerShdw blurRad="38100" dist="38100" dir="2700000" algn="tl">
                  <a:srgbClr val="000000">
                    <a:alpha val="43137"/>
                  </a:srgbClr>
                </a:outerShdw>
              </a:effectLst>
              <a:latin typeface="ＭＳ Ｐゴシック" panose="020B0600070205080204" pitchFamily="50" charset="-128"/>
            </a:endParaRPr>
          </a:p>
          <a:p>
            <a:r>
              <a:rPr lang="ja-JP" altLang="en-US" sz="2800" dirty="0" smtClean="0">
                <a:solidFill>
                  <a:prstClr val="white"/>
                </a:solidFill>
                <a:effectLst>
                  <a:outerShdw blurRad="38100" dist="38100" dir="2700000" algn="tl">
                    <a:srgbClr val="000000">
                      <a:alpha val="43137"/>
                    </a:srgbClr>
                  </a:outerShdw>
                </a:effectLst>
                <a:latin typeface="ＭＳ Ｐゴシック" panose="020B0600070205080204" pitchFamily="50" charset="-128"/>
              </a:rPr>
              <a:t>　・</a:t>
            </a:r>
            <a:r>
              <a:rPr lang="ja-JP" altLang="en-US" sz="2800" dirty="0">
                <a:solidFill>
                  <a:prstClr val="white"/>
                </a:solidFill>
                <a:effectLst>
                  <a:outerShdw blurRad="38100" dist="38100" dir="2700000" algn="tl">
                    <a:srgbClr val="000000">
                      <a:alpha val="43137"/>
                    </a:srgbClr>
                  </a:outerShdw>
                </a:effectLst>
                <a:latin typeface="ＭＳ Ｐゴシック" panose="020B0600070205080204" pitchFamily="50" charset="-128"/>
              </a:rPr>
              <a:t>爪は短く切る。化粧は控える。</a:t>
            </a:r>
            <a:endParaRPr lang="en-US" altLang="ja-JP" sz="2800" dirty="0">
              <a:solidFill>
                <a:prstClr val="white"/>
              </a:solidFill>
              <a:effectLst>
                <a:outerShdw blurRad="38100" dist="38100" dir="2700000" algn="tl">
                  <a:srgbClr val="000000">
                    <a:alpha val="43137"/>
                  </a:srgbClr>
                </a:outerShdw>
              </a:effectLst>
              <a:latin typeface="ＭＳ Ｐゴシック" panose="020B0600070205080204" pitchFamily="50" charset="-128"/>
            </a:endParaRPr>
          </a:p>
        </p:txBody>
      </p:sp>
    </p:spTree>
    <p:extLst>
      <p:ext uri="{BB962C8B-B14F-4D97-AF65-F5344CB8AC3E}">
        <p14:creationId xmlns:p14="http://schemas.microsoft.com/office/powerpoint/2010/main" val="425501982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bg>
      <p:bgPr>
        <a:solidFill>
          <a:srgbClr val="000099"/>
        </a:solidFill>
        <a:effectLst/>
      </p:bgPr>
    </p:bg>
    <p:spTree>
      <p:nvGrpSpPr>
        <p:cNvPr id="1" name=""/>
        <p:cNvGrpSpPr/>
        <p:nvPr/>
      </p:nvGrpSpPr>
      <p:grpSpPr>
        <a:xfrm>
          <a:off x="0" y="0"/>
          <a:ext cx="0" cy="0"/>
          <a:chOff x="0" y="0"/>
          <a:chExt cx="0" cy="0"/>
        </a:xfrm>
      </p:grpSpPr>
      <p:sp>
        <p:nvSpPr>
          <p:cNvPr id="9220" name="Text Box 4"/>
          <p:cNvSpPr txBox="1">
            <a:spLocks noChangeArrowheads="1"/>
          </p:cNvSpPr>
          <p:nvPr/>
        </p:nvSpPr>
        <p:spPr bwMode="auto">
          <a:xfrm>
            <a:off x="0" y="593640"/>
            <a:ext cx="9144000" cy="707886"/>
          </a:xfrm>
          <a:prstGeom prst="rect">
            <a:avLst/>
          </a:prstGeom>
          <a:noFill/>
          <a:ln w="9525">
            <a:noFill/>
            <a:miter lim="800000"/>
            <a:headEnd/>
            <a:tailEnd/>
          </a:ln>
          <a:effectLst/>
        </p:spPr>
        <p:txBody>
          <a:bodyPr wrap="square">
            <a:spAutoFit/>
          </a:bodyPr>
          <a:lstStyle/>
          <a:p>
            <a:pPr algn="ctr">
              <a:defRPr/>
            </a:pPr>
            <a:r>
              <a:rPr lang="ja-JP" altLang="en-US" sz="4000" dirty="0" smtClean="0">
                <a:solidFill>
                  <a:prstClr val="white"/>
                </a:solidFill>
                <a:effectLst>
                  <a:outerShdw blurRad="38100" dist="38100" dir="2700000" algn="tl">
                    <a:srgbClr val="000000">
                      <a:alpha val="43137"/>
                    </a:srgbClr>
                  </a:outerShdw>
                </a:effectLst>
              </a:rPr>
              <a:t>給食室の検査項目と対象物</a:t>
            </a:r>
            <a:endParaRPr lang="ja-JP" altLang="en-US" sz="4000" dirty="0">
              <a:solidFill>
                <a:prstClr val="white"/>
              </a:solidFill>
              <a:effectLst>
                <a:outerShdw blurRad="38100" dist="38100" dir="2700000" algn="tl">
                  <a:srgbClr val="000000">
                    <a:alpha val="43137"/>
                  </a:srgbClr>
                </a:outerShdw>
              </a:effectLst>
            </a:endParaRPr>
          </a:p>
        </p:txBody>
      </p:sp>
      <p:pic>
        <p:nvPicPr>
          <p:cNvPr id="15363"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43608" y="1985921"/>
            <a:ext cx="7179271" cy="2739223"/>
          </a:xfrm>
          <a:prstGeom prst="rect">
            <a:avLst/>
          </a:prstGeom>
          <a:solidFill>
            <a:schemeClr val="bg1"/>
          </a:solidFill>
          <a:ln>
            <a:noFill/>
          </a:ln>
          <a:effectLst/>
        </p:spPr>
      </p:pic>
    </p:spTree>
    <p:extLst>
      <p:ext uri="{BB962C8B-B14F-4D97-AF65-F5344CB8AC3E}">
        <p14:creationId xmlns:p14="http://schemas.microsoft.com/office/powerpoint/2010/main" val="144809333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000099"/>
        </a:solidFill>
        <a:effectLst/>
      </p:bgPr>
    </p:bg>
    <p:spTree>
      <p:nvGrpSpPr>
        <p:cNvPr id="1" name=""/>
        <p:cNvGrpSpPr/>
        <p:nvPr/>
      </p:nvGrpSpPr>
      <p:grpSpPr>
        <a:xfrm>
          <a:off x="0" y="0"/>
          <a:ext cx="0" cy="0"/>
          <a:chOff x="0" y="0"/>
          <a:chExt cx="0" cy="0"/>
        </a:xfrm>
      </p:grpSpPr>
      <p:sp>
        <p:nvSpPr>
          <p:cNvPr id="3" name="コンテンツ プレースホルダー 2"/>
          <p:cNvSpPr>
            <a:spLocks noGrp="1"/>
          </p:cNvSpPr>
          <p:nvPr>
            <p:ph idx="1"/>
          </p:nvPr>
        </p:nvSpPr>
        <p:spPr>
          <a:xfrm>
            <a:off x="827584" y="980728"/>
            <a:ext cx="7668344" cy="4869160"/>
          </a:xfrm>
        </p:spPr>
        <p:txBody>
          <a:bodyPr/>
          <a:lstStyle/>
          <a:p>
            <a:pPr marL="0" lvl="0" indent="0" algn="just">
              <a:lnSpc>
                <a:spcPct val="150000"/>
              </a:lnSpc>
              <a:spcAft>
                <a:spcPts val="0"/>
              </a:spcAft>
              <a:buNone/>
            </a:pPr>
            <a:r>
              <a:rPr lang="ja-JP" altLang="en-US" sz="2000" u="sng" kern="100" dirty="0" smtClean="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目次</a:t>
            </a:r>
            <a:endParaRPr lang="en-US" altLang="ja-JP" sz="2000" u="sng" kern="100" dirty="0" smtClean="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a:p>
            <a:pPr lvl="0" algn="just">
              <a:lnSpc>
                <a:spcPct val="150000"/>
              </a:lnSpc>
              <a:spcAft>
                <a:spcPts val="0"/>
              </a:spcAft>
              <a:buFont typeface="+mj-lt"/>
              <a:buAutoNum type="arabicPeriod"/>
            </a:pPr>
            <a:r>
              <a:rPr lang="en-US" altLang="ja-JP" sz="2000" kern="100" dirty="0" smtClean="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 </a:t>
            </a:r>
            <a:r>
              <a:rPr lang="ja-JP" altLang="ja-JP" sz="2000" kern="100" dirty="0" smtClean="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学校</a:t>
            </a:r>
            <a:r>
              <a:rPr lang="ja-JP" altLang="ja-JP" sz="2000" kern="100" dirty="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環境衛生 ・・・・・・・・・・・・・・・・</a:t>
            </a:r>
            <a:r>
              <a:rPr lang="en-US" altLang="ja-JP" sz="2000" kern="100" dirty="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p1</a:t>
            </a:r>
            <a:r>
              <a:rPr lang="ja-JP" altLang="ja-JP" sz="2000" kern="100" dirty="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a:t>
            </a:r>
            <a:r>
              <a:rPr lang="en-US" altLang="ja-JP" sz="2000" kern="100" dirty="0" smtClean="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p10</a:t>
            </a:r>
            <a:endParaRPr lang="ja-JP" altLang="ja-JP" sz="2000" kern="100" dirty="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a:p>
            <a:pPr lvl="0" algn="just">
              <a:lnSpc>
                <a:spcPct val="150000"/>
              </a:lnSpc>
              <a:spcAft>
                <a:spcPts val="0"/>
              </a:spcAft>
              <a:buFont typeface="+mj-lt"/>
              <a:buAutoNum type="arabicPeriod"/>
            </a:pPr>
            <a:r>
              <a:rPr lang="en-US" altLang="ja-JP" sz="2000" kern="100" dirty="0" smtClean="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 </a:t>
            </a:r>
            <a:r>
              <a:rPr lang="ja-JP" altLang="ja-JP" sz="2000" kern="100" dirty="0" smtClean="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学校</a:t>
            </a:r>
            <a:r>
              <a:rPr lang="ja-JP" altLang="ja-JP" sz="2000" kern="100" dirty="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給食調理室の調理器具等の検査 ・・・・・・</a:t>
            </a:r>
            <a:r>
              <a:rPr lang="en-US" altLang="ja-JP" sz="2000" kern="100" dirty="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p10</a:t>
            </a:r>
            <a:r>
              <a:rPr lang="ja-JP" altLang="ja-JP" sz="2000" kern="100" dirty="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a:t>
            </a:r>
            <a:r>
              <a:rPr lang="en-US" altLang="ja-JP" sz="2000" kern="100" dirty="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p16</a:t>
            </a:r>
            <a:endParaRPr lang="ja-JP" altLang="ja-JP" sz="2000" kern="100" dirty="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a:p>
            <a:pPr lvl="0" algn="just">
              <a:lnSpc>
                <a:spcPct val="150000"/>
              </a:lnSpc>
              <a:spcAft>
                <a:spcPts val="0"/>
              </a:spcAft>
              <a:buFont typeface="+mj-lt"/>
              <a:buAutoNum type="arabicPeriod"/>
            </a:pPr>
            <a:r>
              <a:rPr lang="en-US" altLang="ja-JP" sz="2000" kern="100" dirty="0" smtClean="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 </a:t>
            </a:r>
            <a:r>
              <a:rPr lang="ja-JP" altLang="ja-JP" sz="2000" kern="100" dirty="0" smtClean="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プール</a:t>
            </a:r>
            <a:r>
              <a:rPr lang="ja-JP" altLang="ja-JP" sz="2000" kern="100" dirty="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の衛生管理について ・・・・・・・・・・</a:t>
            </a:r>
            <a:r>
              <a:rPr lang="en-US" altLang="ja-JP" sz="2000" kern="100" dirty="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p16</a:t>
            </a:r>
            <a:r>
              <a:rPr lang="ja-JP" altLang="ja-JP" sz="2000" kern="100" dirty="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a:t>
            </a:r>
            <a:r>
              <a:rPr lang="en-US" altLang="ja-JP" sz="2000" kern="100" dirty="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p21</a:t>
            </a:r>
            <a:endParaRPr lang="ja-JP" altLang="ja-JP" sz="2000" kern="100" dirty="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a:p>
            <a:pPr lvl="0" algn="just">
              <a:lnSpc>
                <a:spcPct val="150000"/>
              </a:lnSpc>
              <a:spcAft>
                <a:spcPts val="0"/>
              </a:spcAft>
              <a:buFont typeface="+mj-lt"/>
              <a:buAutoNum type="arabicPeriod"/>
            </a:pPr>
            <a:r>
              <a:rPr lang="en-US" altLang="ja-JP" sz="2000" kern="100" dirty="0" smtClean="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 </a:t>
            </a:r>
            <a:r>
              <a:rPr lang="ja-JP" altLang="ja-JP" sz="2000" kern="100" dirty="0" smtClean="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学校環境衛生（排水</a:t>
            </a:r>
            <a:r>
              <a:rPr lang="ja-JP" altLang="en-US" sz="2000" kern="100" dirty="0" smtClean="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a:t>
            </a:r>
            <a:r>
              <a:rPr lang="ja-JP" altLang="ja-JP" sz="2000" kern="100" dirty="0" smtClean="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机椅子</a:t>
            </a:r>
            <a:r>
              <a:rPr lang="ja-JP" altLang="en-US" sz="2000" kern="100" dirty="0" smtClean="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a:t>
            </a:r>
            <a:r>
              <a:rPr lang="ja-JP" altLang="ja-JP" sz="2000" kern="100" dirty="0" smtClean="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黒板</a:t>
            </a:r>
            <a:r>
              <a:rPr lang="ja-JP" altLang="en-US" sz="2000" kern="100" dirty="0" smtClean="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a:t>
            </a:r>
            <a:r>
              <a:rPr lang="ja-JP" altLang="ja-JP" sz="2000" kern="100" dirty="0" smtClean="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ごみ）</a:t>
            </a:r>
            <a:r>
              <a:rPr lang="en-US" altLang="ja-JP" sz="2000" kern="100" dirty="0" smtClean="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 </a:t>
            </a:r>
            <a:r>
              <a:rPr lang="ja-JP" altLang="ja-JP" sz="2000" kern="100" dirty="0" smtClean="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a:t>
            </a:r>
            <a:r>
              <a:rPr lang="en-US" altLang="ja-JP" sz="2000" kern="100" dirty="0" smtClean="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p22</a:t>
            </a:r>
            <a:r>
              <a:rPr lang="ja-JP" altLang="ja-JP" sz="2000" kern="100" dirty="0" smtClean="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a:t>
            </a:r>
            <a:r>
              <a:rPr lang="en-US" altLang="ja-JP" sz="2000" kern="100" dirty="0" smtClean="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p26</a:t>
            </a:r>
            <a:endParaRPr lang="ja-JP" altLang="ja-JP" sz="2000" kern="100" dirty="0" smtClean="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a:p>
            <a:pPr lvl="0" algn="just">
              <a:lnSpc>
                <a:spcPct val="150000"/>
              </a:lnSpc>
              <a:spcAft>
                <a:spcPts val="0"/>
              </a:spcAft>
              <a:buFont typeface="+mj-lt"/>
              <a:buAutoNum type="arabicPeriod"/>
            </a:pPr>
            <a:r>
              <a:rPr lang="en-US" altLang="ja-JP" sz="2000" kern="100" dirty="0" smtClean="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 </a:t>
            </a:r>
            <a:r>
              <a:rPr lang="ja-JP" altLang="ja-JP" sz="2000" kern="100" dirty="0" smtClean="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学校における医薬品の管理について ・・・・・・</a:t>
            </a:r>
            <a:r>
              <a:rPr lang="en-US" altLang="ja-JP" sz="2000" kern="100" dirty="0" smtClean="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p26</a:t>
            </a:r>
            <a:r>
              <a:rPr lang="ja-JP" altLang="ja-JP" sz="2000" kern="100" dirty="0" smtClean="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a:t>
            </a:r>
            <a:r>
              <a:rPr lang="en-US" altLang="ja-JP" sz="2000" kern="100" dirty="0" smtClean="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p30</a:t>
            </a:r>
            <a:endParaRPr lang="ja-JP" altLang="ja-JP" sz="2000" kern="100" dirty="0" smtClean="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a:p>
            <a:pPr lvl="0" algn="just">
              <a:lnSpc>
                <a:spcPct val="150000"/>
              </a:lnSpc>
              <a:spcAft>
                <a:spcPts val="0"/>
              </a:spcAft>
              <a:buFont typeface="+mj-lt"/>
              <a:buAutoNum type="arabicPeriod"/>
            </a:pPr>
            <a:r>
              <a:rPr lang="en-US" altLang="ja-JP" sz="2000" kern="100" dirty="0" smtClean="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 </a:t>
            </a:r>
            <a:r>
              <a:rPr lang="ja-JP" altLang="ja-JP" sz="2000" kern="100" dirty="0" smtClean="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薬</a:t>
            </a:r>
            <a:r>
              <a:rPr lang="ja-JP" altLang="ja-JP" sz="2000" kern="100" dirty="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教育について ・・・・・・・・・・・・・・・</a:t>
            </a:r>
            <a:r>
              <a:rPr lang="en-US" altLang="ja-JP" sz="2000" kern="100" dirty="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p30</a:t>
            </a:r>
            <a:r>
              <a:rPr lang="ja-JP" altLang="ja-JP" sz="2000" kern="100" dirty="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a:t>
            </a:r>
            <a:r>
              <a:rPr lang="en-US" altLang="ja-JP" sz="2000" kern="100" dirty="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p32</a:t>
            </a:r>
            <a:r>
              <a:rPr lang="ja-JP" altLang="ja-JP" sz="2000" kern="100" dirty="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　</a:t>
            </a:r>
          </a:p>
          <a:p>
            <a:pPr lvl="0" algn="just">
              <a:lnSpc>
                <a:spcPct val="150000"/>
              </a:lnSpc>
              <a:spcAft>
                <a:spcPts val="0"/>
              </a:spcAft>
              <a:buFont typeface="+mj-lt"/>
              <a:buAutoNum type="arabicPeriod"/>
            </a:pPr>
            <a:r>
              <a:rPr lang="en-US" altLang="ja-JP" sz="2000" kern="100" dirty="0" smtClean="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 </a:t>
            </a:r>
            <a:r>
              <a:rPr lang="ja-JP" altLang="ja-JP" sz="2000" kern="100" dirty="0" smtClean="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薬物</a:t>
            </a:r>
            <a:r>
              <a:rPr lang="ja-JP" altLang="ja-JP" sz="2000" kern="100" dirty="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乱用防止について（脱法ハーブ等）</a:t>
            </a:r>
            <a:r>
              <a:rPr lang="ja-JP" altLang="ja-JP" sz="2000" kern="100" dirty="0" smtClean="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a:t>
            </a:r>
            <a:r>
              <a:rPr lang="en-US" altLang="ja-JP" sz="2000" kern="100" dirty="0" smtClean="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 </a:t>
            </a:r>
            <a:r>
              <a:rPr lang="ja-JP" altLang="ja-JP" sz="2000" kern="100" dirty="0" smtClean="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a:t>
            </a:r>
            <a:r>
              <a:rPr lang="ja-JP" altLang="ja-JP" sz="2000" kern="100" dirty="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a:t>
            </a:r>
            <a:r>
              <a:rPr lang="en-US" altLang="ja-JP" sz="2000" kern="100" dirty="0" smtClean="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p33</a:t>
            </a:r>
            <a:r>
              <a:rPr lang="ja-JP" altLang="ja-JP" sz="2000" kern="100" dirty="0" smtClean="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a:t>
            </a:r>
            <a:r>
              <a:rPr lang="en-US" altLang="ja-JP" sz="2000" kern="100" dirty="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p38</a:t>
            </a:r>
            <a:endParaRPr lang="ja-JP" altLang="ja-JP" sz="2000" kern="100" dirty="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a:p>
            <a:pPr lvl="0" algn="just">
              <a:lnSpc>
                <a:spcPct val="150000"/>
              </a:lnSpc>
              <a:spcAft>
                <a:spcPts val="0"/>
              </a:spcAft>
              <a:buFont typeface="+mj-lt"/>
              <a:buAutoNum type="arabicPeriod"/>
            </a:pPr>
            <a:r>
              <a:rPr lang="en-US" altLang="ja-JP" sz="2000" kern="100" dirty="0" smtClean="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 </a:t>
            </a:r>
            <a:r>
              <a:rPr lang="ja-JP" altLang="ja-JP" sz="2000" kern="100" dirty="0" smtClean="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嘔吐物</a:t>
            </a:r>
            <a:r>
              <a:rPr lang="ja-JP" altLang="ja-JP" sz="2000" kern="100" dirty="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の正しい処理方法 ・・・・・・・・・・・</a:t>
            </a:r>
            <a:r>
              <a:rPr lang="en-US" altLang="ja-JP" sz="2000" kern="100" dirty="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p38</a:t>
            </a:r>
            <a:r>
              <a:rPr lang="ja-JP" altLang="ja-JP" sz="2000" kern="100" dirty="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a:t>
            </a:r>
            <a:r>
              <a:rPr lang="en-US" altLang="ja-JP" sz="2000" kern="100" dirty="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p49</a:t>
            </a:r>
            <a:endParaRPr lang="ja-JP" altLang="ja-JP" sz="2000" kern="100" dirty="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a:p>
            <a:endParaRPr kumimoji="1" lang="ja-JP" altLang="en-US" sz="2000" dirty="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p:txBody>
      </p:sp>
    </p:spTree>
    <p:extLst>
      <p:ext uri="{BB962C8B-B14F-4D97-AF65-F5344CB8AC3E}">
        <p14:creationId xmlns:p14="http://schemas.microsoft.com/office/powerpoint/2010/main" val="3885493309"/>
      </p:ext>
    </p:extLst>
  </p:cSld>
  <p:clrMapOvr>
    <a:masterClrMapping/>
  </p:clrMapOvr>
  <p:transition spd="med">
    <p:fade thruBlk="1"/>
  </p:transition>
</p:sld>
</file>

<file path=ppt/slides/slide40.xml><?xml version="1.0" encoding="utf-8"?>
<p:sld xmlns:a="http://schemas.openxmlformats.org/drawingml/2006/main" xmlns:r="http://schemas.openxmlformats.org/officeDocument/2006/relationships" xmlns:p="http://schemas.openxmlformats.org/presentationml/2006/main">
  <p:cSld>
    <p:bg>
      <p:bgPr>
        <a:solidFill>
          <a:srgbClr val="000099"/>
        </a:solidFill>
        <a:effectLst/>
      </p:bgPr>
    </p:bg>
    <p:spTree>
      <p:nvGrpSpPr>
        <p:cNvPr id="1" name=""/>
        <p:cNvGrpSpPr/>
        <p:nvPr/>
      </p:nvGrpSpPr>
      <p:grpSpPr>
        <a:xfrm>
          <a:off x="0" y="0"/>
          <a:ext cx="0" cy="0"/>
          <a:chOff x="0" y="0"/>
          <a:chExt cx="0" cy="0"/>
        </a:xfrm>
      </p:grpSpPr>
      <p:sp>
        <p:nvSpPr>
          <p:cNvPr id="9219" name="Text Box 3"/>
          <p:cNvSpPr txBox="1">
            <a:spLocks noChangeArrowheads="1"/>
          </p:cNvSpPr>
          <p:nvPr/>
        </p:nvSpPr>
        <p:spPr bwMode="auto">
          <a:xfrm>
            <a:off x="1331640" y="6491288"/>
            <a:ext cx="2000250" cy="366712"/>
          </a:xfrm>
          <a:prstGeom prst="rect">
            <a:avLst/>
          </a:prstGeom>
          <a:noFill/>
          <a:ln w="9525">
            <a:noFill/>
            <a:miter lim="800000"/>
            <a:headEnd/>
            <a:tailEnd/>
          </a:ln>
          <a:effectLst>
            <a:outerShdw dist="17961" dir="2700000" algn="ctr" rotWithShape="0">
              <a:schemeClr val="bg2"/>
            </a:outerShdw>
          </a:effectLst>
        </p:spPr>
        <p:txBody>
          <a:bodyPr>
            <a:spAutoFit/>
          </a:bodyPr>
          <a:lstStyle/>
          <a:p>
            <a:pPr>
              <a:defRPr/>
            </a:pPr>
            <a:r>
              <a:rPr lang="ja-JP" altLang="en-US" dirty="0">
                <a:solidFill>
                  <a:prstClr val="white"/>
                </a:solidFill>
                <a:latin typeface="ＭＳ Ｐゴシック" pitchFamily="50" charset="-128"/>
              </a:rPr>
              <a:t>スタンプスプレード</a:t>
            </a:r>
            <a:endParaRPr lang="en-US" altLang="ja-JP" dirty="0">
              <a:solidFill>
                <a:prstClr val="white"/>
              </a:solidFill>
              <a:latin typeface="ＭＳ Ｐゴシック" pitchFamily="50" charset="-128"/>
            </a:endParaRPr>
          </a:p>
        </p:txBody>
      </p:sp>
      <p:sp>
        <p:nvSpPr>
          <p:cNvPr id="9220" name="Text Box 4"/>
          <p:cNvSpPr txBox="1">
            <a:spLocks noChangeArrowheads="1"/>
          </p:cNvSpPr>
          <p:nvPr/>
        </p:nvSpPr>
        <p:spPr bwMode="auto">
          <a:xfrm>
            <a:off x="0" y="214313"/>
            <a:ext cx="9144000" cy="646331"/>
          </a:xfrm>
          <a:prstGeom prst="rect">
            <a:avLst/>
          </a:prstGeom>
          <a:noFill/>
          <a:ln w="9525">
            <a:noFill/>
            <a:miter lim="800000"/>
            <a:headEnd/>
            <a:tailEnd/>
          </a:ln>
          <a:effectLst/>
        </p:spPr>
        <p:txBody>
          <a:bodyPr wrap="square">
            <a:spAutoFit/>
          </a:bodyPr>
          <a:lstStyle/>
          <a:p>
            <a:pPr algn="ctr">
              <a:defRPr/>
            </a:pPr>
            <a:r>
              <a:rPr lang="ja-JP" altLang="en-US" sz="3600" dirty="0" smtClean="0">
                <a:solidFill>
                  <a:prstClr val="white"/>
                </a:solidFill>
                <a:effectLst>
                  <a:outerShdw blurRad="38100" dist="38100" dir="2700000" algn="tl">
                    <a:srgbClr val="000000">
                      <a:alpha val="43137"/>
                    </a:srgbClr>
                  </a:outerShdw>
                </a:effectLst>
              </a:rPr>
              <a:t>給食室</a:t>
            </a:r>
            <a:r>
              <a:rPr lang="ja-JP" altLang="en-US" sz="3600" dirty="0">
                <a:solidFill>
                  <a:prstClr val="white"/>
                </a:solidFill>
                <a:effectLst>
                  <a:outerShdw blurRad="38100" dist="38100" dir="2700000" algn="tl">
                    <a:srgbClr val="000000">
                      <a:alpha val="43137"/>
                    </a:srgbClr>
                  </a:outerShdw>
                </a:effectLst>
              </a:rPr>
              <a:t>の採取方法</a:t>
            </a:r>
          </a:p>
        </p:txBody>
      </p:sp>
      <p:sp>
        <p:nvSpPr>
          <p:cNvPr id="6" name="Text Box 3"/>
          <p:cNvSpPr txBox="1">
            <a:spLocks noChangeArrowheads="1"/>
          </p:cNvSpPr>
          <p:nvPr/>
        </p:nvSpPr>
        <p:spPr bwMode="auto">
          <a:xfrm>
            <a:off x="928662" y="1285860"/>
            <a:ext cx="7387754" cy="2308324"/>
          </a:xfrm>
          <a:prstGeom prst="rect">
            <a:avLst/>
          </a:prstGeom>
          <a:noFill/>
          <a:ln w="9525">
            <a:noFill/>
            <a:miter lim="800000"/>
            <a:headEnd/>
            <a:tailEnd/>
          </a:ln>
          <a:effectLst/>
        </p:spPr>
        <p:txBody>
          <a:bodyPr wrap="square">
            <a:spAutoFit/>
          </a:bodyPr>
          <a:lstStyle/>
          <a:p>
            <a:pPr>
              <a:defRPr/>
            </a:pPr>
            <a:r>
              <a:rPr lang="ja-JP" altLang="en-US" sz="2400" dirty="0" smtClean="0">
                <a:solidFill>
                  <a:prstClr val="white"/>
                </a:solidFill>
                <a:effectLst>
                  <a:outerShdw blurRad="38100" dist="38100" dir="2700000" algn="tl">
                    <a:srgbClr val="000000">
                      <a:alpha val="43137"/>
                    </a:srgbClr>
                  </a:outerShdw>
                </a:effectLst>
                <a:latin typeface="ＭＳ Ｐゴシック" pitchFamily="50" charset="-128"/>
              </a:rPr>
              <a:t>滅菌</a:t>
            </a:r>
            <a:r>
              <a:rPr lang="ja-JP" altLang="en-US" sz="2400" dirty="0">
                <a:solidFill>
                  <a:prstClr val="white"/>
                </a:solidFill>
                <a:effectLst>
                  <a:outerShdw blurRad="38100" dist="38100" dir="2700000" algn="tl">
                    <a:srgbClr val="000000">
                      <a:alpha val="43137"/>
                    </a:srgbClr>
                  </a:outerShdw>
                </a:effectLst>
                <a:latin typeface="ＭＳ Ｐゴシック" pitchFamily="50" charset="-128"/>
              </a:rPr>
              <a:t>スタンプスプレードの採取方法</a:t>
            </a:r>
          </a:p>
          <a:p>
            <a:pPr>
              <a:defRPr/>
            </a:pPr>
            <a:r>
              <a:rPr lang="ja-JP" altLang="en-US" sz="2400" dirty="0">
                <a:solidFill>
                  <a:prstClr val="white"/>
                </a:solidFill>
                <a:effectLst>
                  <a:outerShdw blurRad="38100" dist="38100" dir="2700000" algn="tl">
                    <a:srgbClr val="000000">
                      <a:alpha val="43137"/>
                    </a:srgbClr>
                  </a:outerShdw>
                </a:effectLst>
                <a:latin typeface="ＭＳ Ｐゴシック" pitchFamily="50" charset="-128"/>
              </a:rPr>
              <a:t>　　食器類の表面の測定場所に数秒間、押し付けて、</a:t>
            </a:r>
          </a:p>
          <a:p>
            <a:pPr>
              <a:defRPr/>
            </a:pPr>
            <a:r>
              <a:rPr lang="ja-JP" altLang="en-US" sz="2400" dirty="0">
                <a:solidFill>
                  <a:prstClr val="white"/>
                </a:solidFill>
                <a:effectLst>
                  <a:outerShdw blurRad="38100" dist="38100" dir="2700000" algn="tl">
                    <a:srgbClr val="000000">
                      <a:alpha val="43137"/>
                    </a:srgbClr>
                  </a:outerShdw>
                </a:effectLst>
                <a:latin typeface="ＭＳ Ｐゴシック" pitchFamily="50" charset="-128"/>
              </a:rPr>
              <a:t>　　微生物を採取する→</a:t>
            </a:r>
            <a:r>
              <a:rPr lang="ja-JP" altLang="en-US" sz="2400" dirty="0">
                <a:solidFill>
                  <a:srgbClr val="FFC000"/>
                </a:solidFill>
                <a:effectLst>
                  <a:outerShdw blurRad="38100" dist="38100" dir="2700000" algn="tl">
                    <a:srgbClr val="000000">
                      <a:alpha val="43137"/>
                    </a:srgbClr>
                  </a:outerShdw>
                </a:effectLst>
                <a:latin typeface="ＭＳ Ｐゴシック" pitchFamily="50" charset="-128"/>
              </a:rPr>
              <a:t>大腸</a:t>
            </a:r>
            <a:r>
              <a:rPr lang="ja-JP" altLang="en-US" sz="2400" dirty="0" smtClean="0">
                <a:solidFill>
                  <a:srgbClr val="FFC000"/>
                </a:solidFill>
                <a:effectLst>
                  <a:outerShdw blurRad="38100" dist="38100" dir="2700000" algn="tl">
                    <a:srgbClr val="000000">
                      <a:alpha val="43137"/>
                    </a:srgbClr>
                  </a:outerShdw>
                </a:effectLst>
                <a:latin typeface="ＭＳ Ｐゴシック" pitchFamily="50" charset="-128"/>
              </a:rPr>
              <a:t>菌群定性検査</a:t>
            </a:r>
            <a:endParaRPr lang="ja-JP" altLang="en-US" sz="2400" dirty="0">
              <a:solidFill>
                <a:srgbClr val="FFC000"/>
              </a:solidFill>
              <a:effectLst>
                <a:outerShdw blurRad="38100" dist="38100" dir="2700000" algn="tl">
                  <a:srgbClr val="000000">
                    <a:alpha val="43137"/>
                  </a:srgbClr>
                </a:outerShdw>
              </a:effectLst>
              <a:latin typeface="ＭＳ Ｐゴシック" pitchFamily="50" charset="-128"/>
            </a:endParaRPr>
          </a:p>
          <a:p>
            <a:pPr>
              <a:defRPr/>
            </a:pPr>
            <a:r>
              <a:rPr lang="ja-JP" altLang="en-US" sz="2400" dirty="0">
                <a:solidFill>
                  <a:prstClr val="white"/>
                </a:solidFill>
                <a:effectLst>
                  <a:outerShdw blurRad="38100" dist="38100" dir="2700000" algn="tl">
                    <a:srgbClr val="000000">
                      <a:alpha val="43137"/>
                    </a:srgbClr>
                  </a:outerShdw>
                </a:effectLst>
                <a:latin typeface="ＭＳ Ｐゴシック" pitchFamily="50" charset="-128"/>
              </a:rPr>
              <a:t>　　</a:t>
            </a:r>
            <a:endParaRPr lang="en-US" altLang="ja-JP" sz="2400" dirty="0" smtClean="0">
              <a:solidFill>
                <a:prstClr val="white"/>
              </a:solidFill>
              <a:effectLst>
                <a:outerShdw blurRad="38100" dist="38100" dir="2700000" algn="tl">
                  <a:srgbClr val="000000">
                    <a:alpha val="43137"/>
                  </a:srgbClr>
                </a:outerShdw>
              </a:effectLst>
              <a:latin typeface="ＭＳ Ｐゴシック" pitchFamily="50" charset="-128"/>
            </a:endParaRPr>
          </a:p>
          <a:p>
            <a:pPr>
              <a:defRPr/>
            </a:pPr>
            <a:r>
              <a:rPr lang="ja-JP" altLang="en-US" sz="2400" dirty="0">
                <a:solidFill>
                  <a:prstClr val="white"/>
                </a:solidFill>
                <a:effectLst>
                  <a:outerShdw blurRad="38100" dist="38100" dir="2700000" algn="tl">
                    <a:srgbClr val="000000">
                      <a:alpha val="43137"/>
                    </a:srgbClr>
                  </a:outerShdw>
                </a:effectLst>
                <a:latin typeface="ＭＳ Ｐゴシック" pitchFamily="50" charset="-128"/>
              </a:rPr>
              <a:t>　</a:t>
            </a:r>
            <a:r>
              <a:rPr lang="ja-JP" altLang="en-US" sz="2400" dirty="0" smtClean="0">
                <a:solidFill>
                  <a:prstClr val="white"/>
                </a:solidFill>
                <a:effectLst>
                  <a:outerShdw blurRad="38100" dist="38100" dir="2700000" algn="tl">
                    <a:srgbClr val="000000">
                      <a:alpha val="43137"/>
                    </a:srgbClr>
                  </a:outerShdw>
                </a:effectLst>
                <a:latin typeface="ＭＳ Ｐゴシック" pitchFamily="50" charset="-128"/>
              </a:rPr>
              <a:t>　</a:t>
            </a:r>
            <a:r>
              <a:rPr lang="en-US" altLang="ja-JP" sz="2400" dirty="0" smtClean="0">
                <a:solidFill>
                  <a:prstClr val="white"/>
                </a:solidFill>
                <a:effectLst>
                  <a:outerShdw blurRad="38100" dist="38100" dir="2700000" algn="tl">
                    <a:srgbClr val="000000">
                      <a:alpha val="43137"/>
                    </a:srgbClr>
                  </a:outerShdw>
                </a:effectLst>
                <a:latin typeface="ＭＳ Ｐゴシック" pitchFamily="50" charset="-128"/>
              </a:rPr>
              <a:t>※</a:t>
            </a:r>
            <a:r>
              <a:rPr lang="ja-JP" altLang="en-US" sz="2400" dirty="0">
                <a:solidFill>
                  <a:prstClr val="white"/>
                </a:solidFill>
                <a:effectLst>
                  <a:outerShdw blurRad="38100" dist="38100" dir="2700000" algn="tl">
                    <a:srgbClr val="000000">
                      <a:alpha val="43137"/>
                    </a:srgbClr>
                  </a:outerShdw>
                </a:effectLst>
                <a:latin typeface="ＭＳ Ｐゴシック" pitchFamily="50" charset="-128"/>
              </a:rPr>
              <a:t>スタンプスプレードを使用 する前に</a:t>
            </a:r>
            <a:r>
              <a:rPr lang="ja-JP" altLang="en-US" sz="2400" dirty="0" smtClean="0">
                <a:solidFill>
                  <a:prstClr val="white"/>
                </a:solidFill>
                <a:effectLst>
                  <a:outerShdw blurRad="38100" dist="38100" dir="2700000" algn="tl">
                    <a:srgbClr val="000000">
                      <a:alpha val="43137"/>
                    </a:srgbClr>
                  </a:outerShdw>
                </a:effectLst>
                <a:latin typeface="ＭＳ Ｐゴシック" pitchFamily="50" charset="-128"/>
              </a:rPr>
              <a:t>、エタノールで</a:t>
            </a:r>
            <a:endParaRPr lang="en-US" altLang="ja-JP" sz="2400" dirty="0" smtClean="0">
              <a:solidFill>
                <a:prstClr val="white"/>
              </a:solidFill>
              <a:effectLst>
                <a:outerShdw blurRad="38100" dist="38100" dir="2700000" algn="tl">
                  <a:srgbClr val="000000">
                    <a:alpha val="43137"/>
                  </a:srgbClr>
                </a:outerShdw>
              </a:effectLst>
              <a:latin typeface="ＭＳ Ｐゴシック" pitchFamily="50" charset="-128"/>
            </a:endParaRPr>
          </a:p>
          <a:p>
            <a:pPr>
              <a:defRPr/>
            </a:pPr>
            <a:r>
              <a:rPr lang="ja-JP" altLang="en-US" sz="2400" dirty="0" smtClean="0">
                <a:solidFill>
                  <a:prstClr val="white"/>
                </a:solidFill>
                <a:effectLst>
                  <a:outerShdw blurRad="38100" dist="38100" dir="2700000" algn="tl">
                    <a:srgbClr val="000000">
                      <a:alpha val="43137"/>
                    </a:srgbClr>
                  </a:outerShdw>
                </a:effectLst>
                <a:latin typeface="ＭＳ Ｐゴシック" pitchFamily="50" charset="-128"/>
              </a:rPr>
              <a:t>　 　　湿潤</a:t>
            </a:r>
            <a:r>
              <a:rPr lang="ja-JP" altLang="en-US" sz="2400" dirty="0">
                <a:solidFill>
                  <a:prstClr val="white"/>
                </a:solidFill>
                <a:effectLst>
                  <a:outerShdw blurRad="38100" dist="38100" dir="2700000" algn="tl">
                    <a:srgbClr val="000000">
                      <a:alpha val="43137"/>
                    </a:srgbClr>
                  </a:outerShdw>
                </a:effectLst>
                <a:latin typeface="ＭＳ Ｐゴシック" pitchFamily="50" charset="-128"/>
              </a:rPr>
              <a:t>させた脱脂綿で手指の消毒を</a:t>
            </a:r>
            <a:r>
              <a:rPr lang="ja-JP" altLang="en-US" sz="2400" dirty="0" smtClean="0">
                <a:solidFill>
                  <a:prstClr val="white"/>
                </a:solidFill>
                <a:effectLst>
                  <a:outerShdw blurRad="38100" dist="38100" dir="2700000" algn="tl">
                    <a:srgbClr val="000000">
                      <a:alpha val="43137"/>
                    </a:srgbClr>
                  </a:outerShdw>
                </a:effectLst>
                <a:latin typeface="ＭＳ Ｐゴシック" pitchFamily="50" charset="-128"/>
              </a:rPr>
              <a:t>行う。</a:t>
            </a:r>
            <a:endParaRPr lang="en-US" altLang="ja-JP" sz="2400" dirty="0" smtClean="0">
              <a:solidFill>
                <a:prstClr val="white"/>
              </a:solidFill>
              <a:effectLst>
                <a:outerShdw blurRad="38100" dist="38100" dir="2700000" algn="tl">
                  <a:srgbClr val="000000">
                    <a:alpha val="43137"/>
                  </a:srgbClr>
                </a:outerShdw>
              </a:effectLst>
              <a:latin typeface="ＭＳ Ｐゴシック" pitchFamily="50" charset="-128"/>
            </a:endParaRPr>
          </a:p>
        </p:txBody>
      </p:sp>
      <p:pic>
        <p:nvPicPr>
          <p:cNvPr id="12294" name="Picture 10" descr="IMGP2119"/>
          <p:cNvPicPr>
            <a:picLocks noChangeAspect="1" noChangeArrowheads="1"/>
          </p:cNvPicPr>
          <p:nvPr/>
        </p:nvPicPr>
        <p:blipFill>
          <a:blip r:embed="rId3" cstate="print"/>
          <a:srcRect/>
          <a:stretch>
            <a:fillRect/>
          </a:stretch>
        </p:blipFill>
        <p:spPr bwMode="auto">
          <a:xfrm>
            <a:off x="1043608" y="4797152"/>
            <a:ext cx="2428892" cy="1752768"/>
          </a:xfrm>
          <a:prstGeom prst="rect">
            <a:avLst/>
          </a:prstGeom>
          <a:noFill/>
          <a:ln w="9525">
            <a:noFill/>
            <a:miter lim="800000"/>
            <a:headEnd/>
            <a:tailEnd/>
          </a:ln>
          <a:effectLst>
            <a:outerShdw blurRad="50800" dist="38100" dir="2700000" algn="tl" rotWithShape="0">
              <a:prstClr val="black">
                <a:alpha val="40000"/>
              </a:prstClr>
            </a:outerShdw>
          </a:effectLst>
        </p:spPr>
      </p:pic>
      <p:pic>
        <p:nvPicPr>
          <p:cNvPr id="205825" name="Picture 1" descr="大腸菌群"/>
          <p:cNvPicPr>
            <a:picLocks noChangeAspect="1" noChangeArrowheads="1"/>
          </p:cNvPicPr>
          <p:nvPr/>
        </p:nvPicPr>
        <p:blipFill>
          <a:blip r:embed="rId4" cstate="print"/>
          <a:srcRect/>
          <a:stretch>
            <a:fillRect/>
          </a:stretch>
        </p:blipFill>
        <p:spPr bwMode="auto">
          <a:xfrm>
            <a:off x="5580112" y="4797152"/>
            <a:ext cx="1691680" cy="1702958"/>
          </a:xfrm>
          <a:prstGeom prst="rect">
            <a:avLst/>
          </a:prstGeom>
          <a:noFill/>
        </p:spPr>
      </p:pic>
      <p:sp>
        <p:nvSpPr>
          <p:cNvPr id="9" name="Text Box 3"/>
          <p:cNvSpPr txBox="1">
            <a:spLocks noChangeArrowheads="1"/>
          </p:cNvSpPr>
          <p:nvPr/>
        </p:nvSpPr>
        <p:spPr bwMode="auto">
          <a:xfrm>
            <a:off x="3923928" y="5229200"/>
            <a:ext cx="864096" cy="923330"/>
          </a:xfrm>
          <a:prstGeom prst="rect">
            <a:avLst/>
          </a:prstGeom>
          <a:noFill/>
          <a:ln w="9525">
            <a:noFill/>
            <a:miter lim="800000"/>
            <a:headEnd/>
            <a:tailEnd/>
          </a:ln>
          <a:effectLst>
            <a:outerShdw dist="17961" dir="2700000" algn="ctr" rotWithShape="0">
              <a:schemeClr val="bg2"/>
            </a:outerShdw>
          </a:effectLst>
        </p:spPr>
        <p:txBody>
          <a:bodyPr wrap="square">
            <a:spAutoFit/>
          </a:bodyPr>
          <a:lstStyle/>
          <a:p>
            <a:pPr>
              <a:defRPr/>
            </a:pPr>
            <a:r>
              <a:rPr lang="ja-JP" altLang="en-US" sz="5400" dirty="0" smtClean="0">
                <a:solidFill>
                  <a:prstClr val="white"/>
                </a:solidFill>
                <a:latin typeface="ＭＳ Ｐゴシック" pitchFamily="50" charset="-128"/>
              </a:rPr>
              <a:t>➭</a:t>
            </a:r>
            <a:endParaRPr lang="en-US" altLang="ja-JP" sz="5400" dirty="0">
              <a:solidFill>
                <a:prstClr val="white"/>
              </a:solidFill>
              <a:latin typeface="ＭＳ Ｐゴシック" pitchFamily="50" charset="-128"/>
            </a:endParaRPr>
          </a:p>
        </p:txBody>
      </p:sp>
      <p:sp>
        <p:nvSpPr>
          <p:cNvPr id="10" name="Text Box 3"/>
          <p:cNvSpPr txBox="1">
            <a:spLocks noChangeArrowheads="1"/>
          </p:cNvSpPr>
          <p:nvPr/>
        </p:nvSpPr>
        <p:spPr bwMode="auto">
          <a:xfrm>
            <a:off x="4283968" y="6488668"/>
            <a:ext cx="4032448" cy="369332"/>
          </a:xfrm>
          <a:prstGeom prst="rect">
            <a:avLst/>
          </a:prstGeom>
          <a:noFill/>
          <a:ln w="9525">
            <a:noFill/>
            <a:miter lim="800000"/>
            <a:headEnd/>
            <a:tailEnd/>
          </a:ln>
          <a:effectLst>
            <a:outerShdw dist="17961" dir="2700000" algn="ctr" rotWithShape="0">
              <a:schemeClr val="bg2"/>
            </a:outerShdw>
          </a:effectLst>
        </p:spPr>
        <p:txBody>
          <a:bodyPr wrap="square">
            <a:spAutoFit/>
          </a:bodyPr>
          <a:lstStyle/>
          <a:p>
            <a:pPr>
              <a:defRPr/>
            </a:pPr>
            <a:r>
              <a:rPr lang="ja-JP" altLang="en-US" dirty="0" smtClean="0">
                <a:solidFill>
                  <a:prstClr val="white"/>
                </a:solidFill>
              </a:rPr>
              <a:t>デゾキシコレート培地における大腸菌群</a:t>
            </a:r>
            <a:endParaRPr lang="en-US" altLang="ja-JP" dirty="0">
              <a:solidFill>
                <a:prstClr val="white"/>
              </a:solidFill>
              <a:latin typeface="ＭＳ Ｐゴシック" pitchFamily="50" charset="-128"/>
            </a:endParaRPr>
          </a:p>
        </p:txBody>
      </p:sp>
    </p:spTree>
    <p:extLst>
      <p:ext uri="{BB962C8B-B14F-4D97-AF65-F5344CB8AC3E}">
        <p14:creationId xmlns:p14="http://schemas.microsoft.com/office/powerpoint/2010/main" val="184748692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bg>
      <p:bgPr>
        <a:solidFill>
          <a:srgbClr val="000099"/>
        </a:solidFill>
        <a:effectLst/>
      </p:bgPr>
    </p:bg>
    <p:spTree>
      <p:nvGrpSpPr>
        <p:cNvPr id="1" name=""/>
        <p:cNvGrpSpPr/>
        <p:nvPr/>
      </p:nvGrpSpPr>
      <p:grpSpPr>
        <a:xfrm>
          <a:off x="0" y="0"/>
          <a:ext cx="0" cy="0"/>
          <a:chOff x="0" y="0"/>
          <a:chExt cx="0" cy="0"/>
        </a:xfrm>
      </p:grpSpPr>
      <p:sp>
        <p:nvSpPr>
          <p:cNvPr id="9220" name="Text Box 4"/>
          <p:cNvSpPr txBox="1">
            <a:spLocks noChangeArrowheads="1"/>
          </p:cNvSpPr>
          <p:nvPr/>
        </p:nvSpPr>
        <p:spPr bwMode="auto">
          <a:xfrm>
            <a:off x="2500313" y="214313"/>
            <a:ext cx="5024015" cy="646331"/>
          </a:xfrm>
          <a:prstGeom prst="rect">
            <a:avLst/>
          </a:prstGeom>
          <a:noFill/>
          <a:ln w="9525">
            <a:noFill/>
            <a:miter lim="800000"/>
            <a:headEnd/>
            <a:tailEnd/>
          </a:ln>
          <a:effectLst/>
        </p:spPr>
        <p:txBody>
          <a:bodyPr wrap="square">
            <a:spAutoFit/>
          </a:bodyPr>
          <a:lstStyle/>
          <a:p>
            <a:pPr>
              <a:defRPr/>
            </a:pPr>
            <a:r>
              <a:rPr lang="ja-JP" altLang="en-US" sz="3600" dirty="0" smtClean="0">
                <a:solidFill>
                  <a:prstClr val="white"/>
                </a:solidFill>
                <a:effectLst>
                  <a:outerShdw blurRad="38100" dist="38100" dir="2700000" algn="tl">
                    <a:srgbClr val="000000">
                      <a:alpha val="43137"/>
                    </a:srgbClr>
                  </a:outerShdw>
                </a:effectLst>
              </a:rPr>
              <a:t>給食室</a:t>
            </a:r>
            <a:r>
              <a:rPr lang="ja-JP" altLang="en-US" sz="3600" dirty="0">
                <a:solidFill>
                  <a:prstClr val="white"/>
                </a:solidFill>
                <a:effectLst>
                  <a:outerShdw blurRad="38100" dist="38100" dir="2700000" algn="tl">
                    <a:srgbClr val="000000">
                      <a:alpha val="43137"/>
                    </a:srgbClr>
                  </a:outerShdw>
                </a:effectLst>
              </a:rPr>
              <a:t>の検査方法</a:t>
            </a:r>
          </a:p>
        </p:txBody>
      </p:sp>
      <p:sp>
        <p:nvSpPr>
          <p:cNvPr id="7" name="Text Box 3"/>
          <p:cNvSpPr txBox="1">
            <a:spLocks noChangeArrowheads="1"/>
          </p:cNvSpPr>
          <p:nvPr/>
        </p:nvSpPr>
        <p:spPr bwMode="auto">
          <a:xfrm>
            <a:off x="1928812" y="6181725"/>
            <a:ext cx="5591175" cy="400050"/>
          </a:xfrm>
          <a:prstGeom prst="rect">
            <a:avLst/>
          </a:prstGeom>
          <a:noFill/>
          <a:ln w="9525">
            <a:noFill/>
            <a:miter lim="800000"/>
            <a:headEnd/>
            <a:tailEnd/>
          </a:ln>
          <a:effectLst/>
        </p:spPr>
        <p:txBody>
          <a:bodyPr>
            <a:spAutoFit/>
          </a:bodyPr>
          <a:lstStyle/>
          <a:p>
            <a:pPr>
              <a:defRPr/>
            </a:pPr>
            <a:r>
              <a:rPr lang="en-US" altLang="ja-JP" sz="2000" dirty="0">
                <a:solidFill>
                  <a:prstClr val="white"/>
                </a:solidFill>
                <a:effectLst>
                  <a:outerShdw blurRad="38100" dist="38100" dir="2700000" algn="tl">
                    <a:srgbClr val="000000">
                      <a:alpha val="43137"/>
                    </a:srgbClr>
                  </a:outerShdw>
                </a:effectLst>
                <a:latin typeface="ＭＳ Ｐゴシック" pitchFamily="50" charset="-128"/>
              </a:rPr>
              <a:t>0.1mol/L </a:t>
            </a:r>
            <a:r>
              <a:rPr lang="ja-JP" altLang="en-US" sz="2000" dirty="0">
                <a:solidFill>
                  <a:prstClr val="white"/>
                </a:solidFill>
                <a:effectLst>
                  <a:outerShdw blurRad="38100" dist="38100" dir="2700000" algn="tl">
                    <a:srgbClr val="000000">
                      <a:alpha val="43137"/>
                    </a:srgbClr>
                  </a:outerShdw>
                </a:effectLst>
              </a:rPr>
              <a:t>ヨウ素溶液　・　パプリカ・メタノール溶液</a:t>
            </a:r>
            <a:endParaRPr lang="en-US" altLang="ja-JP" sz="2000" dirty="0">
              <a:solidFill>
                <a:prstClr val="white"/>
              </a:solidFill>
              <a:effectLst>
                <a:outerShdw blurRad="38100" dist="38100" dir="2700000" algn="tl">
                  <a:srgbClr val="000000">
                    <a:alpha val="43137"/>
                  </a:srgbClr>
                </a:outerShdw>
              </a:effectLst>
            </a:endParaRPr>
          </a:p>
        </p:txBody>
      </p:sp>
      <p:pic>
        <p:nvPicPr>
          <p:cNvPr id="13317" name="Picture 8" descr="IMGP2120"/>
          <p:cNvPicPr>
            <a:picLocks noChangeAspect="1" noChangeArrowheads="1"/>
          </p:cNvPicPr>
          <p:nvPr/>
        </p:nvPicPr>
        <p:blipFill>
          <a:blip r:embed="rId3" cstate="print"/>
          <a:srcRect/>
          <a:stretch>
            <a:fillRect/>
          </a:stretch>
        </p:blipFill>
        <p:spPr bwMode="auto">
          <a:xfrm>
            <a:off x="3071802" y="4365104"/>
            <a:ext cx="2714644" cy="1569507"/>
          </a:xfrm>
          <a:prstGeom prst="rect">
            <a:avLst/>
          </a:prstGeom>
          <a:solidFill>
            <a:schemeClr val="bg1"/>
          </a:solidFill>
          <a:ln w="9525">
            <a:noFill/>
            <a:miter lim="800000"/>
            <a:headEnd/>
            <a:tailEnd/>
          </a:ln>
          <a:effectLst>
            <a:outerShdw blurRad="50800" dist="38100" dir="2700000" algn="tl" rotWithShape="0">
              <a:prstClr val="black">
                <a:alpha val="40000"/>
              </a:prstClr>
            </a:outerShdw>
          </a:effectLst>
        </p:spPr>
      </p:pic>
      <p:sp>
        <p:nvSpPr>
          <p:cNvPr id="9219" name="Text Box 3"/>
          <p:cNvSpPr txBox="1">
            <a:spLocks noChangeArrowheads="1"/>
          </p:cNvSpPr>
          <p:nvPr/>
        </p:nvSpPr>
        <p:spPr bwMode="auto">
          <a:xfrm>
            <a:off x="602045" y="1049348"/>
            <a:ext cx="8248650" cy="2677656"/>
          </a:xfrm>
          <a:prstGeom prst="rect">
            <a:avLst/>
          </a:prstGeom>
          <a:noFill/>
          <a:ln w="9525">
            <a:noFill/>
            <a:miter lim="800000"/>
            <a:headEnd/>
            <a:tailEnd/>
          </a:ln>
          <a:effectLst/>
        </p:spPr>
        <p:txBody>
          <a:bodyPr>
            <a:spAutoFit/>
          </a:bodyPr>
          <a:lstStyle/>
          <a:p>
            <a:pPr>
              <a:defRPr/>
            </a:pPr>
            <a:r>
              <a:rPr lang="ja-JP" altLang="en-US" sz="2400" dirty="0">
                <a:solidFill>
                  <a:prstClr val="white"/>
                </a:solidFill>
                <a:effectLst>
                  <a:outerShdw blurRad="38100" dist="38100" dir="2700000" algn="tl">
                    <a:srgbClr val="000000">
                      <a:alpha val="43137"/>
                    </a:srgbClr>
                  </a:outerShdw>
                </a:effectLst>
                <a:latin typeface="ＭＳ Ｐゴシック" pitchFamily="50" charset="-128"/>
              </a:rPr>
              <a:t>・でんぷん性残留物検査</a:t>
            </a:r>
          </a:p>
          <a:p>
            <a:pPr>
              <a:defRPr/>
            </a:pPr>
            <a:r>
              <a:rPr lang="ja-JP" altLang="en-US" sz="2400" dirty="0">
                <a:solidFill>
                  <a:prstClr val="white"/>
                </a:solidFill>
                <a:effectLst>
                  <a:outerShdw blurRad="38100" dist="38100" dir="2700000" algn="tl">
                    <a:srgbClr val="000000">
                      <a:alpha val="43137"/>
                    </a:srgbClr>
                  </a:outerShdw>
                </a:effectLst>
                <a:latin typeface="ＭＳ Ｐゴシック" pitchFamily="50" charset="-128"/>
              </a:rPr>
              <a:t>　 食器類にヨウ素溶液</a:t>
            </a:r>
            <a:r>
              <a:rPr lang="ja-JP" altLang="en-US" sz="2400" dirty="0" smtClean="0">
                <a:solidFill>
                  <a:prstClr val="white"/>
                </a:solidFill>
                <a:effectLst>
                  <a:outerShdw blurRad="38100" dist="38100" dir="2700000" algn="tl">
                    <a:srgbClr val="000000">
                      <a:alpha val="43137"/>
                    </a:srgbClr>
                  </a:outerShdw>
                </a:effectLst>
                <a:latin typeface="ＭＳ Ｐゴシック" pitchFamily="50" charset="-128"/>
              </a:rPr>
              <a:t>を</a:t>
            </a:r>
            <a:r>
              <a:rPr lang="en-US" altLang="ja-JP" sz="2400" dirty="0" smtClean="0">
                <a:solidFill>
                  <a:prstClr val="white"/>
                </a:solidFill>
                <a:effectLst>
                  <a:outerShdw blurRad="38100" dist="38100" dir="2700000" algn="tl">
                    <a:srgbClr val="000000">
                      <a:alpha val="43137"/>
                    </a:srgbClr>
                  </a:outerShdw>
                </a:effectLst>
                <a:latin typeface="ＭＳ Ｐゴシック" pitchFamily="50" charset="-128"/>
              </a:rPr>
              <a:t>2</a:t>
            </a:r>
            <a:r>
              <a:rPr lang="ja-JP" altLang="en-US" sz="2400" dirty="0" err="1" smtClean="0">
                <a:solidFill>
                  <a:prstClr val="white"/>
                </a:solidFill>
                <a:effectLst>
                  <a:outerShdw blurRad="38100" dist="38100" dir="2700000" algn="tl">
                    <a:srgbClr val="000000">
                      <a:alpha val="43137"/>
                    </a:srgbClr>
                  </a:outerShdw>
                </a:effectLst>
                <a:latin typeface="ＭＳ Ｐゴシック" pitchFamily="50" charset="-128"/>
              </a:rPr>
              <a:t>、</a:t>
            </a:r>
            <a:r>
              <a:rPr lang="en-US" altLang="ja-JP" sz="2400" dirty="0" smtClean="0">
                <a:solidFill>
                  <a:prstClr val="white"/>
                </a:solidFill>
                <a:effectLst>
                  <a:outerShdw blurRad="38100" dist="38100" dir="2700000" algn="tl">
                    <a:srgbClr val="000000">
                      <a:alpha val="43137"/>
                    </a:srgbClr>
                  </a:outerShdw>
                </a:effectLst>
                <a:latin typeface="ＭＳ Ｐゴシック" pitchFamily="50" charset="-128"/>
              </a:rPr>
              <a:t>3ml</a:t>
            </a:r>
            <a:r>
              <a:rPr lang="ja-JP" altLang="en-US" sz="2400" dirty="0">
                <a:solidFill>
                  <a:prstClr val="white"/>
                </a:solidFill>
                <a:effectLst>
                  <a:outerShdw blurRad="38100" dist="38100" dir="2700000" algn="tl">
                    <a:srgbClr val="000000">
                      <a:alpha val="43137"/>
                    </a:srgbClr>
                  </a:outerShdw>
                </a:effectLst>
                <a:latin typeface="ＭＳ Ｐゴシック" pitchFamily="50" charset="-128"/>
              </a:rPr>
              <a:t>ふりかけ、食器を振り動かして、</a:t>
            </a:r>
          </a:p>
          <a:p>
            <a:pPr>
              <a:defRPr/>
            </a:pPr>
            <a:r>
              <a:rPr lang="ja-JP" altLang="en-US" sz="2400" dirty="0">
                <a:solidFill>
                  <a:prstClr val="white"/>
                </a:solidFill>
                <a:effectLst>
                  <a:outerShdw blurRad="38100" dist="38100" dir="2700000" algn="tl">
                    <a:srgbClr val="000000">
                      <a:alpha val="43137"/>
                    </a:srgbClr>
                  </a:outerShdw>
                </a:effectLst>
                <a:latin typeface="ＭＳ Ｐゴシック" pitchFamily="50" charset="-128"/>
              </a:rPr>
              <a:t>　 表面全体にヨウ素溶液がゆきわたるようにした後、軽く水洗</a:t>
            </a:r>
            <a:endParaRPr lang="en-US" altLang="ja-JP" sz="2400" dirty="0">
              <a:solidFill>
                <a:prstClr val="white"/>
              </a:solidFill>
              <a:effectLst>
                <a:outerShdw blurRad="38100" dist="38100" dir="2700000" algn="tl">
                  <a:srgbClr val="000000">
                    <a:alpha val="43137"/>
                  </a:srgbClr>
                </a:outerShdw>
              </a:effectLst>
              <a:latin typeface="ＭＳ Ｐゴシック" pitchFamily="50" charset="-128"/>
            </a:endParaRPr>
          </a:p>
          <a:p>
            <a:pPr>
              <a:defRPr/>
            </a:pPr>
            <a:r>
              <a:rPr lang="en-US" altLang="ja-JP" sz="2400" dirty="0">
                <a:solidFill>
                  <a:prstClr val="white"/>
                </a:solidFill>
                <a:effectLst>
                  <a:outerShdw blurRad="38100" dist="38100" dir="2700000" algn="tl">
                    <a:srgbClr val="000000">
                      <a:alpha val="43137"/>
                    </a:srgbClr>
                  </a:outerShdw>
                </a:effectLst>
                <a:latin typeface="ＭＳ Ｐゴシック" pitchFamily="50" charset="-128"/>
              </a:rPr>
              <a:t>    </a:t>
            </a:r>
            <a:r>
              <a:rPr lang="ja-JP" altLang="en-US" sz="2400" dirty="0">
                <a:solidFill>
                  <a:prstClr val="white"/>
                </a:solidFill>
                <a:effectLst>
                  <a:outerShdw blurRad="38100" dist="38100" dir="2700000" algn="tl">
                    <a:srgbClr val="000000">
                      <a:alpha val="43137"/>
                    </a:srgbClr>
                  </a:outerShdw>
                </a:effectLst>
                <a:latin typeface="ＭＳ Ｐゴシック" pitchFamily="50" charset="-128"/>
              </a:rPr>
              <a:t>し、青紫色を呈する部分があるか目視し</a:t>
            </a:r>
            <a:r>
              <a:rPr lang="ja-JP" altLang="en-US" sz="2400" dirty="0" smtClean="0">
                <a:solidFill>
                  <a:prstClr val="white"/>
                </a:solidFill>
                <a:effectLst>
                  <a:outerShdw blurRad="38100" dist="38100" dir="2700000" algn="tl">
                    <a:srgbClr val="000000">
                      <a:alpha val="43137"/>
                    </a:srgbClr>
                  </a:outerShdw>
                </a:effectLst>
                <a:latin typeface="ＭＳ Ｐゴシック" pitchFamily="50" charset="-128"/>
              </a:rPr>
              <a:t>、判定。</a:t>
            </a:r>
            <a:endParaRPr lang="ja-JP" altLang="en-US" sz="2400" dirty="0">
              <a:solidFill>
                <a:prstClr val="white"/>
              </a:solidFill>
              <a:effectLst>
                <a:outerShdw blurRad="38100" dist="38100" dir="2700000" algn="tl">
                  <a:srgbClr val="000000">
                    <a:alpha val="43137"/>
                  </a:srgbClr>
                </a:outerShdw>
              </a:effectLst>
              <a:latin typeface="ＭＳ Ｐゴシック" pitchFamily="50" charset="-128"/>
            </a:endParaRPr>
          </a:p>
          <a:p>
            <a:pPr>
              <a:defRPr/>
            </a:pPr>
            <a:r>
              <a:rPr lang="ja-JP" altLang="en-US" sz="2400" dirty="0">
                <a:solidFill>
                  <a:prstClr val="white"/>
                </a:solidFill>
                <a:effectLst>
                  <a:outerShdw blurRad="38100" dist="38100" dir="2700000" algn="tl">
                    <a:srgbClr val="000000">
                      <a:alpha val="43137"/>
                    </a:srgbClr>
                  </a:outerShdw>
                </a:effectLst>
                <a:latin typeface="ＭＳ Ｐゴシック" pitchFamily="50" charset="-128"/>
              </a:rPr>
              <a:t>・脂肪性残留物検査</a:t>
            </a:r>
          </a:p>
          <a:p>
            <a:pPr>
              <a:defRPr/>
            </a:pPr>
            <a:r>
              <a:rPr lang="ja-JP" altLang="en-US" sz="2400" dirty="0">
                <a:solidFill>
                  <a:prstClr val="white"/>
                </a:solidFill>
                <a:effectLst>
                  <a:outerShdw blurRad="38100" dist="38100" dir="2700000" algn="tl">
                    <a:srgbClr val="000000">
                      <a:alpha val="43137"/>
                    </a:srgbClr>
                  </a:outerShdw>
                </a:effectLst>
                <a:latin typeface="ＭＳ Ｐゴシック" pitchFamily="50" charset="-128"/>
              </a:rPr>
              <a:t>　  上記と同様の操作方法で、パプリカを使用し、オレンジ色を</a:t>
            </a:r>
            <a:endParaRPr lang="en-US" altLang="ja-JP" sz="2400" dirty="0">
              <a:solidFill>
                <a:prstClr val="white"/>
              </a:solidFill>
              <a:effectLst>
                <a:outerShdw blurRad="38100" dist="38100" dir="2700000" algn="tl">
                  <a:srgbClr val="000000">
                    <a:alpha val="43137"/>
                  </a:srgbClr>
                </a:outerShdw>
              </a:effectLst>
              <a:latin typeface="ＭＳ Ｐゴシック" pitchFamily="50" charset="-128"/>
            </a:endParaRPr>
          </a:p>
          <a:p>
            <a:pPr>
              <a:defRPr/>
            </a:pPr>
            <a:r>
              <a:rPr lang="ja-JP" altLang="en-US" sz="2400" dirty="0">
                <a:solidFill>
                  <a:prstClr val="white"/>
                </a:solidFill>
                <a:effectLst>
                  <a:outerShdw blurRad="38100" dist="38100" dir="2700000" algn="tl">
                    <a:srgbClr val="000000">
                      <a:alpha val="43137"/>
                    </a:srgbClr>
                  </a:outerShdw>
                </a:effectLst>
                <a:latin typeface="ＭＳ Ｐゴシック" pitchFamily="50" charset="-128"/>
              </a:rPr>
              <a:t>　　呈する部分があるか目視</a:t>
            </a:r>
            <a:r>
              <a:rPr lang="ja-JP" altLang="en-US" sz="2400" dirty="0" smtClean="0">
                <a:solidFill>
                  <a:prstClr val="white"/>
                </a:solidFill>
                <a:effectLst>
                  <a:outerShdw blurRad="38100" dist="38100" dir="2700000" algn="tl">
                    <a:srgbClr val="000000">
                      <a:alpha val="43137"/>
                    </a:srgbClr>
                  </a:outerShdw>
                </a:effectLst>
                <a:latin typeface="ＭＳ Ｐゴシック" pitchFamily="50" charset="-128"/>
              </a:rPr>
              <a:t>し、判定。</a:t>
            </a:r>
            <a:r>
              <a:rPr lang="ja-JP" altLang="en-US" sz="2400" dirty="0">
                <a:solidFill>
                  <a:prstClr val="white"/>
                </a:solidFill>
                <a:effectLst>
                  <a:outerShdw blurRad="38100" dist="38100" dir="2700000" algn="tl">
                    <a:srgbClr val="000000">
                      <a:alpha val="43137"/>
                    </a:srgbClr>
                  </a:outerShdw>
                </a:effectLst>
                <a:latin typeface="ＭＳ Ｐゴシック" pitchFamily="50" charset="-128"/>
              </a:rPr>
              <a:t>　</a:t>
            </a:r>
            <a:endParaRPr lang="en-US" altLang="ja-JP" sz="2400" dirty="0">
              <a:solidFill>
                <a:prstClr val="white"/>
              </a:solidFill>
              <a:effectLst>
                <a:outerShdw blurRad="38100" dist="38100" dir="2700000" algn="tl">
                  <a:srgbClr val="000000">
                    <a:alpha val="43137"/>
                  </a:srgbClr>
                </a:outerShdw>
              </a:effectLst>
              <a:latin typeface="ＭＳ Ｐゴシック" pitchFamily="50" charset="-128"/>
            </a:endParaRPr>
          </a:p>
        </p:txBody>
      </p:sp>
    </p:spTree>
    <p:extLst>
      <p:ext uri="{BB962C8B-B14F-4D97-AF65-F5344CB8AC3E}">
        <p14:creationId xmlns:p14="http://schemas.microsoft.com/office/powerpoint/2010/main" val="423807383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bg>
      <p:bgPr>
        <a:solidFill>
          <a:srgbClr val="000099"/>
        </a:solidFill>
        <a:effectLst/>
      </p:bgPr>
    </p:bg>
    <p:spTree>
      <p:nvGrpSpPr>
        <p:cNvPr id="1" name=""/>
        <p:cNvGrpSpPr/>
        <p:nvPr/>
      </p:nvGrpSpPr>
      <p:grpSpPr>
        <a:xfrm>
          <a:off x="0" y="0"/>
          <a:ext cx="0" cy="0"/>
          <a:chOff x="0" y="0"/>
          <a:chExt cx="0" cy="0"/>
        </a:xfrm>
      </p:grpSpPr>
      <p:sp>
        <p:nvSpPr>
          <p:cNvPr id="2" name="タイトル 1"/>
          <p:cNvSpPr>
            <a:spLocks noGrp="1"/>
          </p:cNvSpPr>
          <p:nvPr>
            <p:ph type="title"/>
          </p:nvPr>
        </p:nvSpPr>
        <p:spPr>
          <a:xfrm>
            <a:off x="0" y="0"/>
            <a:ext cx="9144000" cy="1052736"/>
          </a:xfrm>
        </p:spPr>
        <p:txBody>
          <a:bodyPr/>
          <a:lstStyle/>
          <a:p>
            <a:r>
              <a:rPr kumimoji="1" lang="ja-JP" altLang="en-US" dirty="0" smtClean="0">
                <a:solidFill>
                  <a:schemeClr val="bg1"/>
                </a:solidFill>
                <a:effectLst>
                  <a:outerShdw blurRad="38100" dist="38100" dir="2700000" algn="tl">
                    <a:srgbClr val="000000">
                      <a:alpha val="43137"/>
                    </a:srgbClr>
                  </a:outerShdw>
                </a:effectLst>
              </a:rPr>
              <a:t>スタンプの採取箇所</a:t>
            </a:r>
            <a:endParaRPr kumimoji="1" lang="ja-JP" altLang="en-US" dirty="0">
              <a:solidFill>
                <a:schemeClr val="bg1"/>
              </a:solidFill>
              <a:effectLst>
                <a:outerShdw blurRad="38100" dist="38100" dir="2700000" algn="tl">
                  <a:srgbClr val="000000">
                    <a:alpha val="43137"/>
                  </a:srgbClr>
                </a:outerShdw>
              </a:effectLst>
            </a:endParaRPr>
          </a:p>
        </p:txBody>
      </p:sp>
      <p:pic>
        <p:nvPicPr>
          <p:cNvPr id="1026"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585870" y="1124744"/>
            <a:ext cx="5904656" cy="5376068"/>
          </a:xfrm>
          <a:prstGeom prst="rect">
            <a:avLst/>
          </a:prstGeom>
          <a:solidFill>
            <a:schemeClr val="bg1"/>
          </a:solidFill>
          <a:ln>
            <a:noFill/>
          </a:ln>
          <a:effectLst/>
        </p:spPr>
      </p:pic>
    </p:spTree>
    <p:extLst>
      <p:ext uri="{BB962C8B-B14F-4D97-AF65-F5344CB8AC3E}">
        <p14:creationId xmlns:p14="http://schemas.microsoft.com/office/powerpoint/2010/main" val="2291082685"/>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bg>
      <p:bgPr>
        <a:solidFill>
          <a:srgbClr val="000099"/>
        </a:solidFill>
        <a:effectLst/>
      </p:bgPr>
    </p:bg>
    <p:spTree>
      <p:nvGrpSpPr>
        <p:cNvPr id="1" name=""/>
        <p:cNvGrpSpPr/>
        <p:nvPr/>
      </p:nvGrpSpPr>
      <p:grpSpPr>
        <a:xfrm>
          <a:off x="0" y="0"/>
          <a:ext cx="0" cy="0"/>
          <a:chOff x="0" y="0"/>
          <a:chExt cx="0" cy="0"/>
        </a:xfrm>
      </p:grpSpPr>
      <p:sp>
        <p:nvSpPr>
          <p:cNvPr id="2" name="タイトル 1"/>
          <p:cNvSpPr>
            <a:spLocks noGrp="1"/>
          </p:cNvSpPr>
          <p:nvPr>
            <p:ph type="title"/>
          </p:nvPr>
        </p:nvSpPr>
        <p:spPr>
          <a:xfrm>
            <a:off x="0" y="188640"/>
            <a:ext cx="9144000" cy="922114"/>
          </a:xfrm>
        </p:spPr>
        <p:txBody>
          <a:bodyPr>
            <a:normAutofit/>
          </a:bodyPr>
          <a:lstStyle/>
          <a:p>
            <a:r>
              <a:rPr lang="ja-JP" altLang="ja-JP" sz="3600" dirty="0" smtClean="0">
                <a:solidFill>
                  <a:schemeClr val="bg1"/>
                </a:solidFill>
                <a:effectLst>
                  <a:outerShdw blurRad="38100" dist="38100" dir="2700000" algn="tl">
                    <a:srgbClr val="000000">
                      <a:alpha val="43137"/>
                    </a:srgbClr>
                  </a:outerShdw>
                </a:effectLst>
              </a:rPr>
              <a:t>スタンプ採取</a:t>
            </a:r>
            <a:r>
              <a:rPr lang="ja-JP" altLang="en-US" sz="3600" dirty="0" smtClean="0">
                <a:solidFill>
                  <a:schemeClr val="bg1"/>
                </a:solidFill>
                <a:effectLst>
                  <a:outerShdw blurRad="38100" dist="38100" dir="2700000" algn="tl">
                    <a:srgbClr val="000000">
                      <a:alpha val="43137"/>
                    </a:srgbClr>
                  </a:outerShdw>
                </a:effectLst>
              </a:rPr>
              <a:t>箇所</a:t>
            </a:r>
            <a:endParaRPr kumimoji="1" lang="ja-JP" altLang="en-US" sz="3600" dirty="0">
              <a:solidFill>
                <a:schemeClr val="bg1"/>
              </a:solidFill>
              <a:effectLst>
                <a:outerShdw blurRad="38100" dist="38100" dir="2700000" algn="tl">
                  <a:srgbClr val="000000">
                    <a:alpha val="43137"/>
                  </a:srgbClr>
                </a:outerShdw>
              </a:effectLst>
            </a:endParaRPr>
          </a:p>
        </p:txBody>
      </p:sp>
      <p:sp>
        <p:nvSpPr>
          <p:cNvPr id="5" name="タイトル 1"/>
          <p:cNvSpPr txBox="1">
            <a:spLocks/>
          </p:cNvSpPr>
          <p:nvPr/>
        </p:nvSpPr>
        <p:spPr>
          <a:xfrm>
            <a:off x="0" y="1052736"/>
            <a:ext cx="9144000" cy="922114"/>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kumimoji="1" sz="4400" kern="1200">
                <a:solidFill>
                  <a:schemeClr val="tx1"/>
                </a:solidFill>
                <a:latin typeface="+mj-lt"/>
                <a:ea typeface="+mj-ea"/>
                <a:cs typeface="+mj-cs"/>
              </a:defRPr>
            </a:lvl1pPr>
          </a:lstStyle>
          <a:p>
            <a:r>
              <a:rPr lang="ja-JP" altLang="en-US" sz="3600" dirty="0" smtClean="0">
                <a:solidFill>
                  <a:prstClr val="white"/>
                </a:solidFill>
                <a:effectLst>
                  <a:outerShdw blurRad="38100" dist="38100" dir="2700000" algn="tl">
                    <a:srgbClr val="000000">
                      <a:alpha val="43137"/>
                    </a:srgbClr>
                  </a:outerShdw>
                </a:effectLst>
              </a:rPr>
              <a:t>パン皿</a:t>
            </a:r>
            <a:endParaRPr lang="ja-JP" altLang="en-US" sz="3600" dirty="0">
              <a:solidFill>
                <a:prstClr val="white"/>
              </a:solidFill>
              <a:effectLst>
                <a:outerShdw blurRad="38100" dist="38100" dir="2700000" algn="tl">
                  <a:srgbClr val="000000">
                    <a:alpha val="43137"/>
                  </a:srgbClr>
                </a:outerShdw>
              </a:effectLst>
            </a:endParaRPr>
          </a:p>
        </p:txBody>
      </p:sp>
      <p:pic>
        <p:nvPicPr>
          <p:cNvPr id="1027" name="Picture 3" descr="E:\DCIM\134_0905\IMGP2519.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98484" y="1974850"/>
            <a:ext cx="4339133" cy="325435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1028" name="Picture 4" descr="E:\DCIM\134_0905\IMGP2524.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067944" y="3032956"/>
            <a:ext cx="4848538" cy="3636403"/>
          </a:xfrm>
          <a:prstGeom prst="rect">
            <a:avLst/>
          </a:prstGeom>
          <a:solidFill>
            <a:srgbClr val="FFC000"/>
          </a:solidFill>
          <a:ln>
            <a:noFill/>
          </a:ln>
          <a:effectLst>
            <a:outerShdw blurRad="292100" dist="139700" dir="2700000" algn="tl" rotWithShape="0">
              <a:srgbClr val="333333">
                <a:alpha val="65000"/>
              </a:srgbClr>
            </a:outerShdw>
          </a:effectLst>
        </p:spPr>
      </p:pic>
      <p:sp>
        <p:nvSpPr>
          <p:cNvPr id="3" name="正方形/長方形 2"/>
          <p:cNvSpPr/>
          <p:nvPr/>
        </p:nvSpPr>
        <p:spPr>
          <a:xfrm>
            <a:off x="6228184" y="4437112"/>
            <a:ext cx="1080000" cy="1080120"/>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sp>
        <p:nvSpPr>
          <p:cNvPr id="7" name="右矢印 6"/>
          <p:cNvSpPr/>
          <p:nvPr/>
        </p:nvSpPr>
        <p:spPr>
          <a:xfrm>
            <a:off x="3416676" y="4190835"/>
            <a:ext cx="2441881" cy="156049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dirty="0" smtClean="0">
                <a:solidFill>
                  <a:prstClr val="white"/>
                </a:solidFill>
              </a:rPr>
              <a:t>１０㎝角の正方形</a:t>
            </a:r>
            <a:endParaRPr lang="ja-JP" altLang="en-US" dirty="0">
              <a:solidFill>
                <a:prstClr val="white"/>
              </a:solidFill>
            </a:endParaRPr>
          </a:p>
        </p:txBody>
      </p:sp>
      <p:cxnSp>
        <p:nvCxnSpPr>
          <p:cNvPr id="14" name="直線コネクタ 13"/>
          <p:cNvCxnSpPr/>
          <p:nvPr/>
        </p:nvCxnSpPr>
        <p:spPr>
          <a:xfrm>
            <a:off x="6156176" y="4437112"/>
            <a:ext cx="1152128" cy="1008112"/>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4" name="円/楕円 3"/>
          <p:cNvSpPr/>
          <p:nvPr/>
        </p:nvSpPr>
        <p:spPr>
          <a:xfrm>
            <a:off x="6012160" y="4293096"/>
            <a:ext cx="360040" cy="360040"/>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sp>
        <p:nvSpPr>
          <p:cNvPr id="11" name="円/楕円 10"/>
          <p:cNvSpPr/>
          <p:nvPr/>
        </p:nvSpPr>
        <p:spPr>
          <a:xfrm>
            <a:off x="7164288" y="5301208"/>
            <a:ext cx="360040" cy="360040"/>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cxnSp>
        <p:nvCxnSpPr>
          <p:cNvPr id="16" name="直線コネクタ 15"/>
          <p:cNvCxnSpPr>
            <a:stCxn id="10" idx="3"/>
          </p:cNvCxnSpPr>
          <p:nvPr/>
        </p:nvCxnSpPr>
        <p:spPr>
          <a:xfrm flipH="1">
            <a:off x="6156176" y="4600409"/>
            <a:ext cx="1060839" cy="916823"/>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0" name="円/楕円 9"/>
          <p:cNvSpPr/>
          <p:nvPr/>
        </p:nvSpPr>
        <p:spPr>
          <a:xfrm>
            <a:off x="7164288" y="4293096"/>
            <a:ext cx="360040" cy="360040"/>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sp>
        <p:nvSpPr>
          <p:cNvPr id="9" name="円/楕円 8"/>
          <p:cNvSpPr/>
          <p:nvPr/>
        </p:nvSpPr>
        <p:spPr>
          <a:xfrm>
            <a:off x="6588224" y="4797152"/>
            <a:ext cx="360040" cy="360040"/>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sp>
        <p:nvSpPr>
          <p:cNvPr id="12" name="円/楕円 11"/>
          <p:cNvSpPr/>
          <p:nvPr/>
        </p:nvSpPr>
        <p:spPr>
          <a:xfrm>
            <a:off x="6012160" y="5301208"/>
            <a:ext cx="360040" cy="360040"/>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spTree>
    <p:extLst>
      <p:ext uri="{BB962C8B-B14F-4D97-AF65-F5344CB8AC3E}">
        <p14:creationId xmlns:p14="http://schemas.microsoft.com/office/powerpoint/2010/main" val="1275849336"/>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bg>
      <p:bgPr>
        <a:solidFill>
          <a:srgbClr val="000099"/>
        </a:solidFill>
        <a:effectLst/>
      </p:bgPr>
    </p:bg>
    <p:spTree>
      <p:nvGrpSpPr>
        <p:cNvPr id="1" name=""/>
        <p:cNvGrpSpPr/>
        <p:nvPr/>
      </p:nvGrpSpPr>
      <p:grpSpPr>
        <a:xfrm>
          <a:off x="0" y="0"/>
          <a:ext cx="0" cy="0"/>
          <a:chOff x="0" y="0"/>
          <a:chExt cx="0" cy="0"/>
        </a:xfrm>
      </p:grpSpPr>
      <p:sp>
        <p:nvSpPr>
          <p:cNvPr id="2" name="タイトル 1"/>
          <p:cNvSpPr>
            <a:spLocks noGrp="1"/>
          </p:cNvSpPr>
          <p:nvPr>
            <p:ph type="title"/>
          </p:nvPr>
        </p:nvSpPr>
        <p:spPr>
          <a:xfrm>
            <a:off x="0" y="188640"/>
            <a:ext cx="9144000" cy="922114"/>
          </a:xfrm>
        </p:spPr>
        <p:txBody>
          <a:bodyPr>
            <a:normAutofit/>
          </a:bodyPr>
          <a:lstStyle/>
          <a:p>
            <a:r>
              <a:rPr lang="ja-JP" altLang="ja-JP" sz="3600" dirty="0" smtClean="0">
                <a:solidFill>
                  <a:schemeClr val="bg1"/>
                </a:solidFill>
                <a:effectLst>
                  <a:outerShdw blurRad="38100" dist="38100" dir="2700000" algn="tl">
                    <a:srgbClr val="000000">
                      <a:alpha val="43137"/>
                    </a:srgbClr>
                  </a:outerShdw>
                </a:effectLst>
              </a:rPr>
              <a:t>スタンプ採取</a:t>
            </a:r>
            <a:r>
              <a:rPr lang="ja-JP" altLang="en-US" sz="3600" dirty="0" smtClean="0">
                <a:solidFill>
                  <a:schemeClr val="bg1"/>
                </a:solidFill>
                <a:effectLst>
                  <a:outerShdw blurRad="38100" dist="38100" dir="2700000" algn="tl">
                    <a:srgbClr val="000000">
                      <a:alpha val="43137"/>
                    </a:srgbClr>
                  </a:outerShdw>
                </a:effectLst>
              </a:rPr>
              <a:t>箇所</a:t>
            </a:r>
            <a:endParaRPr kumimoji="1" lang="ja-JP" altLang="en-US" sz="3600" dirty="0">
              <a:solidFill>
                <a:schemeClr val="bg1"/>
              </a:solidFill>
              <a:effectLst>
                <a:outerShdw blurRad="38100" dist="38100" dir="2700000" algn="tl">
                  <a:srgbClr val="000000">
                    <a:alpha val="43137"/>
                  </a:srgbClr>
                </a:outerShdw>
              </a:effectLst>
            </a:endParaRPr>
          </a:p>
        </p:txBody>
      </p:sp>
      <p:sp>
        <p:nvSpPr>
          <p:cNvPr id="5" name="タイトル 1"/>
          <p:cNvSpPr txBox="1">
            <a:spLocks/>
          </p:cNvSpPr>
          <p:nvPr/>
        </p:nvSpPr>
        <p:spPr>
          <a:xfrm>
            <a:off x="0" y="1052736"/>
            <a:ext cx="9144000" cy="922114"/>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kumimoji="1" sz="4400" kern="1200">
                <a:solidFill>
                  <a:schemeClr val="tx1"/>
                </a:solidFill>
                <a:latin typeface="+mj-lt"/>
                <a:ea typeface="+mj-ea"/>
                <a:cs typeface="+mj-cs"/>
              </a:defRPr>
            </a:lvl1pPr>
          </a:lstStyle>
          <a:p>
            <a:r>
              <a:rPr lang="ja-JP" altLang="en-US" sz="3600" dirty="0" smtClean="0">
                <a:solidFill>
                  <a:prstClr val="white"/>
                </a:solidFill>
                <a:effectLst>
                  <a:outerShdw blurRad="38100" dist="38100" dir="2700000" algn="tl">
                    <a:srgbClr val="000000">
                      <a:alpha val="43137"/>
                    </a:srgbClr>
                  </a:outerShdw>
                </a:effectLst>
              </a:rPr>
              <a:t>菜皿</a:t>
            </a:r>
            <a:endParaRPr lang="ja-JP" altLang="en-US" sz="3600" dirty="0">
              <a:solidFill>
                <a:prstClr val="white"/>
              </a:solidFill>
              <a:effectLst>
                <a:outerShdw blurRad="38100" dist="38100" dir="2700000" algn="tl">
                  <a:srgbClr val="000000">
                    <a:alpha val="43137"/>
                  </a:srgbClr>
                </a:outerShdw>
              </a:effectLst>
            </a:endParaRPr>
          </a:p>
        </p:txBody>
      </p:sp>
      <p:pic>
        <p:nvPicPr>
          <p:cNvPr id="2050" name="Picture 2" descr="E:\DCIM\134_0905\IMGP2514.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51520" y="1946250"/>
            <a:ext cx="4377267" cy="328295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2051" name="Picture 3" descr="E:\DCIM\134_0905\IMGP2516.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995936" y="3040360"/>
            <a:ext cx="4860032" cy="3645024"/>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
        <p:nvSpPr>
          <p:cNvPr id="6" name="正方形/長方形 5"/>
          <p:cNvSpPr/>
          <p:nvPr/>
        </p:nvSpPr>
        <p:spPr>
          <a:xfrm>
            <a:off x="5868144" y="4437112"/>
            <a:ext cx="1080000" cy="1080120"/>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sp>
        <p:nvSpPr>
          <p:cNvPr id="12" name="右矢印 11"/>
          <p:cNvSpPr/>
          <p:nvPr/>
        </p:nvSpPr>
        <p:spPr>
          <a:xfrm>
            <a:off x="3128086" y="4196924"/>
            <a:ext cx="2441881" cy="156049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dirty="0" smtClean="0">
                <a:solidFill>
                  <a:prstClr val="white"/>
                </a:solidFill>
              </a:rPr>
              <a:t>１０㎝角の正方形</a:t>
            </a:r>
            <a:endParaRPr lang="ja-JP" altLang="en-US" dirty="0">
              <a:solidFill>
                <a:prstClr val="white"/>
              </a:solidFill>
            </a:endParaRPr>
          </a:p>
        </p:txBody>
      </p:sp>
      <p:cxnSp>
        <p:nvCxnSpPr>
          <p:cNvPr id="13" name="直線コネクタ 12"/>
          <p:cNvCxnSpPr/>
          <p:nvPr/>
        </p:nvCxnSpPr>
        <p:spPr>
          <a:xfrm>
            <a:off x="5868144" y="4437112"/>
            <a:ext cx="1224136" cy="1152128"/>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7" name="円/楕円 6"/>
          <p:cNvSpPr/>
          <p:nvPr/>
        </p:nvSpPr>
        <p:spPr>
          <a:xfrm>
            <a:off x="5652120" y="4221088"/>
            <a:ext cx="360040" cy="360040"/>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sp>
        <p:nvSpPr>
          <p:cNvPr id="10" name="円/楕円 9"/>
          <p:cNvSpPr/>
          <p:nvPr/>
        </p:nvSpPr>
        <p:spPr>
          <a:xfrm>
            <a:off x="6876256" y="5373216"/>
            <a:ext cx="360040" cy="360040"/>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cxnSp>
        <p:nvCxnSpPr>
          <p:cNvPr id="14" name="直線コネクタ 13"/>
          <p:cNvCxnSpPr>
            <a:stCxn id="9" idx="3"/>
            <a:endCxn id="11" idx="7"/>
          </p:cNvCxnSpPr>
          <p:nvPr/>
        </p:nvCxnSpPr>
        <p:spPr>
          <a:xfrm flipH="1">
            <a:off x="5959433" y="4528401"/>
            <a:ext cx="897542" cy="897542"/>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9" name="円/楕円 8"/>
          <p:cNvSpPr/>
          <p:nvPr/>
        </p:nvSpPr>
        <p:spPr>
          <a:xfrm>
            <a:off x="6804248" y="4221088"/>
            <a:ext cx="360040" cy="360040"/>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sp>
        <p:nvSpPr>
          <p:cNvPr id="11" name="円/楕円 10"/>
          <p:cNvSpPr/>
          <p:nvPr/>
        </p:nvSpPr>
        <p:spPr>
          <a:xfrm>
            <a:off x="5652120" y="5373216"/>
            <a:ext cx="360040" cy="360040"/>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sp>
        <p:nvSpPr>
          <p:cNvPr id="8" name="円/楕円 7"/>
          <p:cNvSpPr/>
          <p:nvPr/>
        </p:nvSpPr>
        <p:spPr>
          <a:xfrm>
            <a:off x="6228184" y="4797152"/>
            <a:ext cx="360040" cy="360040"/>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spTree>
    <p:extLst>
      <p:ext uri="{BB962C8B-B14F-4D97-AF65-F5344CB8AC3E}">
        <p14:creationId xmlns:p14="http://schemas.microsoft.com/office/powerpoint/2010/main" val="2638862623"/>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bg>
      <p:bgPr>
        <a:solidFill>
          <a:srgbClr val="000099"/>
        </a:solidFill>
        <a:effectLst/>
      </p:bgPr>
    </p:bg>
    <p:spTree>
      <p:nvGrpSpPr>
        <p:cNvPr id="1" name=""/>
        <p:cNvGrpSpPr/>
        <p:nvPr/>
      </p:nvGrpSpPr>
      <p:grpSpPr>
        <a:xfrm>
          <a:off x="0" y="0"/>
          <a:ext cx="0" cy="0"/>
          <a:chOff x="0" y="0"/>
          <a:chExt cx="0" cy="0"/>
        </a:xfrm>
      </p:grpSpPr>
      <p:sp>
        <p:nvSpPr>
          <p:cNvPr id="2" name="タイトル 1"/>
          <p:cNvSpPr>
            <a:spLocks noGrp="1"/>
          </p:cNvSpPr>
          <p:nvPr>
            <p:ph type="title"/>
          </p:nvPr>
        </p:nvSpPr>
        <p:spPr>
          <a:xfrm>
            <a:off x="0" y="188640"/>
            <a:ext cx="9144000" cy="922114"/>
          </a:xfrm>
        </p:spPr>
        <p:txBody>
          <a:bodyPr>
            <a:normAutofit/>
          </a:bodyPr>
          <a:lstStyle/>
          <a:p>
            <a:r>
              <a:rPr lang="ja-JP" altLang="ja-JP" sz="3600" dirty="0" smtClean="0">
                <a:solidFill>
                  <a:schemeClr val="bg1"/>
                </a:solidFill>
                <a:effectLst>
                  <a:outerShdw blurRad="38100" dist="38100" dir="2700000" algn="tl">
                    <a:srgbClr val="000000">
                      <a:alpha val="43137"/>
                    </a:srgbClr>
                  </a:outerShdw>
                </a:effectLst>
              </a:rPr>
              <a:t>スタンプ採取</a:t>
            </a:r>
            <a:r>
              <a:rPr lang="ja-JP" altLang="en-US" sz="3600" dirty="0" smtClean="0">
                <a:solidFill>
                  <a:schemeClr val="bg1"/>
                </a:solidFill>
                <a:effectLst>
                  <a:outerShdw blurRad="38100" dist="38100" dir="2700000" algn="tl">
                    <a:srgbClr val="000000">
                      <a:alpha val="43137"/>
                    </a:srgbClr>
                  </a:outerShdw>
                </a:effectLst>
              </a:rPr>
              <a:t>箇所</a:t>
            </a:r>
            <a:endParaRPr kumimoji="1" lang="ja-JP" altLang="en-US" sz="3600" dirty="0">
              <a:solidFill>
                <a:schemeClr val="bg1"/>
              </a:solidFill>
              <a:effectLst>
                <a:outerShdw blurRad="38100" dist="38100" dir="2700000" algn="tl">
                  <a:srgbClr val="000000">
                    <a:alpha val="43137"/>
                  </a:srgbClr>
                </a:outerShdw>
              </a:effectLst>
            </a:endParaRPr>
          </a:p>
        </p:txBody>
      </p:sp>
      <p:sp>
        <p:nvSpPr>
          <p:cNvPr id="5" name="タイトル 1"/>
          <p:cNvSpPr txBox="1">
            <a:spLocks/>
          </p:cNvSpPr>
          <p:nvPr/>
        </p:nvSpPr>
        <p:spPr>
          <a:xfrm>
            <a:off x="0" y="1052736"/>
            <a:ext cx="9144000" cy="922114"/>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kumimoji="1" sz="4400" kern="1200">
                <a:solidFill>
                  <a:schemeClr val="tx1"/>
                </a:solidFill>
                <a:latin typeface="+mj-lt"/>
                <a:ea typeface="+mj-ea"/>
                <a:cs typeface="+mj-cs"/>
              </a:defRPr>
            </a:lvl1pPr>
          </a:lstStyle>
          <a:p>
            <a:r>
              <a:rPr lang="ja-JP" altLang="en-US" sz="3600" dirty="0" smtClean="0">
                <a:solidFill>
                  <a:prstClr val="white"/>
                </a:solidFill>
                <a:effectLst>
                  <a:outerShdw blurRad="38100" dist="38100" dir="2700000" algn="tl">
                    <a:srgbClr val="000000">
                      <a:alpha val="43137"/>
                    </a:srgbClr>
                  </a:outerShdw>
                </a:effectLst>
              </a:rPr>
              <a:t>ラーメン鉢</a:t>
            </a:r>
            <a:endParaRPr lang="ja-JP" altLang="en-US" sz="3600" dirty="0">
              <a:solidFill>
                <a:prstClr val="white"/>
              </a:solidFill>
              <a:effectLst>
                <a:outerShdw blurRad="38100" dist="38100" dir="2700000" algn="tl">
                  <a:srgbClr val="000000">
                    <a:alpha val="43137"/>
                  </a:srgbClr>
                </a:outerShdw>
              </a:effectLst>
            </a:endParaRPr>
          </a:p>
        </p:txBody>
      </p:sp>
      <p:pic>
        <p:nvPicPr>
          <p:cNvPr id="3074" name="Picture 2" descr="E:\DCIM\134_0905\IMGP2517.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51520" y="1990656"/>
            <a:ext cx="4320480" cy="324036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3075" name="Picture 3" descr="E:\DCIM\134_0905\IMGP2518.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067944" y="3068960"/>
            <a:ext cx="4860032" cy="3645024"/>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
        <p:nvSpPr>
          <p:cNvPr id="6" name="正方形/長方形 5"/>
          <p:cNvSpPr/>
          <p:nvPr/>
        </p:nvSpPr>
        <p:spPr>
          <a:xfrm>
            <a:off x="6156176" y="4437112"/>
            <a:ext cx="1080000" cy="1080120"/>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sp>
        <p:nvSpPr>
          <p:cNvPr id="12" name="右矢印 11"/>
          <p:cNvSpPr/>
          <p:nvPr/>
        </p:nvSpPr>
        <p:spPr>
          <a:xfrm>
            <a:off x="3351059" y="4166328"/>
            <a:ext cx="2441881" cy="156049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dirty="0" smtClean="0">
                <a:solidFill>
                  <a:prstClr val="white"/>
                </a:solidFill>
              </a:rPr>
              <a:t>１０㎝角の正方形</a:t>
            </a:r>
            <a:endParaRPr lang="ja-JP" altLang="en-US" dirty="0">
              <a:solidFill>
                <a:prstClr val="white"/>
              </a:solidFill>
            </a:endParaRPr>
          </a:p>
        </p:txBody>
      </p:sp>
      <p:cxnSp>
        <p:nvCxnSpPr>
          <p:cNvPr id="14" name="直線コネクタ 13"/>
          <p:cNvCxnSpPr/>
          <p:nvPr/>
        </p:nvCxnSpPr>
        <p:spPr>
          <a:xfrm flipH="1">
            <a:off x="6156176" y="4437112"/>
            <a:ext cx="1080120" cy="108012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0" name="円/楕円 9"/>
          <p:cNvSpPr/>
          <p:nvPr/>
        </p:nvSpPr>
        <p:spPr>
          <a:xfrm>
            <a:off x="5940152" y="5373216"/>
            <a:ext cx="360040" cy="360040"/>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cxnSp>
        <p:nvCxnSpPr>
          <p:cNvPr id="13" name="直線コネクタ 12"/>
          <p:cNvCxnSpPr/>
          <p:nvPr/>
        </p:nvCxnSpPr>
        <p:spPr>
          <a:xfrm>
            <a:off x="6156176" y="4437112"/>
            <a:ext cx="1152128" cy="1152128"/>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8" name="円/楕円 7"/>
          <p:cNvSpPr/>
          <p:nvPr/>
        </p:nvSpPr>
        <p:spPr>
          <a:xfrm>
            <a:off x="6516216" y="4797152"/>
            <a:ext cx="360040" cy="360040"/>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sp>
        <p:nvSpPr>
          <p:cNvPr id="11" name="円/楕円 10"/>
          <p:cNvSpPr/>
          <p:nvPr/>
        </p:nvSpPr>
        <p:spPr>
          <a:xfrm>
            <a:off x="7092280" y="4221088"/>
            <a:ext cx="360040" cy="360040"/>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sp>
        <p:nvSpPr>
          <p:cNvPr id="7" name="円/楕円 6"/>
          <p:cNvSpPr/>
          <p:nvPr/>
        </p:nvSpPr>
        <p:spPr>
          <a:xfrm>
            <a:off x="5940152" y="4221088"/>
            <a:ext cx="360040" cy="360040"/>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sp>
        <p:nvSpPr>
          <p:cNvPr id="9" name="円/楕円 8"/>
          <p:cNvSpPr/>
          <p:nvPr/>
        </p:nvSpPr>
        <p:spPr>
          <a:xfrm>
            <a:off x="7092280" y="5373216"/>
            <a:ext cx="360040" cy="360040"/>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spTree>
    <p:extLst>
      <p:ext uri="{BB962C8B-B14F-4D97-AF65-F5344CB8AC3E}">
        <p14:creationId xmlns:p14="http://schemas.microsoft.com/office/powerpoint/2010/main" val="2971246579"/>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bg>
      <p:bgPr>
        <a:solidFill>
          <a:srgbClr val="000099"/>
        </a:solidFill>
        <a:effectLst/>
      </p:bgPr>
    </p:bg>
    <p:spTree>
      <p:nvGrpSpPr>
        <p:cNvPr id="1" name=""/>
        <p:cNvGrpSpPr/>
        <p:nvPr/>
      </p:nvGrpSpPr>
      <p:grpSpPr>
        <a:xfrm>
          <a:off x="0" y="0"/>
          <a:ext cx="0" cy="0"/>
          <a:chOff x="0" y="0"/>
          <a:chExt cx="0" cy="0"/>
        </a:xfrm>
      </p:grpSpPr>
      <p:sp>
        <p:nvSpPr>
          <p:cNvPr id="2" name="タイトル 1"/>
          <p:cNvSpPr>
            <a:spLocks noGrp="1"/>
          </p:cNvSpPr>
          <p:nvPr>
            <p:ph type="title"/>
          </p:nvPr>
        </p:nvSpPr>
        <p:spPr>
          <a:xfrm>
            <a:off x="0" y="188640"/>
            <a:ext cx="9144000" cy="922114"/>
          </a:xfrm>
        </p:spPr>
        <p:txBody>
          <a:bodyPr>
            <a:normAutofit/>
          </a:bodyPr>
          <a:lstStyle/>
          <a:p>
            <a:r>
              <a:rPr lang="ja-JP" altLang="ja-JP" sz="3600" dirty="0" smtClean="0">
                <a:solidFill>
                  <a:schemeClr val="bg1"/>
                </a:solidFill>
                <a:effectLst>
                  <a:outerShdw blurRad="38100" dist="38100" dir="2700000" algn="tl">
                    <a:srgbClr val="000000">
                      <a:alpha val="43137"/>
                    </a:srgbClr>
                  </a:outerShdw>
                </a:effectLst>
              </a:rPr>
              <a:t>スタンプ採取</a:t>
            </a:r>
            <a:r>
              <a:rPr lang="ja-JP" altLang="en-US" sz="3600" dirty="0" smtClean="0">
                <a:solidFill>
                  <a:schemeClr val="bg1"/>
                </a:solidFill>
                <a:effectLst>
                  <a:outerShdw blurRad="38100" dist="38100" dir="2700000" algn="tl">
                    <a:srgbClr val="000000">
                      <a:alpha val="43137"/>
                    </a:srgbClr>
                  </a:outerShdw>
                </a:effectLst>
              </a:rPr>
              <a:t>箇所</a:t>
            </a:r>
            <a:endParaRPr kumimoji="1" lang="ja-JP" altLang="en-US" sz="3600" dirty="0">
              <a:solidFill>
                <a:schemeClr val="bg1"/>
              </a:solidFill>
              <a:effectLst>
                <a:outerShdw blurRad="38100" dist="38100" dir="2700000" algn="tl">
                  <a:srgbClr val="000000">
                    <a:alpha val="43137"/>
                  </a:srgbClr>
                </a:outerShdw>
              </a:effectLst>
            </a:endParaRPr>
          </a:p>
        </p:txBody>
      </p:sp>
      <p:sp>
        <p:nvSpPr>
          <p:cNvPr id="5" name="タイトル 1"/>
          <p:cNvSpPr txBox="1">
            <a:spLocks/>
          </p:cNvSpPr>
          <p:nvPr/>
        </p:nvSpPr>
        <p:spPr>
          <a:xfrm>
            <a:off x="0" y="1052736"/>
            <a:ext cx="9144000" cy="922114"/>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kumimoji="1" sz="4400" kern="1200">
                <a:solidFill>
                  <a:schemeClr val="tx1"/>
                </a:solidFill>
                <a:latin typeface="+mj-lt"/>
                <a:ea typeface="+mj-ea"/>
                <a:cs typeface="+mj-cs"/>
              </a:defRPr>
            </a:lvl1pPr>
          </a:lstStyle>
          <a:p>
            <a:r>
              <a:rPr lang="ja-JP" altLang="en-US" sz="3600" dirty="0">
                <a:solidFill>
                  <a:prstClr val="white"/>
                </a:solidFill>
                <a:effectLst>
                  <a:outerShdw blurRad="38100" dist="38100" dir="2700000" algn="tl">
                    <a:srgbClr val="000000">
                      <a:alpha val="43137"/>
                    </a:srgbClr>
                  </a:outerShdw>
                </a:effectLst>
              </a:rPr>
              <a:t>丼鉢</a:t>
            </a:r>
          </a:p>
        </p:txBody>
      </p:sp>
      <p:pic>
        <p:nvPicPr>
          <p:cNvPr id="4098" name="Picture 2" descr="E:\DCIM\134_0905\IMGP2512.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20298" y="1949698"/>
            <a:ext cx="4251702" cy="3188777"/>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4099" name="Picture 3" descr="E:\DCIM\134_0905\IMGP2513.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953199" y="2902251"/>
            <a:ext cx="5004048" cy="3753036"/>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
        <p:nvSpPr>
          <p:cNvPr id="6" name="正方形/長方形 5"/>
          <p:cNvSpPr/>
          <p:nvPr/>
        </p:nvSpPr>
        <p:spPr>
          <a:xfrm>
            <a:off x="5940152" y="4365104"/>
            <a:ext cx="1080000" cy="1080120"/>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sp>
        <p:nvSpPr>
          <p:cNvPr id="13" name="右矢印 12"/>
          <p:cNvSpPr/>
          <p:nvPr/>
        </p:nvSpPr>
        <p:spPr>
          <a:xfrm>
            <a:off x="3119066" y="4185084"/>
            <a:ext cx="2441881" cy="156049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dirty="0" smtClean="0">
                <a:solidFill>
                  <a:prstClr val="white"/>
                </a:solidFill>
              </a:rPr>
              <a:t>１０㎝角の正方形</a:t>
            </a:r>
            <a:endParaRPr lang="ja-JP" altLang="en-US" dirty="0">
              <a:solidFill>
                <a:prstClr val="white"/>
              </a:solidFill>
            </a:endParaRPr>
          </a:p>
        </p:txBody>
      </p:sp>
      <p:cxnSp>
        <p:nvCxnSpPr>
          <p:cNvPr id="14" name="直線コネクタ 13"/>
          <p:cNvCxnSpPr>
            <a:stCxn id="7" idx="5"/>
            <a:endCxn id="10" idx="1"/>
          </p:cNvCxnSpPr>
          <p:nvPr/>
        </p:nvCxnSpPr>
        <p:spPr>
          <a:xfrm>
            <a:off x="5959433" y="4456393"/>
            <a:ext cx="1041558" cy="897542"/>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7" name="円/楕円 6"/>
          <p:cNvSpPr/>
          <p:nvPr/>
        </p:nvSpPr>
        <p:spPr>
          <a:xfrm>
            <a:off x="5652120" y="4149080"/>
            <a:ext cx="360040" cy="360040"/>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sp>
        <p:nvSpPr>
          <p:cNvPr id="10" name="円/楕円 9"/>
          <p:cNvSpPr/>
          <p:nvPr/>
        </p:nvSpPr>
        <p:spPr>
          <a:xfrm>
            <a:off x="6948264" y="5301208"/>
            <a:ext cx="360040" cy="360040"/>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cxnSp>
        <p:nvCxnSpPr>
          <p:cNvPr id="15" name="直線コネクタ 14"/>
          <p:cNvCxnSpPr>
            <a:stCxn id="9" idx="3"/>
            <a:endCxn id="11" idx="7"/>
          </p:cNvCxnSpPr>
          <p:nvPr/>
        </p:nvCxnSpPr>
        <p:spPr>
          <a:xfrm flipH="1">
            <a:off x="5959433" y="4456393"/>
            <a:ext cx="1041558" cy="897542"/>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8" name="円/楕円 7"/>
          <p:cNvSpPr/>
          <p:nvPr/>
        </p:nvSpPr>
        <p:spPr>
          <a:xfrm>
            <a:off x="6316942" y="4725144"/>
            <a:ext cx="360040" cy="360040"/>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sp>
        <p:nvSpPr>
          <p:cNvPr id="11" name="円/楕円 10"/>
          <p:cNvSpPr/>
          <p:nvPr/>
        </p:nvSpPr>
        <p:spPr>
          <a:xfrm>
            <a:off x="5652120" y="5301208"/>
            <a:ext cx="360040" cy="360040"/>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sp>
        <p:nvSpPr>
          <p:cNvPr id="9" name="円/楕円 8"/>
          <p:cNvSpPr/>
          <p:nvPr/>
        </p:nvSpPr>
        <p:spPr>
          <a:xfrm>
            <a:off x="6948264" y="4149080"/>
            <a:ext cx="360040" cy="360040"/>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spTree>
    <p:extLst>
      <p:ext uri="{BB962C8B-B14F-4D97-AF65-F5344CB8AC3E}">
        <p14:creationId xmlns:p14="http://schemas.microsoft.com/office/powerpoint/2010/main" val="643335847"/>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bg>
      <p:bgPr>
        <a:solidFill>
          <a:srgbClr val="000099"/>
        </a:solidFill>
        <a:effectLst/>
      </p:bgPr>
    </p:bg>
    <p:spTree>
      <p:nvGrpSpPr>
        <p:cNvPr id="1" name=""/>
        <p:cNvGrpSpPr/>
        <p:nvPr/>
      </p:nvGrpSpPr>
      <p:grpSpPr>
        <a:xfrm>
          <a:off x="0" y="0"/>
          <a:ext cx="0" cy="0"/>
          <a:chOff x="0" y="0"/>
          <a:chExt cx="0" cy="0"/>
        </a:xfrm>
      </p:grpSpPr>
      <p:sp>
        <p:nvSpPr>
          <p:cNvPr id="2" name="タイトル 1"/>
          <p:cNvSpPr>
            <a:spLocks noGrp="1"/>
          </p:cNvSpPr>
          <p:nvPr>
            <p:ph type="title"/>
          </p:nvPr>
        </p:nvSpPr>
        <p:spPr>
          <a:xfrm>
            <a:off x="0" y="188640"/>
            <a:ext cx="9144000" cy="922114"/>
          </a:xfrm>
        </p:spPr>
        <p:txBody>
          <a:bodyPr>
            <a:normAutofit/>
          </a:bodyPr>
          <a:lstStyle/>
          <a:p>
            <a:r>
              <a:rPr lang="ja-JP" altLang="ja-JP" sz="3600" dirty="0" smtClean="0">
                <a:solidFill>
                  <a:schemeClr val="bg1"/>
                </a:solidFill>
                <a:effectLst>
                  <a:outerShdw blurRad="38100" dist="38100" dir="2700000" algn="tl">
                    <a:srgbClr val="000000">
                      <a:alpha val="43137"/>
                    </a:srgbClr>
                  </a:outerShdw>
                </a:effectLst>
              </a:rPr>
              <a:t>スタンプ採取</a:t>
            </a:r>
            <a:r>
              <a:rPr lang="ja-JP" altLang="en-US" sz="3600" dirty="0" smtClean="0">
                <a:solidFill>
                  <a:schemeClr val="bg1"/>
                </a:solidFill>
                <a:effectLst>
                  <a:outerShdw blurRad="38100" dist="38100" dir="2700000" algn="tl">
                    <a:srgbClr val="000000">
                      <a:alpha val="43137"/>
                    </a:srgbClr>
                  </a:outerShdw>
                </a:effectLst>
              </a:rPr>
              <a:t>箇所</a:t>
            </a:r>
            <a:endParaRPr kumimoji="1" lang="ja-JP" altLang="en-US" sz="3600" dirty="0">
              <a:solidFill>
                <a:schemeClr val="bg1"/>
              </a:solidFill>
              <a:effectLst>
                <a:outerShdw blurRad="38100" dist="38100" dir="2700000" algn="tl">
                  <a:srgbClr val="000000">
                    <a:alpha val="43137"/>
                  </a:srgbClr>
                </a:outerShdw>
              </a:effectLst>
            </a:endParaRPr>
          </a:p>
        </p:txBody>
      </p:sp>
      <p:sp>
        <p:nvSpPr>
          <p:cNvPr id="5" name="タイトル 1"/>
          <p:cNvSpPr txBox="1">
            <a:spLocks/>
          </p:cNvSpPr>
          <p:nvPr/>
        </p:nvSpPr>
        <p:spPr>
          <a:xfrm>
            <a:off x="0" y="1052736"/>
            <a:ext cx="9144000" cy="922114"/>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kumimoji="1" sz="4400" kern="1200">
                <a:solidFill>
                  <a:schemeClr val="tx1"/>
                </a:solidFill>
                <a:latin typeface="+mj-lt"/>
                <a:ea typeface="+mj-ea"/>
                <a:cs typeface="+mj-cs"/>
              </a:defRPr>
            </a:lvl1pPr>
          </a:lstStyle>
          <a:p>
            <a:r>
              <a:rPr lang="ja-JP" altLang="en-US" sz="3600" dirty="0">
                <a:solidFill>
                  <a:prstClr val="white"/>
                </a:solidFill>
                <a:effectLst>
                  <a:outerShdw blurRad="38100" dist="38100" dir="2700000" algn="tl">
                    <a:srgbClr val="000000">
                      <a:alpha val="43137"/>
                    </a:srgbClr>
                  </a:outerShdw>
                </a:effectLst>
              </a:rPr>
              <a:t>カレー</a:t>
            </a:r>
            <a:r>
              <a:rPr lang="ja-JP" altLang="en-US" sz="3600" dirty="0" smtClean="0">
                <a:solidFill>
                  <a:prstClr val="white"/>
                </a:solidFill>
                <a:effectLst>
                  <a:outerShdw blurRad="38100" dist="38100" dir="2700000" algn="tl">
                    <a:srgbClr val="000000">
                      <a:alpha val="43137"/>
                    </a:srgbClr>
                  </a:outerShdw>
                </a:effectLst>
              </a:rPr>
              <a:t>皿</a:t>
            </a:r>
            <a:endParaRPr lang="ja-JP" altLang="en-US" sz="3600" dirty="0">
              <a:solidFill>
                <a:prstClr val="white"/>
              </a:solidFill>
              <a:effectLst>
                <a:outerShdw blurRad="38100" dist="38100" dir="2700000" algn="tl">
                  <a:srgbClr val="000000">
                    <a:alpha val="43137"/>
                  </a:srgbClr>
                </a:outerShdw>
              </a:effectLst>
            </a:endParaRPr>
          </a:p>
        </p:txBody>
      </p:sp>
      <p:pic>
        <p:nvPicPr>
          <p:cNvPr id="5122" name="Picture 2" descr="E:\DCIM\134_0905\IMGP2523.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139952" y="3044870"/>
            <a:ext cx="4764021" cy="3573016"/>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5123" name="Picture 3" descr="E:\DCIM\134_0905\IMGP2522.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51520" y="1993324"/>
            <a:ext cx="4320480" cy="324036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
        <p:nvSpPr>
          <p:cNvPr id="8" name="正方形/長方形 7"/>
          <p:cNvSpPr/>
          <p:nvPr/>
        </p:nvSpPr>
        <p:spPr>
          <a:xfrm>
            <a:off x="6084168" y="4437112"/>
            <a:ext cx="1080000" cy="1080120"/>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dirty="0">
              <a:solidFill>
                <a:prstClr val="white"/>
              </a:solidFill>
            </a:endParaRPr>
          </a:p>
        </p:txBody>
      </p:sp>
      <p:sp>
        <p:nvSpPr>
          <p:cNvPr id="14" name="右矢印 13"/>
          <p:cNvSpPr/>
          <p:nvPr/>
        </p:nvSpPr>
        <p:spPr>
          <a:xfrm>
            <a:off x="3416676" y="4190835"/>
            <a:ext cx="2441881" cy="156049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dirty="0" smtClean="0">
                <a:solidFill>
                  <a:prstClr val="white"/>
                </a:solidFill>
              </a:rPr>
              <a:t>１０㎝角の正方形</a:t>
            </a:r>
            <a:endParaRPr lang="ja-JP" altLang="en-US" dirty="0">
              <a:solidFill>
                <a:prstClr val="white"/>
              </a:solidFill>
            </a:endParaRPr>
          </a:p>
        </p:txBody>
      </p:sp>
      <p:cxnSp>
        <p:nvCxnSpPr>
          <p:cNvPr id="15" name="直線コネクタ 14"/>
          <p:cNvCxnSpPr>
            <a:stCxn id="9" idx="5"/>
            <a:endCxn id="12" idx="1"/>
          </p:cNvCxnSpPr>
          <p:nvPr/>
        </p:nvCxnSpPr>
        <p:spPr>
          <a:xfrm>
            <a:off x="6175457" y="4528401"/>
            <a:ext cx="897542" cy="897542"/>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9" name="円/楕円 8"/>
          <p:cNvSpPr/>
          <p:nvPr/>
        </p:nvSpPr>
        <p:spPr>
          <a:xfrm>
            <a:off x="5868144" y="4221088"/>
            <a:ext cx="360040" cy="360040"/>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sp>
        <p:nvSpPr>
          <p:cNvPr id="12" name="円/楕円 11"/>
          <p:cNvSpPr/>
          <p:nvPr/>
        </p:nvSpPr>
        <p:spPr>
          <a:xfrm>
            <a:off x="7020272" y="5373216"/>
            <a:ext cx="360040" cy="360040"/>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cxnSp>
        <p:nvCxnSpPr>
          <p:cNvPr id="16" name="直線コネクタ 15"/>
          <p:cNvCxnSpPr>
            <a:stCxn id="11" idx="3"/>
            <a:endCxn id="13" idx="7"/>
          </p:cNvCxnSpPr>
          <p:nvPr/>
        </p:nvCxnSpPr>
        <p:spPr>
          <a:xfrm flipH="1">
            <a:off x="6175457" y="4528401"/>
            <a:ext cx="969550" cy="897542"/>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3" name="円/楕円 12"/>
          <p:cNvSpPr/>
          <p:nvPr/>
        </p:nvSpPr>
        <p:spPr>
          <a:xfrm>
            <a:off x="5868144" y="5373216"/>
            <a:ext cx="360040" cy="360040"/>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sp>
        <p:nvSpPr>
          <p:cNvPr id="10" name="円/楕円 9"/>
          <p:cNvSpPr/>
          <p:nvPr/>
        </p:nvSpPr>
        <p:spPr>
          <a:xfrm>
            <a:off x="6516216" y="4797152"/>
            <a:ext cx="360040" cy="360040"/>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sp>
        <p:nvSpPr>
          <p:cNvPr id="11" name="円/楕円 10"/>
          <p:cNvSpPr/>
          <p:nvPr/>
        </p:nvSpPr>
        <p:spPr>
          <a:xfrm>
            <a:off x="7092280" y="4221088"/>
            <a:ext cx="360040" cy="360040"/>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spTree>
    <p:extLst>
      <p:ext uri="{BB962C8B-B14F-4D97-AF65-F5344CB8AC3E}">
        <p14:creationId xmlns:p14="http://schemas.microsoft.com/office/powerpoint/2010/main" val="3889940043"/>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bg>
      <p:bgPr>
        <a:solidFill>
          <a:srgbClr val="000099"/>
        </a:solidFill>
        <a:effectLst/>
      </p:bgPr>
    </p:bg>
    <p:spTree>
      <p:nvGrpSpPr>
        <p:cNvPr id="1" name=""/>
        <p:cNvGrpSpPr/>
        <p:nvPr/>
      </p:nvGrpSpPr>
      <p:grpSpPr>
        <a:xfrm>
          <a:off x="0" y="0"/>
          <a:ext cx="0" cy="0"/>
          <a:chOff x="0" y="0"/>
          <a:chExt cx="0" cy="0"/>
        </a:xfrm>
      </p:grpSpPr>
      <p:sp>
        <p:nvSpPr>
          <p:cNvPr id="2" name="タイトル 1"/>
          <p:cNvSpPr>
            <a:spLocks noGrp="1"/>
          </p:cNvSpPr>
          <p:nvPr>
            <p:ph type="title"/>
          </p:nvPr>
        </p:nvSpPr>
        <p:spPr>
          <a:xfrm>
            <a:off x="0" y="188640"/>
            <a:ext cx="9144000" cy="922114"/>
          </a:xfrm>
        </p:spPr>
        <p:txBody>
          <a:bodyPr>
            <a:normAutofit/>
          </a:bodyPr>
          <a:lstStyle/>
          <a:p>
            <a:r>
              <a:rPr lang="ja-JP" altLang="ja-JP" sz="3600" dirty="0" smtClean="0">
                <a:solidFill>
                  <a:schemeClr val="bg1"/>
                </a:solidFill>
                <a:effectLst>
                  <a:outerShdw blurRad="38100" dist="38100" dir="2700000" algn="tl">
                    <a:srgbClr val="000000">
                      <a:alpha val="43137"/>
                    </a:srgbClr>
                  </a:outerShdw>
                </a:effectLst>
              </a:rPr>
              <a:t>スタンプ採取</a:t>
            </a:r>
            <a:r>
              <a:rPr lang="ja-JP" altLang="en-US" sz="3600" dirty="0" smtClean="0">
                <a:solidFill>
                  <a:schemeClr val="bg1"/>
                </a:solidFill>
                <a:effectLst>
                  <a:outerShdw blurRad="38100" dist="38100" dir="2700000" algn="tl">
                    <a:srgbClr val="000000">
                      <a:alpha val="43137"/>
                    </a:srgbClr>
                  </a:outerShdw>
                </a:effectLst>
              </a:rPr>
              <a:t>箇所</a:t>
            </a:r>
            <a:endParaRPr kumimoji="1" lang="ja-JP" altLang="en-US" sz="3600" dirty="0">
              <a:solidFill>
                <a:schemeClr val="bg1"/>
              </a:solidFill>
              <a:effectLst>
                <a:outerShdw blurRad="38100" dist="38100" dir="2700000" algn="tl">
                  <a:srgbClr val="000000">
                    <a:alpha val="43137"/>
                  </a:srgbClr>
                </a:outerShdw>
              </a:effectLst>
            </a:endParaRPr>
          </a:p>
        </p:txBody>
      </p:sp>
      <p:sp>
        <p:nvSpPr>
          <p:cNvPr id="5" name="タイトル 1"/>
          <p:cNvSpPr txBox="1">
            <a:spLocks/>
          </p:cNvSpPr>
          <p:nvPr/>
        </p:nvSpPr>
        <p:spPr>
          <a:xfrm>
            <a:off x="0" y="1052736"/>
            <a:ext cx="9144000" cy="922114"/>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kumimoji="1" sz="4400" kern="1200">
                <a:solidFill>
                  <a:schemeClr val="tx1"/>
                </a:solidFill>
                <a:latin typeface="+mj-lt"/>
                <a:ea typeface="+mj-ea"/>
                <a:cs typeface="+mj-cs"/>
              </a:defRPr>
            </a:lvl1pPr>
          </a:lstStyle>
          <a:p>
            <a:r>
              <a:rPr lang="ja-JP" altLang="en-US" sz="3600" dirty="0" smtClean="0">
                <a:solidFill>
                  <a:prstClr val="white"/>
                </a:solidFill>
                <a:effectLst>
                  <a:outerShdw blurRad="38100" dist="38100" dir="2700000" algn="tl">
                    <a:srgbClr val="000000">
                      <a:alpha val="43137"/>
                    </a:srgbClr>
                  </a:outerShdw>
                </a:effectLst>
              </a:rPr>
              <a:t>スプーン</a:t>
            </a:r>
            <a:endParaRPr lang="ja-JP" altLang="en-US" sz="3600" dirty="0">
              <a:solidFill>
                <a:prstClr val="white"/>
              </a:solidFill>
              <a:effectLst>
                <a:outerShdw blurRad="38100" dist="38100" dir="2700000" algn="tl">
                  <a:srgbClr val="000000">
                    <a:alpha val="43137"/>
                  </a:srgbClr>
                </a:outerShdw>
              </a:effectLst>
            </a:endParaRPr>
          </a:p>
        </p:txBody>
      </p:sp>
      <p:pic>
        <p:nvPicPr>
          <p:cNvPr id="6146" name="Picture 2" descr="E:\DCIM\134_0905\IMGP2521.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691679" y="1974850"/>
            <a:ext cx="5779293" cy="433447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
        <p:nvSpPr>
          <p:cNvPr id="6" name="円/楕円 5"/>
          <p:cNvSpPr/>
          <p:nvPr/>
        </p:nvSpPr>
        <p:spPr>
          <a:xfrm>
            <a:off x="3275856" y="3789040"/>
            <a:ext cx="360040" cy="360040"/>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dirty="0" smtClean="0">
                <a:solidFill>
                  <a:prstClr val="black"/>
                </a:solidFill>
              </a:rPr>
              <a:t>表</a:t>
            </a:r>
            <a:endParaRPr lang="ja-JP" altLang="en-US" dirty="0">
              <a:solidFill>
                <a:prstClr val="black"/>
              </a:solidFill>
            </a:endParaRPr>
          </a:p>
        </p:txBody>
      </p:sp>
      <p:sp>
        <p:nvSpPr>
          <p:cNvPr id="7" name="円/楕円 6"/>
          <p:cNvSpPr/>
          <p:nvPr/>
        </p:nvSpPr>
        <p:spPr>
          <a:xfrm>
            <a:off x="3203848" y="4375085"/>
            <a:ext cx="360040" cy="360040"/>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dirty="0" smtClean="0">
                <a:solidFill>
                  <a:prstClr val="black"/>
                </a:solidFill>
              </a:rPr>
              <a:t>裏</a:t>
            </a:r>
            <a:endParaRPr lang="ja-JP" altLang="en-US" dirty="0">
              <a:solidFill>
                <a:prstClr val="black"/>
              </a:solidFill>
            </a:endParaRPr>
          </a:p>
        </p:txBody>
      </p:sp>
      <p:sp>
        <p:nvSpPr>
          <p:cNvPr id="8" name="右矢印 7"/>
          <p:cNvSpPr/>
          <p:nvPr/>
        </p:nvSpPr>
        <p:spPr>
          <a:xfrm>
            <a:off x="251520" y="3181817"/>
            <a:ext cx="2441881" cy="156049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dirty="0" smtClean="0">
                <a:solidFill>
                  <a:prstClr val="white"/>
                </a:solidFill>
              </a:rPr>
              <a:t>表裏２か所</a:t>
            </a:r>
            <a:endParaRPr lang="ja-JP" altLang="en-US" dirty="0">
              <a:solidFill>
                <a:prstClr val="white"/>
              </a:solidFill>
            </a:endParaRPr>
          </a:p>
        </p:txBody>
      </p:sp>
    </p:spTree>
    <p:extLst>
      <p:ext uri="{BB962C8B-B14F-4D97-AF65-F5344CB8AC3E}">
        <p14:creationId xmlns:p14="http://schemas.microsoft.com/office/powerpoint/2010/main" val="3833498316"/>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bg>
      <p:bgPr>
        <a:solidFill>
          <a:srgbClr val="000099"/>
        </a:solidFill>
        <a:effectLst/>
      </p:bgPr>
    </p:bg>
    <p:spTree>
      <p:nvGrpSpPr>
        <p:cNvPr id="1" name=""/>
        <p:cNvGrpSpPr/>
        <p:nvPr/>
      </p:nvGrpSpPr>
      <p:grpSpPr>
        <a:xfrm>
          <a:off x="0" y="0"/>
          <a:ext cx="0" cy="0"/>
          <a:chOff x="0" y="0"/>
          <a:chExt cx="0" cy="0"/>
        </a:xfrm>
      </p:grpSpPr>
      <p:sp>
        <p:nvSpPr>
          <p:cNvPr id="2" name="タイトル 1"/>
          <p:cNvSpPr>
            <a:spLocks noGrp="1"/>
          </p:cNvSpPr>
          <p:nvPr>
            <p:ph type="title"/>
          </p:nvPr>
        </p:nvSpPr>
        <p:spPr>
          <a:xfrm>
            <a:off x="0" y="188640"/>
            <a:ext cx="9144000" cy="922114"/>
          </a:xfrm>
        </p:spPr>
        <p:txBody>
          <a:bodyPr>
            <a:normAutofit/>
          </a:bodyPr>
          <a:lstStyle/>
          <a:p>
            <a:r>
              <a:rPr lang="ja-JP" altLang="ja-JP" sz="3600" dirty="0" smtClean="0">
                <a:solidFill>
                  <a:schemeClr val="bg1"/>
                </a:solidFill>
                <a:effectLst>
                  <a:outerShdw blurRad="38100" dist="38100" dir="2700000" algn="tl">
                    <a:srgbClr val="000000">
                      <a:alpha val="43137"/>
                    </a:srgbClr>
                  </a:outerShdw>
                </a:effectLst>
              </a:rPr>
              <a:t>スタンプ採取</a:t>
            </a:r>
            <a:r>
              <a:rPr lang="ja-JP" altLang="en-US" sz="3600" dirty="0" smtClean="0">
                <a:solidFill>
                  <a:schemeClr val="bg1"/>
                </a:solidFill>
                <a:effectLst>
                  <a:outerShdw blurRad="38100" dist="38100" dir="2700000" algn="tl">
                    <a:srgbClr val="000000">
                      <a:alpha val="43137"/>
                    </a:srgbClr>
                  </a:outerShdw>
                </a:effectLst>
              </a:rPr>
              <a:t>箇所</a:t>
            </a:r>
            <a:endParaRPr kumimoji="1" lang="ja-JP" altLang="en-US" sz="3600" dirty="0">
              <a:solidFill>
                <a:schemeClr val="bg1"/>
              </a:solidFill>
              <a:effectLst>
                <a:outerShdw blurRad="38100" dist="38100" dir="2700000" algn="tl">
                  <a:srgbClr val="000000">
                    <a:alpha val="43137"/>
                  </a:srgbClr>
                </a:outerShdw>
              </a:effectLst>
            </a:endParaRPr>
          </a:p>
        </p:txBody>
      </p:sp>
      <p:sp>
        <p:nvSpPr>
          <p:cNvPr id="5" name="タイトル 1"/>
          <p:cNvSpPr txBox="1">
            <a:spLocks/>
          </p:cNvSpPr>
          <p:nvPr/>
        </p:nvSpPr>
        <p:spPr>
          <a:xfrm>
            <a:off x="0" y="1052736"/>
            <a:ext cx="9144000" cy="922114"/>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kumimoji="1" sz="4400" kern="1200">
                <a:solidFill>
                  <a:schemeClr val="tx1"/>
                </a:solidFill>
                <a:latin typeface="+mj-lt"/>
                <a:ea typeface="+mj-ea"/>
                <a:cs typeface="+mj-cs"/>
              </a:defRPr>
            </a:lvl1pPr>
          </a:lstStyle>
          <a:p>
            <a:r>
              <a:rPr lang="ja-JP" altLang="en-US" sz="3600" dirty="0">
                <a:solidFill>
                  <a:prstClr val="white"/>
                </a:solidFill>
                <a:effectLst>
                  <a:outerShdw blurRad="38100" dist="38100" dir="2700000" algn="tl">
                    <a:srgbClr val="000000">
                      <a:alpha val="43137"/>
                    </a:srgbClr>
                  </a:outerShdw>
                </a:effectLst>
              </a:rPr>
              <a:t>包丁</a:t>
            </a:r>
          </a:p>
        </p:txBody>
      </p:sp>
      <p:pic>
        <p:nvPicPr>
          <p:cNvPr id="8194" name="Picture 2" descr="E:\DCIM\134_0905\IMGP2527.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709936" y="1974850"/>
            <a:ext cx="5724128" cy="4293096"/>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
        <p:nvSpPr>
          <p:cNvPr id="6" name="円/楕円 5"/>
          <p:cNvSpPr/>
          <p:nvPr/>
        </p:nvSpPr>
        <p:spPr>
          <a:xfrm>
            <a:off x="4572000" y="3782045"/>
            <a:ext cx="360040" cy="360040"/>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dirty="0" smtClean="0">
                <a:solidFill>
                  <a:prstClr val="black"/>
                </a:solidFill>
              </a:rPr>
              <a:t>表</a:t>
            </a:r>
            <a:endParaRPr lang="ja-JP" altLang="en-US" dirty="0">
              <a:solidFill>
                <a:prstClr val="black"/>
              </a:solidFill>
            </a:endParaRPr>
          </a:p>
        </p:txBody>
      </p:sp>
      <p:sp>
        <p:nvSpPr>
          <p:cNvPr id="7" name="円/楕円 6"/>
          <p:cNvSpPr/>
          <p:nvPr/>
        </p:nvSpPr>
        <p:spPr>
          <a:xfrm>
            <a:off x="4572000" y="4224610"/>
            <a:ext cx="360040" cy="360040"/>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dirty="0" smtClean="0">
                <a:solidFill>
                  <a:prstClr val="black"/>
                </a:solidFill>
              </a:rPr>
              <a:t>表</a:t>
            </a:r>
            <a:endParaRPr lang="ja-JP" altLang="en-US" dirty="0">
              <a:solidFill>
                <a:prstClr val="black"/>
              </a:solidFill>
            </a:endParaRPr>
          </a:p>
        </p:txBody>
      </p:sp>
      <p:sp>
        <p:nvSpPr>
          <p:cNvPr id="8" name="円/楕円 7"/>
          <p:cNvSpPr/>
          <p:nvPr/>
        </p:nvSpPr>
        <p:spPr>
          <a:xfrm>
            <a:off x="4139952" y="4221088"/>
            <a:ext cx="360040" cy="360040"/>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dirty="0" smtClean="0">
                <a:solidFill>
                  <a:prstClr val="black"/>
                </a:solidFill>
              </a:rPr>
              <a:t>裏</a:t>
            </a:r>
            <a:endParaRPr lang="ja-JP" altLang="en-US" dirty="0">
              <a:solidFill>
                <a:prstClr val="black"/>
              </a:solidFill>
            </a:endParaRPr>
          </a:p>
        </p:txBody>
      </p:sp>
      <p:sp>
        <p:nvSpPr>
          <p:cNvPr id="9" name="円/楕円 8"/>
          <p:cNvSpPr/>
          <p:nvPr/>
        </p:nvSpPr>
        <p:spPr>
          <a:xfrm>
            <a:off x="4159152" y="3782045"/>
            <a:ext cx="360040" cy="360040"/>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dirty="0" smtClean="0">
                <a:solidFill>
                  <a:prstClr val="black"/>
                </a:solidFill>
              </a:rPr>
              <a:t>裏</a:t>
            </a:r>
            <a:endParaRPr lang="ja-JP" altLang="en-US" dirty="0">
              <a:solidFill>
                <a:prstClr val="black"/>
              </a:solidFill>
            </a:endParaRPr>
          </a:p>
        </p:txBody>
      </p:sp>
      <p:sp>
        <p:nvSpPr>
          <p:cNvPr id="3" name="下矢印 2"/>
          <p:cNvSpPr/>
          <p:nvPr/>
        </p:nvSpPr>
        <p:spPr>
          <a:xfrm>
            <a:off x="3779912" y="2308703"/>
            <a:ext cx="1872208" cy="1296144"/>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dirty="0" smtClean="0">
                <a:solidFill>
                  <a:prstClr val="white"/>
                </a:solidFill>
              </a:rPr>
              <a:t>表裏の４か所</a:t>
            </a:r>
            <a:endParaRPr lang="ja-JP" altLang="en-US" dirty="0">
              <a:solidFill>
                <a:prstClr val="white"/>
              </a:solidFill>
            </a:endParaRPr>
          </a:p>
        </p:txBody>
      </p:sp>
    </p:spTree>
    <p:extLst>
      <p:ext uri="{BB962C8B-B14F-4D97-AF65-F5344CB8AC3E}">
        <p14:creationId xmlns:p14="http://schemas.microsoft.com/office/powerpoint/2010/main" val="264517584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000099"/>
        </a:solidFill>
        <a:effectLst/>
      </p:bgPr>
    </p:bg>
    <p:spTree>
      <p:nvGrpSpPr>
        <p:cNvPr id="1" name=""/>
        <p:cNvGrpSpPr/>
        <p:nvPr/>
      </p:nvGrpSpPr>
      <p:grpSpPr>
        <a:xfrm>
          <a:off x="0" y="0"/>
          <a:ext cx="0" cy="0"/>
          <a:chOff x="0" y="0"/>
          <a:chExt cx="0" cy="0"/>
        </a:xfrm>
      </p:grpSpPr>
      <p:sp>
        <p:nvSpPr>
          <p:cNvPr id="2" name="タイトル 1"/>
          <p:cNvSpPr>
            <a:spLocks noGrp="1"/>
          </p:cNvSpPr>
          <p:nvPr>
            <p:ph type="title"/>
          </p:nvPr>
        </p:nvSpPr>
        <p:spPr>
          <a:xfrm>
            <a:off x="230832" y="116632"/>
            <a:ext cx="8229600" cy="1143000"/>
          </a:xfrm>
        </p:spPr>
        <p:txBody>
          <a:bodyPr/>
          <a:lstStyle/>
          <a:p>
            <a:pPr>
              <a:defRPr/>
            </a:pPr>
            <a:r>
              <a:rPr lang="ja-JP" altLang="en-US" dirty="0" smtClean="0">
                <a:solidFill>
                  <a:srgbClr val="FF0066"/>
                </a:solidFill>
                <a:effectLst>
                  <a:outerShdw blurRad="38100" dist="38100" dir="2700000" algn="tl">
                    <a:srgbClr val="000000">
                      <a:alpha val="43137"/>
                    </a:srgbClr>
                  </a:outerShdw>
                </a:effectLst>
              </a:rPr>
              <a:t>●</a:t>
            </a:r>
            <a:r>
              <a:rPr lang="ja-JP" altLang="en-US" sz="3600" dirty="0" smtClean="0">
                <a:effectLst>
                  <a:outerShdw blurRad="38100" dist="38100" dir="2700000" algn="tl">
                    <a:srgbClr val="000000">
                      <a:alpha val="43137"/>
                    </a:srgbClr>
                  </a:outerShdw>
                </a:effectLst>
              </a:rPr>
              <a:t>学校保健衛生の歴史</a:t>
            </a:r>
            <a:endParaRPr lang="ja-JP" altLang="en-US" sz="3600" dirty="0">
              <a:effectLst>
                <a:outerShdw blurRad="38100" dist="38100" dir="2700000" algn="tl">
                  <a:srgbClr val="000000">
                    <a:alpha val="43137"/>
                  </a:srgbClr>
                </a:outerShdw>
              </a:effectLst>
            </a:endParaRPr>
          </a:p>
        </p:txBody>
      </p:sp>
      <p:graphicFrame>
        <p:nvGraphicFramePr>
          <p:cNvPr id="4" name="コンテンツ プレースホルダ 3"/>
          <p:cNvGraphicFramePr>
            <a:graphicFrameLocks noGrp="1"/>
          </p:cNvGraphicFramePr>
          <p:nvPr>
            <p:ph sz="quarter" idx="1"/>
            <p:extLst/>
          </p:nvPr>
        </p:nvGraphicFramePr>
        <p:xfrm>
          <a:off x="179512" y="1122495"/>
          <a:ext cx="8258204" cy="533084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角丸四角形 4"/>
          <p:cNvSpPr/>
          <p:nvPr/>
        </p:nvSpPr>
        <p:spPr>
          <a:xfrm>
            <a:off x="5868145" y="4509120"/>
            <a:ext cx="3096343" cy="2232248"/>
          </a:xfrm>
          <a:prstGeom prst="roundRect">
            <a:avLst/>
          </a:pr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base">
              <a:spcBef>
                <a:spcPct val="50000"/>
              </a:spcBef>
              <a:spcAft>
                <a:spcPct val="0"/>
              </a:spcAft>
              <a:defRPr/>
            </a:pPr>
            <a:endParaRPr lang="en-US" altLang="ja-JP" b="1" dirty="0" smtClean="0">
              <a:solidFill>
                <a:srgbClr val="000000"/>
              </a:solidFill>
            </a:endParaRPr>
          </a:p>
          <a:p>
            <a:pPr fontAlgn="base">
              <a:spcBef>
                <a:spcPct val="50000"/>
              </a:spcBef>
              <a:spcAft>
                <a:spcPct val="0"/>
              </a:spcAft>
              <a:defRPr/>
            </a:pPr>
            <a:r>
              <a:rPr lang="ja-JP" altLang="en-US" b="1" dirty="0" smtClean="0">
                <a:solidFill>
                  <a:srgbClr val="FFFF00"/>
                </a:solidFill>
                <a:effectLst>
                  <a:outerShdw blurRad="38100" dist="38100" dir="2700000" algn="tl">
                    <a:srgbClr val="000000">
                      <a:alpha val="43137"/>
                    </a:srgbClr>
                  </a:outerShdw>
                </a:effectLst>
              </a:rPr>
              <a:t>　　</a:t>
            </a:r>
            <a:r>
              <a:rPr lang="ja-JP" altLang="en-US" b="1" u="sng" dirty="0" smtClean="0">
                <a:solidFill>
                  <a:srgbClr val="FFFF00"/>
                </a:solidFill>
                <a:effectLst>
                  <a:outerShdw blurRad="38100" dist="38100" dir="2700000" algn="tl">
                    <a:srgbClr val="000000">
                      <a:alpha val="43137"/>
                    </a:srgbClr>
                  </a:outerShdw>
                </a:effectLst>
              </a:rPr>
              <a:t>学校</a:t>
            </a:r>
            <a:r>
              <a:rPr lang="ja-JP" altLang="en-US" b="1" u="sng" dirty="0">
                <a:solidFill>
                  <a:srgbClr val="FFFF00"/>
                </a:solidFill>
                <a:effectLst>
                  <a:outerShdw blurRad="38100" dist="38100" dir="2700000" algn="tl">
                    <a:srgbClr val="000000">
                      <a:alpha val="43137"/>
                    </a:srgbClr>
                  </a:outerShdw>
                </a:effectLst>
              </a:rPr>
              <a:t>薬剤師の始まり</a:t>
            </a:r>
            <a:endParaRPr lang="en-US" altLang="ja-JP" b="1" u="sng" dirty="0">
              <a:solidFill>
                <a:srgbClr val="FFFF00"/>
              </a:solidFill>
              <a:effectLst>
                <a:outerShdw blurRad="38100" dist="38100" dir="2700000" algn="tl">
                  <a:srgbClr val="000000">
                    <a:alpha val="43137"/>
                  </a:srgbClr>
                </a:outerShdw>
              </a:effectLst>
            </a:endParaRPr>
          </a:p>
          <a:p>
            <a:pPr fontAlgn="base">
              <a:spcBef>
                <a:spcPct val="50000"/>
              </a:spcBef>
              <a:spcAft>
                <a:spcPct val="0"/>
              </a:spcAft>
              <a:defRPr/>
            </a:pPr>
            <a:r>
              <a:rPr lang="ja-JP" altLang="en-US" b="1" dirty="0">
                <a:solidFill>
                  <a:srgbClr val="FFFFFF"/>
                </a:solidFill>
                <a:effectLst>
                  <a:outerShdw blurRad="38100" dist="38100" dir="2700000" algn="tl">
                    <a:srgbClr val="000000">
                      <a:alpha val="43137"/>
                    </a:srgbClr>
                  </a:outerShdw>
                </a:effectLst>
              </a:rPr>
              <a:t>昭和初期に、保健室で昇汞（塩化第二水銀）を瓶に移して保管していたところ、他の教師</a:t>
            </a:r>
            <a:r>
              <a:rPr lang="ja-JP" altLang="en-US" b="1" dirty="0" smtClean="0">
                <a:solidFill>
                  <a:srgbClr val="FFFFFF"/>
                </a:solidFill>
                <a:effectLst>
                  <a:outerShdw blurRad="38100" dist="38100" dir="2700000" algn="tl">
                    <a:srgbClr val="000000">
                      <a:alpha val="43137"/>
                    </a:srgbClr>
                  </a:outerShdw>
                </a:effectLst>
              </a:rPr>
              <a:t>が</a:t>
            </a:r>
            <a:r>
              <a:rPr lang="ja-JP" altLang="en-US" b="1" dirty="0">
                <a:solidFill>
                  <a:srgbClr val="FFFFFF"/>
                </a:solidFill>
                <a:effectLst>
                  <a:outerShdw blurRad="38100" dist="38100" dir="2700000" algn="tl">
                    <a:srgbClr val="000000">
                      <a:alpha val="43137"/>
                    </a:srgbClr>
                  </a:outerShdw>
                </a:effectLst>
              </a:rPr>
              <a:t>アスピリン</a:t>
            </a:r>
            <a:r>
              <a:rPr lang="ja-JP" altLang="en-US" b="1" dirty="0" smtClean="0">
                <a:solidFill>
                  <a:srgbClr val="FFFFFF"/>
                </a:solidFill>
                <a:effectLst>
                  <a:outerShdw blurRad="38100" dist="38100" dir="2700000" algn="tl">
                    <a:srgbClr val="000000">
                      <a:alpha val="43137"/>
                    </a:srgbClr>
                  </a:outerShdw>
                </a:effectLst>
              </a:rPr>
              <a:t>だと</a:t>
            </a:r>
            <a:r>
              <a:rPr lang="ja-JP" altLang="en-US" b="1" dirty="0">
                <a:solidFill>
                  <a:srgbClr val="FFFFFF"/>
                </a:solidFill>
                <a:effectLst>
                  <a:outerShdw blurRad="38100" dist="38100" dir="2700000" algn="tl">
                    <a:srgbClr val="000000">
                      <a:alpha val="43137"/>
                    </a:srgbClr>
                  </a:outerShdw>
                </a:effectLst>
              </a:rPr>
              <a:t>思い、児童に服用させ死亡させる事件があった。</a:t>
            </a:r>
          </a:p>
          <a:p>
            <a:pPr fontAlgn="base">
              <a:spcBef>
                <a:spcPct val="50000"/>
              </a:spcBef>
              <a:spcAft>
                <a:spcPct val="0"/>
              </a:spcAft>
              <a:defRPr/>
            </a:pPr>
            <a:endParaRPr lang="ja-JP" altLang="en-US" b="1" dirty="0">
              <a:solidFill>
                <a:srgbClr val="FFFFFF"/>
              </a:solidFill>
            </a:endParaRPr>
          </a:p>
        </p:txBody>
      </p:sp>
    </p:spTree>
    <p:extLst>
      <p:ext uri="{BB962C8B-B14F-4D97-AF65-F5344CB8AC3E}">
        <p14:creationId xmlns:p14="http://schemas.microsoft.com/office/powerpoint/2010/main" val="2912945688"/>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50.xml><?xml version="1.0" encoding="utf-8"?>
<p:sld xmlns:a="http://schemas.openxmlformats.org/drawingml/2006/main" xmlns:r="http://schemas.openxmlformats.org/officeDocument/2006/relationships" xmlns:p="http://schemas.openxmlformats.org/presentationml/2006/main">
  <p:cSld>
    <p:bg>
      <p:bgPr>
        <a:solidFill>
          <a:srgbClr val="000099"/>
        </a:solidFill>
        <a:effectLst/>
      </p:bgPr>
    </p:bg>
    <p:spTree>
      <p:nvGrpSpPr>
        <p:cNvPr id="1" name=""/>
        <p:cNvGrpSpPr/>
        <p:nvPr/>
      </p:nvGrpSpPr>
      <p:grpSpPr>
        <a:xfrm>
          <a:off x="0" y="0"/>
          <a:ext cx="0" cy="0"/>
          <a:chOff x="0" y="0"/>
          <a:chExt cx="0" cy="0"/>
        </a:xfrm>
      </p:grpSpPr>
      <p:sp>
        <p:nvSpPr>
          <p:cNvPr id="2" name="タイトル 1"/>
          <p:cNvSpPr>
            <a:spLocks noGrp="1"/>
          </p:cNvSpPr>
          <p:nvPr>
            <p:ph type="title"/>
          </p:nvPr>
        </p:nvSpPr>
        <p:spPr>
          <a:xfrm>
            <a:off x="0" y="188640"/>
            <a:ext cx="9144000" cy="922114"/>
          </a:xfrm>
        </p:spPr>
        <p:txBody>
          <a:bodyPr>
            <a:normAutofit/>
          </a:bodyPr>
          <a:lstStyle/>
          <a:p>
            <a:r>
              <a:rPr lang="ja-JP" altLang="ja-JP" sz="3600" dirty="0" smtClean="0">
                <a:solidFill>
                  <a:schemeClr val="bg1"/>
                </a:solidFill>
                <a:effectLst>
                  <a:outerShdw blurRad="38100" dist="38100" dir="2700000" algn="tl">
                    <a:srgbClr val="000000">
                      <a:alpha val="43137"/>
                    </a:srgbClr>
                  </a:outerShdw>
                </a:effectLst>
              </a:rPr>
              <a:t>スタンプ採取</a:t>
            </a:r>
            <a:r>
              <a:rPr lang="ja-JP" altLang="en-US" sz="3600" dirty="0" smtClean="0">
                <a:solidFill>
                  <a:schemeClr val="bg1"/>
                </a:solidFill>
                <a:effectLst>
                  <a:outerShdw blurRad="38100" dist="38100" dir="2700000" algn="tl">
                    <a:srgbClr val="000000">
                      <a:alpha val="43137"/>
                    </a:srgbClr>
                  </a:outerShdw>
                </a:effectLst>
              </a:rPr>
              <a:t>箇所</a:t>
            </a:r>
            <a:endParaRPr kumimoji="1" lang="ja-JP" altLang="en-US" sz="3600" dirty="0">
              <a:solidFill>
                <a:schemeClr val="bg1"/>
              </a:solidFill>
              <a:effectLst>
                <a:outerShdw blurRad="38100" dist="38100" dir="2700000" algn="tl">
                  <a:srgbClr val="000000">
                    <a:alpha val="43137"/>
                  </a:srgbClr>
                </a:outerShdw>
              </a:effectLst>
            </a:endParaRPr>
          </a:p>
        </p:txBody>
      </p:sp>
      <p:sp>
        <p:nvSpPr>
          <p:cNvPr id="5" name="タイトル 1"/>
          <p:cNvSpPr txBox="1">
            <a:spLocks/>
          </p:cNvSpPr>
          <p:nvPr/>
        </p:nvSpPr>
        <p:spPr>
          <a:xfrm>
            <a:off x="0" y="1052736"/>
            <a:ext cx="9144000" cy="922114"/>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kumimoji="1" sz="4400" kern="1200">
                <a:solidFill>
                  <a:schemeClr val="tx1"/>
                </a:solidFill>
                <a:latin typeface="+mj-lt"/>
                <a:ea typeface="+mj-ea"/>
                <a:cs typeface="+mj-cs"/>
              </a:defRPr>
            </a:lvl1pPr>
          </a:lstStyle>
          <a:p>
            <a:r>
              <a:rPr lang="ja-JP" altLang="en-US" sz="3600" dirty="0">
                <a:solidFill>
                  <a:prstClr val="white"/>
                </a:solidFill>
                <a:effectLst>
                  <a:outerShdw blurRad="38100" dist="38100" dir="2700000" algn="tl">
                    <a:srgbClr val="000000">
                      <a:alpha val="43137"/>
                    </a:srgbClr>
                  </a:outerShdw>
                </a:effectLst>
              </a:rPr>
              <a:t>まな板</a:t>
            </a:r>
          </a:p>
        </p:txBody>
      </p:sp>
      <p:pic>
        <p:nvPicPr>
          <p:cNvPr id="7170" name="Picture 2" descr="E:\DCIM\134_0905\IMGP2525.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673932" y="2015808"/>
            <a:ext cx="5778388" cy="4333791"/>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
        <p:nvSpPr>
          <p:cNvPr id="6" name="正方形/長方形 5"/>
          <p:cNvSpPr/>
          <p:nvPr/>
        </p:nvSpPr>
        <p:spPr>
          <a:xfrm>
            <a:off x="4067944" y="3789040"/>
            <a:ext cx="1368152" cy="1368000"/>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dirty="0">
              <a:solidFill>
                <a:prstClr val="white"/>
              </a:solidFill>
            </a:endParaRPr>
          </a:p>
        </p:txBody>
      </p:sp>
      <p:sp>
        <p:nvSpPr>
          <p:cNvPr id="11" name="円/楕円 10"/>
          <p:cNvSpPr/>
          <p:nvPr/>
        </p:nvSpPr>
        <p:spPr>
          <a:xfrm>
            <a:off x="3851920" y="4293096"/>
            <a:ext cx="360040" cy="360040"/>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sp>
        <p:nvSpPr>
          <p:cNvPr id="13" name="円/楕円 12"/>
          <p:cNvSpPr/>
          <p:nvPr/>
        </p:nvSpPr>
        <p:spPr>
          <a:xfrm>
            <a:off x="4572000" y="5013176"/>
            <a:ext cx="360040" cy="360040"/>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sp>
        <p:nvSpPr>
          <p:cNvPr id="15" name="円/楕円 14"/>
          <p:cNvSpPr/>
          <p:nvPr/>
        </p:nvSpPr>
        <p:spPr>
          <a:xfrm>
            <a:off x="5292080" y="4293096"/>
            <a:ext cx="360040" cy="360040"/>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sp>
        <p:nvSpPr>
          <p:cNvPr id="16" name="円/楕円 15"/>
          <p:cNvSpPr/>
          <p:nvPr/>
        </p:nvSpPr>
        <p:spPr>
          <a:xfrm>
            <a:off x="4572000" y="3573016"/>
            <a:ext cx="360040" cy="360040"/>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sp>
        <p:nvSpPr>
          <p:cNvPr id="18" name="右矢印 17"/>
          <p:cNvSpPr/>
          <p:nvPr/>
        </p:nvSpPr>
        <p:spPr>
          <a:xfrm>
            <a:off x="1256915" y="3573016"/>
            <a:ext cx="2441881" cy="156049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dirty="0" smtClean="0">
                <a:solidFill>
                  <a:prstClr val="white"/>
                </a:solidFill>
              </a:rPr>
              <a:t>１０㎝角の正方形</a:t>
            </a:r>
            <a:endParaRPr lang="ja-JP" altLang="en-US" dirty="0">
              <a:solidFill>
                <a:prstClr val="white"/>
              </a:solidFill>
            </a:endParaRPr>
          </a:p>
        </p:txBody>
      </p:sp>
      <p:cxnSp>
        <p:nvCxnSpPr>
          <p:cNvPr id="17" name="直線コネクタ 16"/>
          <p:cNvCxnSpPr/>
          <p:nvPr/>
        </p:nvCxnSpPr>
        <p:spPr>
          <a:xfrm>
            <a:off x="4067944" y="3789040"/>
            <a:ext cx="1440160" cy="144016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0" name="円/楕円 9"/>
          <p:cNvSpPr/>
          <p:nvPr/>
        </p:nvSpPr>
        <p:spPr>
          <a:xfrm>
            <a:off x="5292080" y="5013176"/>
            <a:ext cx="360040" cy="360040"/>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sp>
        <p:nvSpPr>
          <p:cNvPr id="7" name="円/楕円 6"/>
          <p:cNvSpPr/>
          <p:nvPr/>
        </p:nvSpPr>
        <p:spPr>
          <a:xfrm>
            <a:off x="3851920" y="3573016"/>
            <a:ext cx="360040" cy="360040"/>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cxnSp>
        <p:nvCxnSpPr>
          <p:cNvPr id="19" name="直線コネクタ 18"/>
          <p:cNvCxnSpPr/>
          <p:nvPr/>
        </p:nvCxnSpPr>
        <p:spPr>
          <a:xfrm flipH="1">
            <a:off x="3995936" y="3717032"/>
            <a:ext cx="1512168" cy="1512168"/>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9" name="円/楕円 8"/>
          <p:cNvSpPr/>
          <p:nvPr/>
        </p:nvSpPr>
        <p:spPr>
          <a:xfrm>
            <a:off x="3851920" y="5013176"/>
            <a:ext cx="360040" cy="360040"/>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sp>
        <p:nvSpPr>
          <p:cNvPr id="8" name="円/楕円 7"/>
          <p:cNvSpPr/>
          <p:nvPr/>
        </p:nvSpPr>
        <p:spPr>
          <a:xfrm>
            <a:off x="5292080" y="3573016"/>
            <a:ext cx="360040" cy="360040"/>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cxnSp>
        <p:nvCxnSpPr>
          <p:cNvPr id="26" name="直線コネクタ 25"/>
          <p:cNvCxnSpPr>
            <a:stCxn id="15" idx="2"/>
            <a:endCxn id="11" idx="6"/>
          </p:cNvCxnSpPr>
          <p:nvPr/>
        </p:nvCxnSpPr>
        <p:spPr>
          <a:xfrm flipH="1">
            <a:off x="4211960" y="4473116"/>
            <a:ext cx="108012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0" name="直線コネクタ 29"/>
          <p:cNvCxnSpPr>
            <a:stCxn id="13" idx="0"/>
            <a:endCxn id="16" idx="4"/>
          </p:cNvCxnSpPr>
          <p:nvPr/>
        </p:nvCxnSpPr>
        <p:spPr>
          <a:xfrm flipV="1">
            <a:off x="4752020" y="3933056"/>
            <a:ext cx="0" cy="108012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4" name="円/楕円 13"/>
          <p:cNvSpPr/>
          <p:nvPr/>
        </p:nvSpPr>
        <p:spPr>
          <a:xfrm>
            <a:off x="4572000" y="4293096"/>
            <a:ext cx="360040" cy="360040"/>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spTree>
    <p:extLst>
      <p:ext uri="{BB962C8B-B14F-4D97-AF65-F5344CB8AC3E}">
        <p14:creationId xmlns:p14="http://schemas.microsoft.com/office/powerpoint/2010/main" val="1474532278"/>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bg>
      <p:bgPr>
        <a:solidFill>
          <a:srgbClr val="000099"/>
        </a:solidFill>
        <a:effectLst/>
      </p:bgPr>
    </p:bg>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dirty="0">
                <a:solidFill>
                  <a:schemeClr val="bg1"/>
                </a:solidFill>
                <a:effectLst>
                  <a:outerShdw blurRad="38100" dist="38100" dir="2700000" algn="tl">
                    <a:srgbClr val="000000">
                      <a:alpha val="43137"/>
                    </a:srgbClr>
                  </a:outerShdw>
                </a:effectLst>
                <a:latin typeface="ＭＳ Ｐゴシック" pitchFamily="50" charset="-128"/>
              </a:rPr>
              <a:t>でんぷん性残留物</a:t>
            </a:r>
            <a:r>
              <a:rPr lang="ja-JP" altLang="en-US" dirty="0" smtClean="0">
                <a:solidFill>
                  <a:schemeClr val="bg1"/>
                </a:solidFill>
                <a:effectLst>
                  <a:outerShdw blurRad="38100" dist="38100" dir="2700000" algn="tl">
                    <a:srgbClr val="000000">
                      <a:alpha val="43137"/>
                    </a:srgbClr>
                  </a:outerShdw>
                </a:effectLst>
                <a:latin typeface="ＭＳ Ｐゴシック" pitchFamily="50" charset="-128"/>
              </a:rPr>
              <a:t>検査　判定Ａ</a:t>
            </a:r>
            <a:endParaRPr kumimoji="1" lang="ja-JP" altLang="en-US" dirty="0">
              <a:solidFill>
                <a:schemeClr val="bg1"/>
              </a:solidFill>
            </a:endParaRPr>
          </a:p>
        </p:txBody>
      </p:sp>
      <p:pic>
        <p:nvPicPr>
          <p:cNvPr id="11266" name="Picture 2" descr="E:\DCIM\134_0905\IMGP2535.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56683" y="1336540"/>
            <a:ext cx="6696744" cy="5022558"/>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05601073"/>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bg>
      <p:bgPr>
        <a:solidFill>
          <a:srgbClr val="000099"/>
        </a:solidFill>
        <a:effectLst/>
      </p:bgPr>
    </p:bg>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dirty="0">
                <a:solidFill>
                  <a:schemeClr val="bg1"/>
                </a:solidFill>
                <a:effectLst>
                  <a:outerShdw blurRad="38100" dist="38100" dir="2700000" algn="tl">
                    <a:srgbClr val="000000">
                      <a:alpha val="43137"/>
                    </a:srgbClr>
                  </a:outerShdw>
                </a:effectLst>
                <a:latin typeface="ＭＳ Ｐゴシック" pitchFamily="50" charset="-128"/>
              </a:rPr>
              <a:t>でんぷん性残留物</a:t>
            </a:r>
            <a:r>
              <a:rPr lang="ja-JP" altLang="en-US" dirty="0" smtClean="0">
                <a:solidFill>
                  <a:schemeClr val="bg1"/>
                </a:solidFill>
                <a:effectLst>
                  <a:outerShdw blurRad="38100" dist="38100" dir="2700000" algn="tl">
                    <a:srgbClr val="000000">
                      <a:alpha val="43137"/>
                    </a:srgbClr>
                  </a:outerShdw>
                </a:effectLst>
                <a:latin typeface="ＭＳ Ｐゴシック" pitchFamily="50" charset="-128"/>
              </a:rPr>
              <a:t>検査　判定Ｂ</a:t>
            </a:r>
            <a:endParaRPr kumimoji="1" lang="ja-JP" altLang="en-US" dirty="0">
              <a:solidFill>
                <a:schemeClr val="bg1"/>
              </a:solidFill>
            </a:endParaRPr>
          </a:p>
        </p:txBody>
      </p:sp>
      <p:pic>
        <p:nvPicPr>
          <p:cNvPr id="10242" name="Picture 2" descr="E:\DCIM\134_0905\IMGP2533.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71600" y="1268760"/>
            <a:ext cx="6660232" cy="4995174"/>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52120087"/>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bg>
      <p:bgPr>
        <a:solidFill>
          <a:srgbClr val="000099"/>
        </a:solidFill>
        <a:effectLst/>
      </p:bgPr>
    </p:bg>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dirty="0">
                <a:solidFill>
                  <a:schemeClr val="bg1"/>
                </a:solidFill>
                <a:effectLst>
                  <a:outerShdw blurRad="38100" dist="38100" dir="2700000" algn="tl">
                    <a:srgbClr val="000000">
                      <a:alpha val="43137"/>
                    </a:srgbClr>
                  </a:outerShdw>
                </a:effectLst>
                <a:latin typeface="ＭＳ Ｐゴシック" pitchFamily="50" charset="-128"/>
              </a:rPr>
              <a:t>でんぷん性残留物</a:t>
            </a:r>
            <a:r>
              <a:rPr lang="ja-JP" altLang="en-US" dirty="0" smtClean="0">
                <a:solidFill>
                  <a:schemeClr val="bg1"/>
                </a:solidFill>
                <a:effectLst>
                  <a:outerShdw blurRad="38100" dist="38100" dir="2700000" algn="tl">
                    <a:srgbClr val="000000">
                      <a:alpha val="43137"/>
                    </a:srgbClr>
                  </a:outerShdw>
                </a:effectLst>
                <a:latin typeface="ＭＳ Ｐゴシック" pitchFamily="50" charset="-128"/>
              </a:rPr>
              <a:t>検査　判定Ｃ</a:t>
            </a:r>
            <a:endParaRPr kumimoji="1" lang="ja-JP" altLang="en-US" dirty="0">
              <a:solidFill>
                <a:schemeClr val="bg1"/>
              </a:solidFill>
            </a:endParaRPr>
          </a:p>
        </p:txBody>
      </p:sp>
      <p:pic>
        <p:nvPicPr>
          <p:cNvPr id="9218" name="Picture 2" descr="E:\DCIM\134_0905\IMGP2531.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71600" y="1299592"/>
            <a:ext cx="6696744" cy="5022558"/>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72222680"/>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bg>
      <p:bgPr>
        <a:solidFill>
          <a:srgbClr val="000099"/>
        </a:solidFill>
        <a:effectLst/>
      </p:bgPr>
    </p:bg>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dirty="0">
                <a:solidFill>
                  <a:schemeClr val="bg1"/>
                </a:solidFill>
                <a:effectLst>
                  <a:outerShdw blurRad="38100" dist="38100" dir="2700000" algn="tl">
                    <a:srgbClr val="000000">
                      <a:alpha val="43137"/>
                    </a:srgbClr>
                  </a:outerShdw>
                </a:effectLst>
                <a:latin typeface="ＭＳ Ｐゴシック" pitchFamily="50" charset="-128"/>
              </a:rPr>
              <a:t>脂肪性残留物検査</a:t>
            </a:r>
            <a:r>
              <a:rPr lang="ja-JP" altLang="en-US" dirty="0" smtClean="0">
                <a:solidFill>
                  <a:schemeClr val="bg1"/>
                </a:solidFill>
                <a:effectLst>
                  <a:outerShdw blurRad="38100" dist="38100" dir="2700000" algn="tl">
                    <a:srgbClr val="000000">
                      <a:alpha val="43137"/>
                    </a:srgbClr>
                  </a:outerShdw>
                </a:effectLst>
                <a:latin typeface="ＭＳ Ｐゴシック" pitchFamily="50" charset="-128"/>
              </a:rPr>
              <a:t>　判定Ａ</a:t>
            </a:r>
            <a:endParaRPr kumimoji="1" lang="ja-JP" altLang="en-US" dirty="0">
              <a:solidFill>
                <a:schemeClr val="bg1"/>
              </a:solidFill>
            </a:endParaRPr>
          </a:p>
        </p:txBody>
      </p:sp>
      <p:pic>
        <p:nvPicPr>
          <p:cNvPr id="14338" name="Picture 2" descr="E:\DCIM\134_0905\IMGP2541.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71599" y="1268760"/>
            <a:ext cx="6720747" cy="504056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8732022"/>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bg>
      <p:bgPr>
        <a:solidFill>
          <a:srgbClr val="000099"/>
        </a:solidFill>
        <a:effectLst/>
      </p:bgPr>
    </p:bg>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dirty="0">
                <a:solidFill>
                  <a:schemeClr val="bg1"/>
                </a:solidFill>
                <a:effectLst>
                  <a:outerShdw blurRad="38100" dist="38100" dir="2700000" algn="tl">
                    <a:srgbClr val="000000">
                      <a:alpha val="43137"/>
                    </a:srgbClr>
                  </a:outerShdw>
                </a:effectLst>
                <a:latin typeface="ＭＳ Ｐゴシック" pitchFamily="50" charset="-128"/>
              </a:rPr>
              <a:t>脂肪性残留物検査</a:t>
            </a:r>
            <a:r>
              <a:rPr lang="ja-JP" altLang="en-US" dirty="0" smtClean="0">
                <a:solidFill>
                  <a:schemeClr val="bg1"/>
                </a:solidFill>
                <a:effectLst>
                  <a:outerShdw blurRad="38100" dist="38100" dir="2700000" algn="tl">
                    <a:srgbClr val="000000">
                      <a:alpha val="43137"/>
                    </a:srgbClr>
                  </a:outerShdw>
                </a:effectLst>
                <a:latin typeface="ＭＳ Ｐゴシック" pitchFamily="50" charset="-128"/>
              </a:rPr>
              <a:t>　判定Ｂ</a:t>
            </a:r>
            <a:endParaRPr kumimoji="1" lang="ja-JP" altLang="en-US" dirty="0">
              <a:solidFill>
                <a:schemeClr val="bg1"/>
              </a:solidFill>
            </a:endParaRPr>
          </a:p>
        </p:txBody>
      </p:sp>
      <p:pic>
        <p:nvPicPr>
          <p:cNvPr id="13315" name="Picture 3" descr="E:\DCIM\134_0905\IMGP2543.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71600" y="1268760"/>
            <a:ext cx="6720747" cy="504056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84416202"/>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bg>
      <p:bgPr>
        <a:solidFill>
          <a:srgbClr val="000099"/>
        </a:solidFill>
        <a:effectLst/>
      </p:bgPr>
    </p:bg>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dirty="0">
                <a:solidFill>
                  <a:schemeClr val="bg1"/>
                </a:solidFill>
                <a:effectLst>
                  <a:outerShdw blurRad="38100" dist="38100" dir="2700000" algn="tl">
                    <a:srgbClr val="000000">
                      <a:alpha val="43137"/>
                    </a:srgbClr>
                  </a:outerShdw>
                </a:effectLst>
                <a:latin typeface="ＭＳ Ｐゴシック" pitchFamily="50" charset="-128"/>
              </a:rPr>
              <a:t>脂肪性残留物検査</a:t>
            </a:r>
            <a:r>
              <a:rPr lang="ja-JP" altLang="en-US" dirty="0" smtClean="0">
                <a:solidFill>
                  <a:schemeClr val="bg1"/>
                </a:solidFill>
                <a:effectLst>
                  <a:outerShdw blurRad="38100" dist="38100" dir="2700000" algn="tl">
                    <a:srgbClr val="000000">
                      <a:alpha val="43137"/>
                    </a:srgbClr>
                  </a:outerShdw>
                </a:effectLst>
                <a:latin typeface="ＭＳ Ｐゴシック" pitchFamily="50" charset="-128"/>
              </a:rPr>
              <a:t>　判定Ｃ</a:t>
            </a:r>
            <a:endParaRPr kumimoji="1" lang="ja-JP" altLang="en-US" dirty="0">
              <a:solidFill>
                <a:schemeClr val="bg1"/>
              </a:solidFill>
            </a:endParaRPr>
          </a:p>
        </p:txBody>
      </p:sp>
      <p:pic>
        <p:nvPicPr>
          <p:cNvPr id="12290" name="Picture 2" descr="E:\DCIM\134_0905\IMGP2538.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71599" y="1268760"/>
            <a:ext cx="6720747" cy="504056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67171976"/>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bg>
      <p:bgPr>
        <a:solidFill>
          <a:srgbClr val="000099"/>
        </a:solidFill>
        <a:effectLst/>
      </p:bgPr>
    </p:bg>
    <p:spTree>
      <p:nvGrpSpPr>
        <p:cNvPr id="1" name=""/>
        <p:cNvGrpSpPr/>
        <p:nvPr/>
      </p:nvGrpSpPr>
      <p:grpSpPr>
        <a:xfrm>
          <a:off x="0" y="0"/>
          <a:ext cx="0" cy="0"/>
          <a:chOff x="0" y="0"/>
          <a:chExt cx="0" cy="0"/>
        </a:xfrm>
      </p:grpSpPr>
      <p:sp>
        <p:nvSpPr>
          <p:cNvPr id="2" name="タイトル 1"/>
          <p:cNvSpPr>
            <a:spLocks noGrp="1"/>
          </p:cNvSpPr>
          <p:nvPr>
            <p:ph type="title"/>
          </p:nvPr>
        </p:nvSpPr>
        <p:spPr>
          <a:xfrm>
            <a:off x="421196" y="404664"/>
            <a:ext cx="8229600" cy="1143000"/>
          </a:xfrm>
        </p:spPr>
        <p:txBody>
          <a:bodyPr/>
          <a:lstStyle/>
          <a:p>
            <a:r>
              <a:rPr kumimoji="1" lang="ja-JP" altLang="en-US" dirty="0" smtClean="0">
                <a:solidFill>
                  <a:schemeClr val="bg1"/>
                </a:solidFill>
                <a:effectLst>
                  <a:outerShdw blurRad="38100" dist="38100" dir="2700000" algn="tl">
                    <a:srgbClr val="000000">
                      <a:alpha val="43137"/>
                    </a:srgbClr>
                  </a:outerShdw>
                </a:effectLst>
                <a:latin typeface="+mn-ea"/>
                <a:ea typeface="+mn-ea"/>
              </a:rPr>
              <a:t>ルミテスター</a:t>
            </a:r>
            <a:r>
              <a:rPr kumimoji="1" lang="en-US" altLang="ja-JP" dirty="0" smtClean="0">
                <a:solidFill>
                  <a:schemeClr val="bg1"/>
                </a:solidFill>
                <a:effectLst>
                  <a:outerShdw blurRad="38100" dist="38100" dir="2700000" algn="tl">
                    <a:srgbClr val="000000">
                      <a:alpha val="43137"/>
                    </a:srgbClr>
                  </a:outerShdw>
                </a:effectLst>
                <a:latin typeface="+mn-ea"/>
                <a:ea typeface="+mn-ea"/>
              </a:rPr>
              <a:t>PD-20</a:t>
            </a:r>
            <a:endParaRPr kumimoji="1" lang="ja-JP" altLang="en-US" dirty="0">
              <a:solidFill>
                <a:schemeClr val="bg1"/>
              </a:solidFill>
              <a:effectLst>
                <a:outerShdw blurRad="38100" dist="38100" dir="2700000" algn="tl">
                  <a:srgbClr val="000000">
                    <a:alpha val="43137"/>
                  </a:srgbClr>
                </a:outerShdw>
              </a:effectLst>
              <a:latin typeface="+mn-ea"/>
              <a:ea typeface="+mn-ea"/>
            </a:endParaRPr>
          </a:p>
        </p:txBody>
      </p:sp>
      <p:pic>
        <p:nvPicPr>
          <p:cNvPr id="7170" name="Picture 2" descr="C:\Users\社団法人 和歌山県薬剤師会\Desktop\IMGP2510.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630578" y="1916832"/>
            <a:ext cx="5832648" cy="4374486"/>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86704081"/>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bg>
      <p:bgPr>
        <a:solidFill>
          <a:srgbClr val="000099"/>
        </a:solidFill>
        <a:effectLst/>
      </p:bgPr>
    </p:bg>
    <p:spTree>
      <p:nvGrpSpPr>
        <p:cNvPr id="1" name=""/>
        <p:cNvGrpSpPr/>
        <p:nvPr/>
      </p:nvGrpSpPr>
      <p:grpSpPr>
        <a:xfrm>
          <a:off x="0" y="0"/>
          <a:ext cx="0" cy="0"/>
          <a:chOff x="0" y="0"/>
          <a:chExt cx="0" cy="0"/>
        </a:xfrm>
      </p:grpSpPr>
      <p:sp>
        <p:nvSpPr>
          <p:cNvPr id="2" name="タイトル 1"/>
          <p:cNvSpPr>
            <a:spLocks noGrp="1"/>
          </p:cNvSpPr>
          <p:nvPr>
            <p:ph type="title"/>
          </p:nvPr>
        </p:nvSpPr>
        <p:spPr>
          <a:xfrm>
            <a:off x="421196" y="404664"/>
            <a:ext cx="8229600" cy="1143000"/>
          </a:xfrm>
        </p:spPr>
        <p:txBody>
          <a:bodyPr/>
          <a:lstStyle/>
          <a:p>
            <a:r>
              <a:rPr kumimoji="1" lang="ja-JP" altLang="en-US" dirty="0" smtClean="0">
                <a:solidFill>
                  <a:schemeClr val="bg1"/>
                </a:solidFill>
                <a:effectLst>
                  <a:outerShdw blurRad="38100" dist="38100" dir="2700000" algn="tl">
                    <a:srgbClr val="000000">
                      <a:alpha val="43137"/>
                    </a:srgbClr>
                  </a:outerShdw>
                </a:effectLst>
                <a:latin typeface="+mn-ea"/>
                <a:ea typeface="+mn-ea"/>
              </a:rPr>
              <a:t>ルミテスター</a:t>
            </a:r>
            <a:r>
              <a:rPr lang="ja-JP" altLang="en-US" dirty="0">
                <a:solidFill>
                  <a:schemeClr val="bg1"/>
                </a:solidFill>
                <a:effectLst>
                  <a:outerShdw blurRad="38100" dist="38100" dir="2700000" algn="tl">
                    <a:srgbClr val="000000">
                      <a:alpha val="43137"/>
                    </a:srgbClr>
                  </a:outerShdw>
                </a:effectLst>
                <a:latin typeface="+mn-ea"/>
                <a:ea typeface="+mn-ea"/>
              </a:rPr>
              <a:t>　</a:t>
            </a:r>
            <a:r>
              <a:rPr lang="ja-JP" altLang="en-US" dirty="0" smtClean="0">
                <a:solidFill>
                  <a:schemeClr val="bg1"/>
                </a:solidFill>
                <a:effectLst>
                  <a:outerShdw blurRad="38100" dist="38100" dir="2700000" algn="tl">
                    <a:srgbClr val="000000">
                      <a:alpha val="43137"/>
                    </a:srgbClr>
                  </a:outerShdw>
                </a:effectLst>
                <a:latin typeface="+mn-ea"/>
                <a:ea typeface="+mn-ea"/>
              </a:rPr>
              <a:t>管理基準値</a:t>
            </a:r>
            <a:endParaRPr kumimoji="1" lang="ja-JP" altLang="en-US" dirty="0">
              <a:solidFill>
                <a:schemeClr val="bg1"/>
              </a:solidFill>
              <a:effectLst>
                <a:outerShdw blurRad="38100" dist="38100" dir="2700000" algn="tl">
                  <a:srgbClr val="000000">
                    <a:alpha val="43137"/>
                  </a:srgbClr>
                </a:outerShdw>
              </a:effectLst>
              <a:latin typeface="+mn-ea"/>
              <a:ea typeface="+mn-ea"/>
            </a:endParaRPr>
          </a:p>
        </p:txBody>
      </p:sp>
      <p:graphicFrame>
        <p:nvGraphicFramePr>
          <p:cNvPr id="3" name="表 2"/>
          <p:cNvGraphicFramePr>
            <a:graphicFrameLocks noGrp="1"/>
          </p:cNvGraphicFramePr>
          <p:nvPr>
            <p:extLst/>
          </p:nvPr>
        </p:nvGraphicFramePr>
        <p:xfrm>
          <a:off x="1115616" y="2132856"/>
          <a:ext cx="6768752" cy="3384376"/>
        </p:xfrm>
        <a:graphic>
          <a:graphicData uri="http://schemas.openxmlformats.org/drawingml/2006/table">
            <a:tbl>
              <a:tblPr firstRow="1" bandRow="1">
                <a:tableStyleId>{5C22544A-7EE6-4342-B048-85BDC9FD1C3A}</a:tableStyleId>
              </a:tblPr>
              <a:tblGrid>
                <a:gridCol w="3384376"/>
                <a:gridCol w="3384376"/>
              </a:tblGrid>
              <a:tr h="846094">
                <a:tc>
                  <a:txBody>
                    <a:bodyPr/>
                    <a:lstStyle/>
                    <a:p>
                      <a:pPr algn="ctr"/>
                      <a:r>
                        <a:rPr kumimoji="1" lang="ja-JP" altLang="en-US" sz="3600" dirty="0" smtClean="0">
                          <a:effectLst>
                            <a:outerShdw blurRad="38100" dist="38100" dir="2700000" algn="tl">
                              <a:srgbClr val="000000">
                                <a:alpha val="43137"/>
                              </a:srgbClr>
                            </a:outerShdw>
                          </a:effectLst>
                          <a:latin typeface="+mn-ea"/>
                          <a:ea typeface="+mn-ea"/>
                        </a:rPr>
                        <a:t>採取カ所</a:t>
                      </a:r>
                      <a:endParaRPr kumimoji="1" lang="ja-JP" altLang="en-US" sz="3600" dirty="0">
                        <a:effectLst>
                          <a:outerShdw blurRad="38100" dist="38100" dir="2700000" algn="tl">
                            <a:srgbClr val="000000">
                              <a:alpha val="43137"/>
                            </a:srgbClr>
                          </a:outerShdw>
                        </a:effectLst>
                        <a:latin typeface="+mn-ea"/>
                        <a:ea typeface="+mn-ea"/>
                      </a:endParaRPr>
                    </a:p>
                  </a:txBody>
                  <a:tcPr anchor="ctr"/>
                </a:tc>
                <a:tc>
                  <a:txBody>
                    <a:bodyPr/>
                    <a:lstStyle/>
                    <a:p>
                      <a:pPr algn="ctr"/>
                      <a:r>
                        <a:rPr kumimoji="1" lang="ja-JP" altLang="en-US" sz="3600" dirty="0" smtClean="0">
                          <a:effectLst>
                            <a:outerShdw blurRad="38100" dist="38100" dir="2700000" algn="tl">
                              <a:srgbClr val="000000">
                                <a:alpha val="43137"/>
                              </a:srgbClr>
                            </a:outerShdw>
                          </a:effectLst>
                          <a:latin typeface="+mn-ea"/>
                          <a:ea typeface="+mn-ea"/>
                        </a:rPr>
                        <a:t>管理基準値</a:t>
                      </a:r>
                      <a:endParaRPr kumimoji="1" lang="ja-JP" altLang="en-US" sz="3600" dirty="0">
                        <a:effectLst>
                          <a:outerShdw blurRad="38100" dist="38100" dir="2700000" algn="tl">
                            <a:srgbClr val="000000">
                              <a:alpha val="43137"/>
                            </a:srgbClr>
                          </a:outerShdw>
                        </a:effectLst>
                        <a:latin typeface="+mn-ea"/>
                        <a:ea typeface="+mn-ea"/>
                      </a:endParaRPr>
                    </a:p>
                  </a:txBody>
                  <a:tcPr anchor="ctr"/>
                </a:tc>
              </a:tr>
              <a:tr h="846094">
                <a:tc>
                  <a:txBody>
                    <a:bodyPr/>
                    <a:lstStyle/>
                    <a:p>
                      <a:pPr algn="ctr"/>
                      <a:r>
                        <a:rPr kumimoji="1" lang="ja-JP" altLang="en-US" sz="3600" dirty="0" smtClean="0">
                          <a:effectLst>
                            <a:outerShdw blurRad="38100" dist="38100" dir="2700000" algn="tl">
                              <a:srgbClr val="000000">
                                <a:alpha val="43137"/>
                              </a:srgbClr>
                            </a:outerShdw>
                          </a:effectLst>
                          <a:latin typeface="+mn-ea"/>
                          <a:ea typeface="+mn-ea"/>
                        </a:rPr>
                        <a:t>手指</a:t>
                      </a:r>
                      <a:endParaRPr kumimoji="1" lang="ja-JP" altLang="en-US" sz="3600" dirty="0">
                        <a:effectLst>
                          <a:outerShdw blurRad="38100" dist="38100" dir="2700000" algn="tl">
                            <a:srgbClr val="000000">
                              <a:alpha val="43137"/>
                            </a:srgbClr>
                          </a:outerShdw>
                        </a:effectLst>
                        <a:latin typeface="+mn-ea"/>
                        <a:ea typeface="+mn-ea"/>
                      </a:endParaRPr>
                    </a:p>
                  </a:txBody>
                  <a:tcPr anchor="ctr"/>
                </a:tc>
                <a:tc>
                  <a:txBody>
                    <a:bodyPr/>
                    <a:lstStyle/>
                    <a:p>
                      <a:pPr algn="ctr"/>
                      <a:r>
                        <a:rPr kumimoji="1" lang="ja-JP" altLang="en-US" sz="3600" dirty="0" smtClean="0">
                          <a:effectLst>
                            <a:outerShdw blurRad="38100" dist="38100" dir="2700000" algn="tl">
                              <a:srgbClr val="000000">
                                <a:alpha val="43137"/>
                              </a:srgbClr>
                            </a:outerShdw>
                          </a:effectLst>
                          <a:latin typeface="+mn-ea"/>
                          <a:ea typeface="+mn-ea"/>
                        </a:rPr>
                        <a:t>＜１５００</a:t>
                      </a:r>
                      <a:endParaRPr kumimoji="1" lang="ja-JP" altLang="en-US" sz="3600" dirty="0">
                        <a:effectLst>
                          <a:outerShdw blurRad="38100" dist="38100" dir="2700000" algn="tl">
                            <a:srgbClr val="000000">
                              <a:alpha val="43137"/>
                            </a:srgbClr>
                          </a:outerShdw>
                        </a:effectLst>
                        <a:latin typeface="+mn-ea"/>
                        <a:ea typeface="+mn-ea"/>
                      </a:endParaRPr>
                    </a:p>
                  </a:txBody>
                  <a:tcPr anchor="ctr"/>
                </a:tc>
              </a:tr>
              <a:tr h="846094">
                <a:tc>
                  <a:txBody>
                    <a:bodyPr/>
                    <a:lstStyle/>
                    <a:p>
                      <a:pPr algn="ctr"/>
                      <a:r>
                        <a:rPr kumimoji="1" lang="ja-JP" altLang="en-US" sz="3600" dirty="0" smtClean="0">
                          <a:effectLst>
                            <a:outerShdw blurRad="38100" dist="38100" dir="2700000" algn="tl">
                              <a:srgbClr val="000000">
                                <a:alpha val="43137"/>
                              </a:srgbClr>
                            </a:outerShdw>
                          </a:effectLst>
                          <a:latin typeface="+mn-ea"/>
                          <a:ea typeface="+mn-ea"/>
                        </a:rPr>
                        <a:t>包丁</a:t>
                      </a:r>
                      <a:endParaRPr kumimoji="1" lang="ja-JP" altLang="en-US" sz="3600" dirty="0">
                        <a:effectLst>
                          <a:outerShdw blurRad="38100" dist="38100" dir="2700000" algn="tl">
                            <a:srgbClr val="000000">
                              <a:alpha val="43137"/>
                            </a:srgbClr>
                          </a:outerShdw>
                        </a:effectLst>
                        <a:latin typeface="+mn-ea"/>
                        <a:ea typeface="+mn-ea"/>
                      </a:endParaRPr>
                    </a:p>
                  </a:txBody>
                  <a:tcPr anchor="ctr"/>
                </a:tc>
                <a:tc>
                  <a:txBody>
                    <a:bodyPr/>
                    <a:lstStyle/>
                    <a:p>
                      <a:pPr algn="ctr"/>
                      <a:r>
                        <a:rPr kumimoji="1" lang="ja-JP" altLang="en-US" sz="3600" dirty="0" smtClean="0">
                          <a:effectLst>
                            <a:outerShdw blurRad="38100" dist="38100" dir="2700000" algn="tl">
                              <a:srgbClr val="000000">
                                <a:alpha val="43137"/>
                              </a:srgbClr>
                            </a:outerShdw>
                          </a:effectLst>
                          <a:latin typeface="+mn-ea"/>
                          <a:ea typeface="+mn-ea"/>
                        </a:rPr>
                        <a:t>＜２００</a:t>
                      </a:r>
                      <a:endParaRPr kumimoji="1" lang="ja-JP" altLang="en-US" sz="3600" dirty="0">
                        <a:effectLst>
                          <a:outerShdw blurRad="38100" dist="38100" dir="2700000" algn="tl">
                            <a:srgbClr val="000000">
                              <a:alpha val="43137"/>
                            </a:srgbClr>
                          </a:outerShdw>
                        </a:effectLst>
                        <a:latin typeface="+mn-ea"/>
                        <a:ea typeface="+mn-ea"/>
                      </a:endParaRPr>
                    </a:p>
                  </a:txBody>
                  <a:tcPr anchor="ctr"/>
                </a:tc>
              </a:tr>
              <a:tr h="846094">
                <a:tc>
                  <a:txBody>
                    <a:bodyPr/>
                    <a:lstStyle/>
                    <a:p>
                      <a:pPr algn="ctr"/>
                      <a:r>
                        <a:rPr kumimoji="1" lang="ja-JP" altLang="en-US" sz="3600" dirty="0" smtClean="0">
                          <a:effectLst>
                            <a:outerShdw blurRad="38100" dist="38100" dir="2700000" algn="tl">
                              <a:srgbClr val="000000">
                                <a:alpha val="43137"/>
                              </a:srgbClr>
                            </a:outerShdw>
                          </a:effectLst>
                          <a:latin typeface="+mn-ea"/>
                          <a:ea typeface="+mn-ea"/>
                        </a:rPr>
                        <a:t>まな板</a:t>
                      </a:r>
                      <a:endParaRPr kumimoji="1" lang="ja-JP" altLang="en-US" sz="3600" dirty="0">
                        <a:effectLst>
                          <a:outerShdw blurRad="38100" dist="38100" dir="2700000" algn="tl">
                            <a:srgbClr val="000000">
                              <a:alpha val="43137"/>
                            </a:srgbClr>
                          </a:outerShdw>
                        </a:effectLst>
                        <a:latin typeface="+mn-ea"/>
                        <a:ea typeface="+mn-ea"/>
                      </a:endParaRPr>
                    </a:p>
                  </a:txBody>
                  <a:tcPr anchor="ctr"/>
                </a:tc>
                <a:tc>
                  <a:txBody>
                    <a:bodyPr/>
                    <a:lstStyle/>
                    <a:p>
                      <a:pPr algn="ctr"/>
                      <a:r>
                        <a:rPr kumimoji="1" lang="ja-JP" altLang="en-US" sz="3600" dirty="0" smtClean="0">
                          <a:effectLst>
                            <a:outerShdw blurRad="38100" dist="38100" dir="2700000" algn="tl">
                              <a:srgbClr val="000000">
                                <a:alpha val="43137"/>
                              </a:srgbClr>
                            </a:outerShdw>
                          </a:effectLst>
                          <a:latin typeface="+mn-ea"/>
                          <a:ea typeface="+mn-ea"/>
                        </a:rPr>
                        <a:t>＜５００</a:t>
                      </a:r>
                      <a:endParaRPr kumimoji="1" lang="ja-JP" altLang="en-US" sz="3600" dirty="0">
                        <a:effectLst>
                          <a:outerShdw blurRad="38100" dist="38100" dir="2700000" algn="tl">
                            <a:srgbClr val="000000">
                              <a:alpha val="43137"/>
                            </a:srgbClr>
                          </a:outerShdw>
                        </a:effectLst>
                        <a:latin typeface="+mn-ea"/>
                        <a:ea typeface="+mn-ea"/>
                      </a:endParaRPr>
                    </a:p>
                  </a:txBody>
                  <a:tcPr anchor="ctr"/>
                </a:tc>
              </a:tr>
            </a:tbl>
          </a:graphicData>
        </a:graphic>
      </p:graphicFrame>
    </p:spTree>
    <p:extLst>
      <p:ext uri="{BB962C8B-B14F-4D97-AF65-F5344CB8AC3E}">
        <p14:creationId xmlns:p14="http://schemas.microsoft.com/office/powerpoint/2010/main" val="1970458810"/>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bg>
      <p:bgPr>
        <a:solidFill>
          <a:srgbClr val="000099"/>
        </a:solidFill>
        <a:effectLst/>
      </p:bgPr>
    </p:bg>
    <p:spTree>
      <p:nvGrpSpPr>
        <p:cNvPr id="1" name=""/>
        <p:cNvGrpSpPr/>
        <p:nvPr/>
      </p:nvGrpSpPr>
      <p:grpSpPr>
        <a:xfrm>
          <a:off x="0" y="0"/>
          <a:ext cx="0" cy="0"/>
          <a:chOff x="0" y="0"/>
          <a:chExt cx="0" cy="0"/>
        </a:xfrm>
      </p:grpSpPr>
      <p:sp>
        <p:nvSpPr>
          <p:cNvPr id="6" name="Text Box 27"/>
          <p:cNvSpPr txBox="1">
            <a:spLocks noChangeArrowheads="1"/>
          </p:cNvSpPr>
          <p:nvPr/>
        </p:nvSpPr>
        <p:spPr bwMode="auto">
          <a:xfrm>
            <a:off x="0" y="214290"/>
            <a:ext cx="9144000" cy="646331"/>
          </a:xfrm>
          <a:prstGeom prst="rect">
            <a:avLst/>
          </a:prstGeom>
          <a:noFill/>
          <a:ln w="9525">
            <a:noFill/>
            <a:miter lim="800000"/>
            <a:headEnd/>
            <a:tailEnd/>
          </a:ln>
          <a:effectLst/>
        </p:spPr>
        <p:txBody>
          <a:bodyPr wrap="square">
            <a:spAutoFit/>
          </a:bodyPr>
          <a:lstStyle/>
          <a:p>
            <a:pPr algn="ctr" fontAlgn="base">
              <a:spcBef>
                <a:spcPct val="50000"/>
              </a:spcBef>
              <a:spcAft>
                <a:spcPct val="0"/>
              </a:spcAft>
              <a:defRPr/>
            </a:pPr>
            <a:r>
              <a:rPr lang="ja-JP" altLang="en-US" sz="3200" dirty="0" smtClean="0">
                <a:solidFill>
                  <a:srgbClr val="FF0066"/>
                </a:solidFill>
                <a:effectLst>
                  <a:outerShdw blurRad="38100" dist="38100" dir="2700000" algn="tl">
                    <a:srgbClr val="000000">
                      <a:alpha val="43137"/>
                    </a:srgbClr>
                  </a:outerShdw>
                </a:effectLst>
                <a:latin typeface="Arial" charset="0"/>
              </a:rPr>
              <a:t>●</a:t>
            </a:r>
            <a:r>
              <a:rPr lang="ja-JP" altLang="en-US" sz="3600" dirty="0" smtClean="0">
                <a:solidFill>
                  <a:srgbClr val="FFFFFF"/>
                </a:solidFill>
                <a:effectLst>
                  <a:outerShdw blurRad="38100" dist="38100" dir="2700000" algn="tl">
                    <a:srgbClr val="000000">
                      <a:alpha val="43137"/>
                    </a:srgbClr>
                  </a:outerShdw>
                </a:effectLst>
                <a:latin typeface="Arial" charset="0"/>
              </a:rPr>
              <a:t>学校給食の食品衛生</a:t>
            </a:r>
            <a:endParaRPr lang="ja-JP" altLang="en-US" sz="3600" dirty="0">
              <a:solidFill>
                <a:srgbClr val="FFFFFF"/>
              </a:solidFill>
              <a:effectLst>
                <a:outerShdw blurRad="38100" dist="38100" dir="2700000" algn="tl">
                  <a:srgbClr val="000000">
                    <a:alpha val="43137"/>
                  </a:srgbClr>
                </a:outerShdw>
              </a:effectLst>
              <a:latin typeface="Arial" charset="0"/>
            </a:endParaRPr>
          </a:p>
        </p:txBody>
      </p:sp>
      <p:sp>
        <p:nvSpPr>
          <p:cNvPr id="7" name="Text Box 16"/>
          <p:cNvSpPr txBox="1">
            <a:spLocks noChangeArrowheads="1"/>
          </p:cNvSpPr>
          <p:nvPr/>
        </p:nvSpPr>
        <p:spPr bwMode="auto">
          <a:xfrm>
            <a:off x="642910" y="1214422"/>
            <a:ext cx="8215370" cy="4801314"/>
          </a:xfrm>
          <a:prstGeom prst="rect">
            <a:avLst/>
          </a:prstGeom>
          <a:noFill/>
          <a:ln w="9525">
            <a:noFill/>
            <a:miter lim="800000"/>
            <a:headEnd/>
            <a:tailEnd/>
          </a:ln>
          <a:effectLst/>
        </p:spPr>
        <p:txBody>
          <a:bodyPr wrap="square">
            <a:spAutoFit/>
          </a:bodyPr>
          <a:lstStyle/>
          <a:p>
            <a:pPr fontAlgn="base">
              <a:spcBef>
                <a:spcPct val="50000"/>
              </a:spcBef>
              <a:spcAft>
                <a:spcPct val="0"/>
              </a:spcAft>
            </a:pPr>
            <a:r>
              <a:rPr lang="ja-JP" altLang="en-US" sz="2400" dirty="0" smtClean="0">
                <a:solidFill>
                  <a:srgbClr val="FFFFFF">
                    <a:lumMod val="95000"/>
                  </a:srgbClr>
                </a:solidFill>
                <a:effectLst>
                  <a:outerShdw blurRad="38100" dist="38100" dir="2700000" algn="tl">
                    <a:srgbClr val="000000">
                      <a:alpha val="43137"/>
                    </a:srgbClr>
                  </a:outerShdw>
                </a:effectLst>
                <a:latin typeface="Arial" charset="0"/>
              </a:rPr>
              <a:t>学校給食従事者の衛生管理状況、検食、保存食の状況</a:t>
            </a:r>
            <a:endParaRPr lang="en-US" altLang="ja-JP" sz="2400" dirty="0" smtClean="0">
              <a:solidFill>
                <a:srgbClr val="FFFFFF">
                  <a:lumMod val="95000"/>
                </a:srgbClr>
              </a:solidFill>
              <a:effectLst>
                <a:outerShdw blurRad="38100" dist="38100" dir="2700000" algn="tl">
                  <a:srgbClr val="000000">
                    <a:alpha val="43137"/>
                  </a:srgbClr>
                </a:outerShdw>
              </a:effectLst>
              <a:latin typeface="Arial" charset="0"/>
            </a:endParaRPr>
          </a:p>
          <a:p>
            <a:pPr fontAlgn="base">
              <a:spcBef>
                <a:spcPct val="50000"/>
              </a:spcBef>
              <a:spcAft>
                <a:spcPct val="0"/>
              </a:spcAft>
            </a:pPr>
            <a:r>
              <a:rPr lang="ja-JP" altLang="ja-JP" sz="2400" dirty="0" smtClean="0">
                <a:solidFill>
                  <a:srgbClr val="FFFFFF">
                    <a:lumMod val="95000"/>
                  </a:srgbClr>
                </a:solidFill>
                <a:effectLst>
                  <a:outerShdw blurRad="38100" dist="38100" dir="2700000" algn="tl">
                    <a:srgbClr val="000000">
                      <a:alpha val="43137"/>
                    </a:srgbClr>
                  </a:outerShdw>
                </a:effectLst>
                <a:latin typeface="Arial" charset="0"/>
              </a:rPr>
              <a:t>検査事項</a:t>
            </a:r>
          </a:p>
          <a:p>
            <a:pPr fontAlgn="base">
              <a:spcBef>
                <a:spcPct val="50000"/>
              </a:spcBef>
              <a:spcAft>
                <a:spcPct val="0"/>
              </a:spcAft>
            </a:pPr>
            <a:r>
              <a:rPr lang="ja-JP" altLang="ja-JP" sz="2400" dirty="0" smtClean="0">
                <a:solidFill>
                  <a:srgbClr val="FFFFFF">
                    <a:lumMod val="95000"/>
                  </a:srgbClr>
                </a:solidFill>
                <a:effectLst>
                  <a:outerShdw blurRad="38100" dist="38100" dir="2700000" algn="tl">
                    <a:srgbClr val="000000">
                      <a:alpha val="43137"/>
                    </a:srgbClr>
                  </a:outerShdw>
                </a:effectLst>
                <a:latin typeface="Arial" charset="0"/>
              </a:rPr>
              <a:t>検食及び保存食の状況について行う。</a:t>
            </a:r>
          </a:p>
          <a:p>
            <a:pPr fontAlgn="base">
              <a:spcBef>
                <a:spcPct val="50000"/>
              </a:spcBef>
              <a:spcAft>
                <a:spcPct val="0"/>
              </a:spcAft>
            </a:pPr>
            <a:r>
              <a:rPr lang="ja-JP" altLang="ja-JP" sz="2400" dirty="0" smtClean="0">
                <a:solidFill>
                  <a:srgbClr val="FFFFFF">
                    <a:lumMod val="95000"/>
                  </a:srgbClr>
                </a:solidFill>
                <a:effectLst>
                  <a:outerShdw blurRad="38100" dist="38100" dir="2700000" algn="tl">
                    <a:srgbClr val="000000">
                      <a:alpha val="43137"/>
                    </a:srgbClr>
                  </a:outerShdw>
                </a:effectLst>
                <a:latin typeface="Arial" charset="0"/>
              </a:rPr>
              <a:t>検査方法及び判定基準</a:t>
            </a:r>
          </a:p>
          <a:p>
            <a:pPr fontAlgn="base">
              <a:spcBef>
                <a:spcPct val="50000"/>
              </a:spcBef>
              <a:spcAft>
                <a:spcPct val="0"/>
              </a:spcAft>
            </a:pPr>
            <a:r>
              <a:rPr lang="ja-JP" altLang="en-US" sz="2000" dirty="0" smtClean="0">
                <a:solidFill>
                  <a:srgbClr val="FFFFFF">
                    <a:lumMod val="95000"/>
                  </a:srgbClr>
                </a:solidFill>
                <a:effectLst>
                  <a:outerShdw blurRad="38100" dist="38100" dir="2700000" algn="tl">
                    <a:srgbClr val="000000">
                      <a:alpha val="43137"/>
                    </a:srgbClr>
                  </a:outerShdw>
                </a:effectLst>
                <a:latin typeface="Arial" charset="0"/>
              </a:rPr>
              <a:t>・</a:t>
            </a:r>
            <a:r>
              <a:rPr lang="ja-JP" altLang="ja-JP" sz="2000" dirty="0" smtClean="0">
                <a:solidFill>
                  <a:srgbClr val="FFFFFF"/>
                </a:solidFill>
                <a:effectLst>
                  <a:outerShdw blurRad="38100" dist="38100" dir="2700000" algn="tl">
                    <a:srgbClr val="000000">
                      <a:alpha val="43137"/>
                    </a:srgbClr>
                  </a:outerShdw>
                </a:effectLst>
                <a:latin typeface="Arial" charset="0"/>
              </a:rPr>
              <a:t>検食及び保存食の記録の有無。検食は共同調理場についても調べる。</a:t>
            </a:r>
            <a:r>
              <a:rPr lang="ja-JP" altLang="en-US" sz="2000" dirty="0" smtClean="0">
                <a:solidFill>
                  <a:srgbClr val="FFFFFF"/>
                </a:solidFill>
                <a:effectLst>
                  <a:outerShdw blurRad="38100" dist="38100" dir="2700000" algn="tl">
                    <a:srgbClr val="000000">
                      <a:alpha val="43137"/>
                    </a:srgbClr>
                  </a:outerShdw>
                </a:effectLst>
                <a:latin typeface="Arial" charset="0"/>
              </a:rPr>
              <a:t>　・　　　　</a:t>
            </a:r>
            <a:r>
              <a:rPr lang="ja-JP" altLang="ja-JP" sz="2000" dirty="0" smtClean="0">
                <a:solidFill>
                  <a:srgbClr val="FFFFFF"/>
                </a:solidFill>
                <a:effectLst>
                  <a:outerShdw blurRad="38100" dist="38100" dir="2700000" algn="tl">
                    <a:srgbClr val="000000">
                      <a:alpha val="43137"/>
                    </a:srgbClr>
                  </a:outerShdw>
                </a:effectLst>
                <a:latin typeface="Arial" charset="0"/>
              </a:rPr>
              <a:t>給食は、児童生徒等に提供される前に検食</a:t>
            </a:r>
            <a:r>
              <a:rPr lang="ja-JP" altLang="en-US" sz="2000" dirty="0" smtClean="0">
                <a:solidFill>
                  <a:srgbClr val="FFFFFF"/>
                </a:solidFill>
                <a:effectLst>
                  <a:outerShdw blurRad="38100" dist="38100" dir="2700000" algn="tl">
                    <a:srgbClr val="000000">
                      <a:alpha val="43137"/>
                    </a:srgbClr>
                  </a:outerShdw>
                </a:effectLst>
                <a:latin typeface="Arial" charset="0"/>
              </a:rPr>
              <a:t>を行う</a:t>
            </a:r>
            <a:r>
              <a:rPr lang="ja-JP" altLang="ja-JP" sz="2000" dirty="0" smtClean="0">
                <a:solidFill>
                  <a:srgbClr val="FFFFFF"/>
                </a:solidFill>
                <a:effectLst>
                  <a:outerShdw blurRad="38100" dist="38100" dir="2700000" algn="tl">
                    <a:srgbClr val="000000">
                      <a:alpha val="43137"/>
                    </a:srgbClr>
                  </a:outerShdw>
                </a:effectLst>
                <a:latin typeface="Arial" charset="0"/>
              </a:rPr>
              <a:t>。検食</a:t>
            </a:r>
            <a:r>
              <a:rPr lang="ja-JP" altLang="en-US" sz="2000" dirty="0" smtClean="0">
                <a:solidFill>
                  <a:srgbClr val="FFFFFF"/>
                </a:solidFill>
                <a:effectLst>
                  <a:outerShdw blurRad="38100" dist="38100" dir="2700000" algn="tl">
                    <a:srgbClr val="000000">
                      <a:alpha val="43137"/>
                    </a:srgbClr>
                  </a:outerShdw>
                </a:effectLst>
                <a:latin typeface="Arial" charset="0"/>
              </a:rPr>
              <a:t>の時間等</a:t>
            </a:r>
            <a:r>
              <a:rPr lang="ja-JP" altLang="ja-JP" sz="2000" dirty="0" smtClean="0">
                <a:solidFill>
                  <a:srgbClr val="FFFFFF"/>
                </a:solidFill>
                <a:effectLst>
                  <a:outerShdw blurRad="38100" dist="38100" dir="2700000" algn="tl">
                    <a:srgbClr val="000000">
                      <a:alpha val="43137"/>
                    </a:srgbClr>
                  </a:outerShdw>
                </a:effectLst>
                <a:latin typeface="Arial" charset="0"/>
              </a:rPr>
              <a:t>記録</a:t>
            </a:r>
            <a:r>
              <a:rPr lang="ja-JP" altLang="en-US" sz="2000" dirty="0" smtClean="0">
                <a:solidFill>
                  <a:srgbClr val="FFFFFF"/>
                </a:solidFill>
                <a:effectLst>
                  <a:outerShdw blurRad="38100" dist="38100" dir="2700000" algn="tl">
                    <a:srgbClr val="000000">
                      <a:alpha val="43137"/>
                    </a:srgbClr>
                  </a:outerShdw>
                </a:effectLst>
                <a:latin typeface="Arial" charset="0"/>
              </a:rPr>
              <a:t>する</a:t>
            </a:r>
            <a:r>
              <a:rPr lang="ja-JP" altLang="ja-JP" sz="2000" dirty="0" smtClean="0">
                <a:solidFill>
                  <a:srgbClr val="FFFFFF"/>
                </a:solidFill>
                <a:effectLst>
                  <a:outerShdw blurRad="38100" dist="38100" dir="2700000" algn="tl">
                    <a:srgbClr val="000000">
                      <a:alpha val="43137"/>
                    </a:srgbClr>
                  </a:outerShdw>
                </a:effectLst>
                <a:latin typeface="Arial" charset="0"/>
              </a:rPr>
              <a:t>。</a:t>
            </a:r>
            <a:r>
              <a:rPr lang="ja-JP" altLang="en-US" sz="2000" dirty="0" smtClean="0">
                <a:solidFill>
                  <a:srgbClr val="FFFFFF"/>
                </a:solidFill>
                <a:effectLst>
                  <a:outerShdw blurRad="38100" dist="38100" dir="2700000" algn="tl">
                    <a:srgbClr val="000000">
                      <a:alpha val="43137"/>
                    </a:srgbClr>
                  </a:outerShdw>
                </a:effectLst>
                <a:latin typeface="Arial" charset="0"/>
              </a:rPr>
              <a:t>・</a:t>
            </a:r>
            <a:r>
              <a:rPr lang="ja-JP" altLang="ja-JP" sz="2000" dirty="0" smtClean="0">
                <a:solidFill>
                  <a:srgbClr val="FFFFFF"/>
                </a:solidFill>
                <a:effectLst>
                  <a:outerShdw blurRad="38100" dist="38100" dir="2700000" algn="tl">
                    <a:srgbClr val="000000">
                      <a:alpha val="43137"/>
                    </a:srgbClr>
                  </a:outerShdw>
                </a:effectLst>
                <a:latin typeface="Arial" charset="0"/>
              </a:rPr>
              <a:t>保存食は、原材料及び調理済み食品を食品毎に</a:t>
            </a:r>
            <a:r>
              <a:rPr lang="en-US" altLang="ja-JP" sz="2000" dirty="0" smtClean="0">
                <a:solidFill>
                  <a:srgbClr val="FFFFFF"/>
                </a:solidFill>
                <a:effectLst>
                  <a:outerShdw blurRad="38100" dist="38100" dir="2700000" algn="tl">
                    <a:srgbClr val="000000">
                      <a:alpha val="43137"/>
                    </a:srgbClr>
                  </a:outerShdw>
                </a:effectLst>
                <a:latin typeface="Arial" charset="0"/>
              </a:rPr>
              <a:t>50</a:t>
            </a:r>
            <a:r>
              <a:rPr lang="ja-JP" altLang="ja-JP" sz="2000" dirty="0" err="1" smtClean="0">
                <a:solidFill>
                  <a:srgbClr val="FFFFFF"/>
                </a:solidFill>
                <a:effectLst>
                  <a:outerShdw blurRad="38100" dist="38100" dir="2700000" algn="tl">
                    <a:srgbClr val="000000">
                      <a:alpha val="43137"/>
                    </a:srgbClr>
                  </a:outerShdw>
                </a:effectLst>
                <a:latin typeface="Arial" charset="0"/>
              </a:rPr>
              <a:t>ｇ</a:t>
            </a:r>
            <a:r>
              <a:rPr lang="ja-JP" altLang="ja-JP" sz="2000" dirty="0" smtClean="0">
                <a:solidFill>
                  <a:srgbClr val="FFFFFF"/>
                </a:solidFill>
                <a:effectLst>
                  <a:outerShdw blurRad="38100" dist="38100" dir="2700000" algn="tl">
                    <a:srgbClr val="000000">
                      <a:alpha val="43137"/>
                    </a:srgbClr>
                  </a:outerShdw>
                </a:effectLst>
                <a:latin typeface="Arial" charset="0"/>
              </a:rPr>
              <a:t>程度ずつ清潔な容器（ビニール袋等）に密封して入れ、専用冷凍庫に－</a:t>
            </a:r>
            <a:r>
              <a:rPr lang="en-US" altLang="ja-JP" sz="2000" dirty="0" smtClean="0">
                <a:solidFill>
                  <a:srgbClr val="FFFFFF"/>
                </a:solidFill>
                <a:effectLst>
                  <a:outerShdw blurRad="38100" dist="38100" dir="2700000" algn="tl">
                    <a:srgbClr val="000000">
                      <a:alpha val="43137"/>
                    </a:srgbClr>
                  </a:outerShdw>
                </a:effectLst>
                <a:latin typeface="Arial" charset="0"/>
              </a:rPr>
              <a:t>20</a:t>
            </a:r>
            <a:r>
              <a:rPr lang="ja-JP" altLang="ja-JP" sz="2000" dirty="0" smtClean="0">
                <a:solidFill>
                  <a:srgbClr val="FFFFFF"/>
                </a:solidFill>
                <a:effectLst>
                  <a:outerShdw blurRad="38100" dist="38100" dir="2700000" algn="tl">
                    <a:srgbClr val="000000">
                      <a:alpha val="43137"/>
                    </a:srgbClr>
                  </a:outerShdw>
                </a:effectLst>
                <a:latin typeface="Arial" charset="0"/>
              </a:rPr>
              <a:t>℃以下で</a:t>
            </a:r>
            <a:r>
              <a:rPr lang="en-US" altLang="ja-JP" sz="2000" dirty="0" smtClean="0">
                <a:solidFill>
                  <a:srgbClr val="FFFFFF"/>
                </a:solidFill>
                <a:effectLst>
                  <a:outerShdw blurRad="38100" dist="38100" dir="2700000" algn="tl">
                    <a:srgbClr val="000000">
                      <a:alpha val="43137"/>
                    </a:srgbClr>
                  </a:outerShdw>
                </a:effectLst>
                <a:latin typeface="Arial" charset="0"/>
              </a:rPr>
              <a:t>2</a:t>
            </a:r>
            <a:r>
              <a:rPr lang="ja-JP" altLang="ja-JP" sz="2000" dirty="0" smtClean="0">
                <a:solidFill>
                  <a:srgbClr val="FFFFFF"/>
                </a:solidFill>
                <a:effectLst>
                  <a:outerShdw blurRad="38100" dist="38100" dir="2700000" algn="tl">
                    <a:srgbClr val="000000">
                      <a:alpha val="43137"/>
                    </a:srgbClr>
                  </a:outerShdw>
                </a:effectLst>
                <a:latin typeface="Arial" charset="0"/>
              </a:rPr>
              <a:t>週間以上保存されていること。</a:t>
            </a:r>
            <a:r>
              <a:rPr lang="ja-JP" altLang="en-US" sz="2000" dirty="0" smtClean="0">
                <a:solidFill>
                  <a:srgbClr val="FFFFFF"/>
                </a:solidFill>
                <a:effectLst>
                  <a:outerShdw blurRad="38100" dist="38100" dir="2700000" algn="tl">
                    <a:srgbClr val="000000">
                      <a:alpha val="43137"/>
                    </a:srgbClr>
                  </a:outerShdw>
                </a:effectLst>
                <a:latin typeface="Arial" charset="0"/>
              </a:rPr>
              <a:t>また、</a:t>
            </a:r>
            <a:r>
              <a:rPr lang="ja-JP" altLang="ja-JP" sz="2000" dirty="0" smtClean="0">
                <a:solidFill>
                  <a:srgbClr val="FFFFFF"/>
                </a:solidFill>
                <a:effectLst>
                  <a:outerShdw blurRad="38100" dist="38100" dir="2700000" algn="tl">
                    <a:srgbClr val="000000">
                      <a:alpha val="43137"/>
                    </a:srgbClr>
                  </a:outerShdw>
                </a:effectLst>
                <a:latin typeface="Arial" charset="0"/>
              </a:rPr>
              <a:t>その記録があること。原材料は洗浄</a:t>
            </a:r>
            <a:r>
              <a:rPr lang="ja-JP" altLang="en-US" sz="2000" dirty="0" smtClean="0">
                <a:solidFill>
                  <a:srgbClr val="FFFFFF"/>
                </a:solidFill>
                <a:effectLst>
                  <a:outerShdw blurRad="38100" dist="38100" dir="2700000" algn="tl">
                    <a:srgbClr val="000000">
                      <a:alpha val="43137"/>
                    </a:srgbClr>
                  </a:outerShdw>
                </a:effectLst>
                <a:latin typeface="Arial" charset="0"/>
              </a:rPr>
              <a:t>、</a:t>
            </a:r>
            <a:r>
              <a:rPr lang="ja-JP" altLang="ja-JP" sz="2000" dirty="0" smtClean="0">
                <a:solidFill>
                  <a:srgbClr val="FFFFFF"/>
                </a:solidFill>
                <a:effectLst>
                  <a:outerShdw blurRad="38100" dist="38100" dir="2700000" algn="tl">
                    <a:srgbClr val="000000">
                      <a:alpha val="43137"/>
                    </a:srgbClr>
                  </a:outerShdw>
                </a:effectLst>
                <a:latin typeface="Arial" charset="0"/>
              </a:rPr>
              <a:t>消毒等を行わず、購入した状態で保存</a:t>
            </a:r>
            <a:r>
              <a:rPr lang="ja-JP" altLang="en-US" sz="2000" dirty="0" smtClean="0">
                <a:solidFill>
                  <a:srgbClr val="FFFFFF"/>
                </a:solidFill>
                <a:effectLst>
                  <a:outerShdw blurRad="38100" dist="38100" dir="2700000" algn="tl">
                    <a:srgbClr val="000000">
                      <a:alpha val="43137"/>
                    </a:srgbClr>
                  </a:outerShdw>
                </a:effectLst>
                <a:latin typeface="Arial" charset="0"/>
              </a:rPr>
              <a:t>する</a:t>
            </a:r>
            <a:r>
              <a:rPr lang="ja-JP" altLang="ja-JP" sz="2000" dirty="0" smtClean="0">
                <a:solidFill>
                  <a:srgbClr val="FFFFFF"/>
                </a:solidFill>
                <a:effectLst>
                  <a:outerShdw blurRad="38100" dist="38100" dir="2700000" algn="tl">
                    <a:srgbClr val="000000">
                      <a:alpha val="43137"/>
                    </a:srgbClr>
                  </a:outerShdw>
                </a:effectLst>
                <a:latin typeface="Arial" charset="0"/>
              </a:rPr>
              <a:t>。</a:t>
            </a:r>
            <a:r>
              <a:rPr lang="ja-JP" altLang="en-US" sz="2000" dirty="0" smtClean="0">
                <a:solidFill>
                  <a:srgbClr val="FFFFFF"/>
                </a:solidFill>
                <a:effectLst>
                  <a:outerShdw blurRad="38100" dist="38100" dir="2700000" algn="tl">
                    <a:srgbClr val="000000">
                      <a:alpha val="43137"/>
                    </a:srgbClr>
                  </a:outerShdw>
                </a:effectLst>
                <a:latin typeface="Arial" charset="0"/>
              </a:rPr>
              <a:t>・</a:t>
            </a:r>
            <a:r>
              <a:rPr lang="ja-JP" altLang="ja-JP" sz="2000" dirty="0" smtClean="0">
                <a:solidFill>
                  <a:srgbClr val="FFFFFF"/>
                </a:solidFill>
                <a:effectLst>
                  <a:outerShdw blurRad="38100" dist="38100" dir="2700000" algn="tl">
                    <a:srgbClr val="000000">
                      <a:alpha val="43137"/>
                    </a:srgbClr>
                  </a:outerShdw>
                </a:effectLst>
                <a:latin typeface="Arial" charset="0"/>
              </a:rPr>
              <a:t>使用水</a:t>
            </a:r>
            <a:r>
              <a:rPr lang="ja-JP" altLang="en-US" sz="2000" dirty="0" smtClean="0">
                <a:solidFill>
                  <a:srgbClr val="FFFFFF"/>
                </a:solidFill>
                <a:effectLst>
                  <a:outerShdw blurRad="38100" dist="38100" dir="2700000" algn="tl">
                    <a:srgbClr val="000000">
                      <a:alpha val="43137"/>
                    </a:srgbClr>
                  </a:outerShdw>
                </a:effectLst>
                <a:latin typeface="Arial" charset="0"/>
              </a:rPr>
              <a:t>は</a:t>
            </a:r>
            <a:r>
              <a:rPr lang="ja-JP" altLang="ja-JP" sz="2000" dirty="0" smtClean="0">
                <a:solidFill>
                  <a:srgbClr val="FFFFFF"/>
                </a:solidFill>
                <a:effectLst>
                  <a:outerShdw blurRad="38100" dist="38100" dir="2700000" algn="tl">
                    <a:srgbClr val="000000">
                      <a:alpha val="43137"/>
                    </a:srgbClr>
                  </a:outerShdw>
                </a:effectLst>
                <a:latin typeface="Arial" charset="0"/>
              </a:rPr>
              <a:t>日常点検で残留塩素濃度が基準に満たない場合、再検査を行い、適と判定し、水を使用した場合は、使用水１</a:t>
            </a:r>
            <a:r>
              <a:rPr lang="en-US" altLang="ja-JP" sz="2000" dirty="0" smtClean="0">
                <a:solidFill>
                  <a:srgbClr val="FFFFFF"/>
                </a:solidFill>
                <a:effectLst>
                  <a:outerShdw blurRad="38100" dist="38100" dir="2700000" algn="tl">
                    <a:srgbClr val="000000">
                      <a:alpha val="43137"/>
                    </a:srgbClr>
                  </a:outerShdw>
                </a:effectLst>
                <a:latin typeface="Arial" charset="0"/>
              </a:rPr>
              <a:t>L</a:t>
            </a:r>
            <a:r>
              <a:rPr lang="ja-JP" altLang="ja-JP" sz="2000" dirty="0" smtClean="0">
                <a:solidFill>
                  <a:srgbClr val="FFFFFF"/>
                </a:solidFill>
                <a:effectLst>
                  <a:outerShdw blurRad="38100" dist="38100" dir="2700000" algn="tl">
                    <a:srgbClr val="000000">
                      <a:alpha val="43137"/>
                    </a:srgbClr>
                  </a:outerShdw>
                </a:effectLst>
                <a:latin typeface="Arial" charset="0"/>
              </a:rPr>
              <a:t>を保存食用の冷凍庫</a:t>
            </a:r>
            <a:r>
              <a:rPr lang="ja-JP" altLang="en-US" sz="2000" dirty="0" smtClean="0">
                <a:solidFill>
                  <a:srgbClr val="FFFFFF"/>
                </a:solidFill>
                <a:effectLst>
                  <a:outerShdw blurRad="38100" dist="38100" dir="2700000" algn="tl">
                    <a:srgbClr val="000000">
                      <a:alpha val="43137"/>
                    </a:srgbClr>
                  </a:outerShdw>
                </a:effectLst>
                <a:latin typeface="Arial" charset="0"/>
              </a:rPr>
              <a:t>に－</a:t>
            </a:r>
            <a:r>
              <a:rPr lang="en-US" altLang="ja-JP" sz="2000" dirty="0" smtClean="0">
                <a:solidFill>
                  <a:srgbClr val="FFFFFF"/>
                </a:solidFill>
                <a:effectLst>
                  <a:outerShdw blurRad="38100" dist="38100" dir="2700000" algn="tl">
                    <a:srgbClr val="000000">
                      <a:alpha val="43137"/>
                    </a:srgbClr>
                  </a:outerShdw>
                </a:effectLst>
                <a:latin typeface="Arial" charset="0"/>
              </a:rPr>
              <a:t>20</a:t>
            </a:r>
            <a:r>
              <a:rPr lang="ja-JP" altLang="ja-JP" sz="2000" dirty="0" smtClean="0">
                <a:solidFill>
                  <a:srgbClr val="FFFFFF"/>
                </a:solidFill>
                <a:effectLst>
                  <a:outerShdw blurRad="38100" dist="38100" dir="2700000" algn="tl">
                    <a:srgbClr val="000000">
                      <a:alpha val="43137"/>
                    </a:srgbClr>
                  </a:outerShdw>
                </a:effectLst>
                <a:latin typeface="Arial" charset="0"/>
              </a:rPr>
              <a:t>℃以下で</a:t>
            </a:r>
            <a:r>
              <a:rPr lang="en-US" altLang="ja-JP" sz="2000" dirty="0" smtClean="0">
                <a:solidFill>
                  <a:srgbClr val="FFFFFF"/>
                </a:solidFill>
                <a:effectLst>
                  <a:outerShdw blurRad="38100" dist="38100" dir="2700000" algn="tl">
                    <a:srgbClr val="000000">
                      <a:alpha val="43137"/>
                    </a:srgbClr>
                  </a:outerShdw>
                </a:effectLst>
                <a:latin typeface="Arial" charset="0"/>
              </a:rPr>
              <a:t>2</a:t>
            </a:r>
            <a:r>
              <a:rPr lang="ja-JP" altLang="ja-JP" sz="2000" dirty="0" smtClean="0">
                <a:solidFill>
                  <a:srgbClr val="FFFFFF"/>
                </a:solidFill>
                <a:effectLst>
                  <a:outerShdw blurRad="38100" dist="38100" dir="2700000" algn="tl">
                    <a:srgbClr val="000000">
                      <a:alpha val="43137"/>
                    </a:srgbClr>
                  </a:outerShdw>
                </a:effectLst>
                <a:latin typeface="Arial" charset="0"/>
              </a:rPr>
              <a:t>週間以上保存</a:t>
            </a:r>
            <a:r>
              <a:rPr lang="ja-JP" altLang="en-US" sz="2000" dirty="0" smtClean="0">
                <a:solidFill>
                  <a:srgbClr val="FFFFFF"/>
                </a:solidFill>
                <a:effectLst>
                  <a:outerShdw blurRad="38100" dist="38100" dir="2700000" algn="tl">
                    <a:srgbClr val="000000">
                      <a:alpha val="43137"/>
                    </a:srgbClr>
                  </a:outerShdw>
                </a:effectLst>
                <a:latin typeface="Arial" charset="0"/>
              </a:rPr>
              <a:t>する</a:t>
            </a:r>
            <a:r>
              <a:rPr lang="ja-JP" altLang="ja-JP" sz="2000" dirty="0" smtClean="0">
                <a:solidFill>
                  <a:srgbClr val="FFFFFF"/>
                </a:solidFill>
                <a:effectLst>
                  <a:outerShdw blurRad="38100" dist="38100" dir="2700000" algn="tl">
                    <a:srgbClr val="000000">
                      <a:alpha val="43137"/>
                    </a:srgbClr>
                  </a:outerShdw>
                </a:effectLst>
                <a:latin typeface="Arial" charset="0"/>
              </a:rPr>
              <a:t>。</a:t>
            </a:r>
            <a:r>
              <a:rPr lang="ja-JP" altLang="en-US" sz="2000" dirty="0" smtClean="0">
                <a:solidFill>
                  <a:srgbClr val="FFFFFF"/>
                </a:solidFill>
                <a:effectLst>
                  <a:outerShdw blurRad="38100" dist="38100" dir="2700000" algn="tl">
                    <a:srgbClr val="000000">
                      <a:alpha val="43137"/>
                    </a:srgbClr>
                  </a:outerShdw>
                </a:effectLst>
                <a:latin typeface="Arial" charset="0"/>
              </a:rPr>
              <a:t>　　　　</a:t>
            </a:r>
            <a:r>
              <a:rPr lang="ja-JP" altLang="en-US" sz="2400" dirty="0" smtClean="0">
                <a:solidFill>
                  <a:srgbClr val="FFFFFF"/>
                </a:solidFill>
                <a:effectLst>
                  <a:outerShdw blurRad="38100" dist="38100" dir="2700000" algn="tl">
                    <a:srgbClr val="000000">
                      <a:alpha val="43137"/>
                    </a:srgbClr>
                  </a:outerShdw>
                </a:effectLst>
                <a:latin typeface="Arial" charset="0"/>
              </a:rPr>
              <a:t>　　</a:t>
            </a:r>
            <a:endParaRPr lang="ja-JP" altLang="ja-JP" sz="2400" dirty="0" smtClean="0">
              <a:solidFill>
                <a:srgbClr val="FFFFFF"/>
              </a:solidFill>
              <a:effectLst>
                <a:outerShdw blurRad="38100" dist="38100" dir="2700000" algn="tl">
                  <a:srgbClr val="000000">
                    <a:alpha val="43137"/>
                  </a:srgbClr>
                </a:outerShdw>
              </a:effectLst>
              <a:latin typeface="Arial" charset="0"/>
            </a:endParaRPr>
          </a:p>
        </p:txBody>
      </p:sp>
      <p:cxnSp>
        <p:nvCxnSpPr>
          <p:cNvPr id="11" name="直線コネクタ 10"/>
          <p:cNvCxnSpPr/>
          <p:nvPr/>
        </p:nvCxnSpPr>
        <p:spPr>
          <a:xfrm>
            <a:off x="857224" y="3714752"/>
            <a:ext cx="3500462" cy="0"/>
          </a:xfrm>
          <a:prstGeom prst="line">
            <a:avLst/>
          </a:prstGeom>
          <a:ln w="317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3" name="直線コネクタ 12"/>
          <p:cNvCxnSpPr/>
          <p:nvPr/>
        </p:nvCxnSpPr>
        <p:spPr>
          <a:xfrm>
            <a:off x="1285852" y="4357694"/>
            <a:ext cx="7358114" cy="0"/>
          </a:xfrm>
          <a:prstGeom prst="line">
            <a:avLst/>
          </a:prstGeom>
          <a:ln w="317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5" name="直線コネクタ 14"/>
          <p:cNvCxnSpPr/>
          <p:nvPr/>
        </p:nvCxnSpPr>
        <p:spPr>
          <a:xfrm>
            <a:off x="785786" y="4643446"/>
            <a:ext cx="7858180" cy="0"/>
          </a:xfrm>
          <a:prstGeom prst="line">
            <a:avLst/>
          </a:prstGeom>
          <a:ln w="317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8" name="直線コネクタ 17"/>
          <p:cNvCxnSpPr/>
          <p:nvPr/>
        </p:nvCxnSpPr>
        <p:spPr>
          <a:xfrm>
            <a:off x="785786" y="4929198"/>
            <a:ext cx="2643206" cy="0"/>
          </a:xfrm>
          <a:prstGeom prst="line">
            <a:avLst/>
          </a:prstGeom>
          <a:ln w="31750">
            <a:solidFill>
              <a:srgbClr val="FF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32681985"/>
      </p:ext>
    </p:extLst>
  </p:cSld>
  <p:clrMapOvr>
    <a:masterClrMapping/>
  </p:clrMapOvr>
  <p:transition spd="med"/>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000099"/>
        </a:solidFill>
        <a:effectLst/>
      </p:bgPr>
    </p:bg>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pPr>
              <a:defRPr/>
            </a:pPr>
            <a:r>
              <a:rPr lang="ja-JP" altLang="en-US" dirty="0" smtClean="0">
                <a:solidFill>
                  <a:srgbClr val="FF0066"/>
                </a:solidFill>
                <a:effectLst>
                  <a:outerShdw blurRad="38100" dist="38100" dir="2700000" algn="tl">
                    <a:srgbClr val="000000">
                      <a:alpha val="43137"/>
                    </a:srgbClr>
                  </a:outerShdw>
                </a:effectLst>
              </a:rPr>
              <a:t>●</a:t>
            </a:r>
            <a:r>
              <a:rPr lang="ja-JP" altLang="en-US" dirty="0" smtClean="0">
                <a:effectLst>
                  <a:outerShdw blurRad="38100" dist="38100" dir="2700000" algn="tl">
                    <a:srgbClr val="000000">
                      <a:alpha val="43137"/>
                    </a:srgbClr>
                  </a:outerShdw>
                </a:effectLst>
              </a:rPr>
              <a:t>学校保健安全法（２００９年）</a:t>
            </a:r>
            <a:endParaRPr lang="ja-JP" altLang="en-US" dirty="0">
              <a:effectLst>
                <a:outerShdw blurRad="38100" dist="38100" dir="2700000" algn="tl">
                  <a:srgbClr val="000000">
                    <a:alpha val="43137"/>
                  </a:srgbClr>
                </a:outerShdw>
              </a:effectLst>
            </a:endParaRPr>
          </a:p>
        </p:txBody>
      </p:sp>
      <p:graphicFrame>
        <p:nvGraphicFramePr>
          <p:cNvPr id="4" name="コンテンツ プレースホルダ 3"/>
          <p:cNvGraphicFramePr>
            <a:graphicFrameLocks noGrp="1"/>
          </p:cNvGraphicFramePr>
          <p:nvPr>
            <p:ph sz="quarter" idx="1"/>
            <p:extLst/>
          </p:nvPr>
        </p:nvGraphicFramePr>
        <p:xfrm>
          <a:off x="457200" y="1600200"/>
          <a:ext cx="8686800" cy="487362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339122158"/>
      </p:ext>
    </p:extLst>
  </p:cSld>
  <p:clrMapOvr>
    <a:masterClrMapping/>
  </p:clrMapOvr>
  <p:transition spd="med"/>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bg>
      <p:bgPr>
        <a:solidFill>
          <a:srgbClr val="000099"/>
        </a:solidFill>
        <a:effectLst/>
      </p:bgPr>
    </p:bg>
    <p:spTree>
      <p:nvGrpSpPr>
        <p:cNvPr id="1" name=""/>
        <p:cNvGrpSpPr/>
        <p:nvPr/>
      </p:nvGrpSpPr>
      <p:grpSpPr>
        <a:xfrm>
          <a:off x="0" y="0"/>
          <a:ext cx="0" cy="0"/>
          <a:chOff x="0" y="0"/>
          <a:chExt cx="0" cy="0"/>
        </a:xfrm>
      </p:grpSpPr>
      <p:sp>
        <p:nvSpPr>
          <p:cNvPr id="5" name="スライド番号プレースホルダ 5"/>
          <p:cNvSpPr txBox="1">
            <a:spLocks noGrp="1"/>
          </p:cNvSpPr>
          <p:nvPr/>
        </p:nvSpPr>
        <p:spPr bwMode="auto">
          <a:xfrm>
            <a:off x="6877050" y="6381750"/>
            <a:ext cx="2124075" cy="476250"/>
          </a:xfrm>
          <a:prstGeom prst="rect">
            <a:avLst/>
          </a:prstGeom>
          <a:noFill/>
          <a:ln>
            <a:miter lim="800000"/>
            <a:headEnd/>
            <a:tailEnd/>
          </a:ln>
        </p:spPr>
        <p:txBody>
          <a:bodyPr/>
          <a:lstStyle/>
          <a:p>
            <a:pPr algn="r">
              <a:spcBef>
                <a:spcPct val="0"/>
              </a:spcBef>
              <a:defRPr/>
            </a:pPr>
            <a:fld id="{D088C180-9C97-49B6-B9E6-61415E8006E3}" type="slidenum">
              <a:rPr lang="en-US" altLang="ja-JP" sz="1400">
                <a:solidFill>
                  <a:prstClr val="white"/>
                </a:solidFill>
                <a:latin typeface="ＭＳ Ｐゴシック" panose="020B0600070205080204" pitchFamily="50" charset="-128"/>
              </a:rPr>
              <a:pPr algn="r">
                <a:spcBef>
                  <a:spcPct val="0"/>
                </a:spcBef>
                <a:defRPr/>
              </a:pPr>
              <a:t>60</a:t>
            </a:fld>
            <a:endParaRPr lang="en-US" altLang="ja-JP" sz="1400">
              <a:solidFill>
                <a:prstClr val="white"/>
              </a:solidFill>
              <a:latin typeface="ＭＳ Ｐゴシック" panose="020B0600070205080204" pitchFamily="50" charset="-128"/>
            </a:endParaRPr>
          </a:p>
        </p:txBody>
      </p:sp>
      <p:sp>
        <p:nvSpPr>
          <p:cNvPr id="9219" name="Text Box 3"/>
          <p:cNvSpPr txBox="1">
            <a:spLocks noChangeArrowheads="1"/>
          </p:cNvSpPr>
          <p:nvPr/>
        </p:nvSpPr>
        <p:spPr bwMode="auto">
          <a:xfrm>
            <a:off x="236156" y="1113525"/>
            <a:ext cx="8671685" cy="5693866"/>
          </a:xfrm>
          <a:prstGeom prst="rect">
            <a:avLst/>
          </a:prstGeom>
          <a:noFill/>
          <a:ln w="9525">
            <a:noFill/>
            <a:miter lim="800000"/>
            <a:headEnd/>
            <a:tailEnd/>
          </a:ln>
          <a:effectLst/>
        </p:spPr>
        <p:txBody>
          <a:bodyPr wrap="square">
            <a:spAutoFit/>
          </a:bodyPr>
          <a:lstStyle/>
          <a:p>
            <a:pPr>
              <a:defRPr/>
            </a:pPr>
            <a:r>
              <a:rPr lang="ja-JP" altLang="en-US" sz="2800" dirty="0">
                <a:solidFill>
                  <a:prstClr val="white"/>
                </a:solidFill>
                <a:effectLst>
                  <a:outerShdw blurRad="38100" dist="38100" dir="2700000" algn="tl">
                    <a:srgbClr val="000000">
                      <a:alpha val="43137"/>
                    </a:srgbClr>
                  </a:outerShdw>
                </a:effectLst>
                <a:latin typeface="ＭＳ Ｐゴシック" panose="020B0600070205080204" pitchFamily="50" charset="-128"/>
              </a:rPr>
              <a:t>・ 大 腸 菌 群・・</a:t>
            </a:r>
            <a:r>
              <a:rPr lang="ja-JP" altLang="en-US" sz="2800" dirty="0" smtClean="0">
                <a:solidFill>
                  <a:prstClr val="white"/>
                </a:solidFill>
                <a:effectLst>
                  <a:outerShdw blurRad="38100" dist="38100" dir="2700000" algn="tl">
                    <a:srgbClr val="000000">
                      <a:alpha val="43137"/>
                    </a:srgbClr>
                  </a:outerShdw>
                </a:effectLst>
                <a:latin typeface="ＭＳ Ｐゴシック" panose="020B0600070205080204" pitchFamily="50" charset="-128"/>
              </a:rPr>
              <a:t>・</a:t>
            </a:r>
            <a:endParaRPr lang="en-US" altLang="ja-JP" sz="2800" dirty="0" smtClean="0">
              <a:solidFill>
                <a:prstClr val="white"/>
              </a:solidFill>
              <a:effectLst>
                <a:outerShdw blurRad="38100" dist="38100" dir="2700000" algn="tl">
                  <a:srgbClr val="000000">
                    <a:alpha val="43137"/>
                  </a:srgbClr>
                </a:outerShdw>
              </a:effectLst>
              <a:latin typeface="ＭＳ Ｐゴシック" panose="020B0600070205080204" pitchFamily="50" charset="-128"/>
            </a:endParaRPr>
          </a:p>
          <a:p>
            <a:pPr>
              <a:defRPr/>
            </a:pPr>
            <a:r>
              <a:rPr lang="en-US" altLang="ja-JP" sz="2800" dirty="0">
                <a:solidFill>
                  <a:prstClr val="white"/>
                </a:solidFill>
                <a:effectLst>
                  <a:outerShdw blurRad="38100" dist="38100" dir="2700000" algn="tl">
                    <a:srgbClr val="000000">
                      <a:alpha val="43137"/>
                    </a:srgbClr>
                  </a:outerShdw>
                </a:effectLst>
                <a:latin typeface="ＭＳ Ｐゴシック" panose="020B0600070205080204" pitchFamily="50" charset="-128"/>
              </a:rPr>
              <a:t> </a:t>
            </a:r>
            <a:r>
              <a:rPr lang="en-US" altLang="ja-JP" sz="2800" dirty="0" smtClean="0">
                <a:solidFill>
                  <a:prstClr val="white"/>
                </a:solidFill>
                <a:effectLst>
                  <a:outerShdw blurRad="38100" dist="38100" dir="2700000" algn="tl">
                    <a:srgbClr val="000000">
                      <a:alpha val="43137"/>
                    </a:srgbClr>
                  </a:outerShdw>
                </a:effectLst>
                <a:latin typeface="ＭＳ Ｐゴシック" panose="020B0600070205080204" pitchFamily="50" charset="-128"/>
              </a:rPr>
              <a:t>  </a:t>
            </a:r>
            <a:r>
              <a:rPr lang="ja-JP" altLang="en-US" sz="2800" dirty="0" smtClean="0">
                <a:solidFill>
                  <a:prstClr val="white"/>
                </a:solidFill>
                <a:effectLst>
                  <a:outerShdw blurRad="38100" dist="38100" dir="2700000" algn="tl">
                    <a:srgbClr val="000000">
                      <a:alpha val="43137"/>
                    </a:srgbClr>
                  </a:outerShdw>
                </a:effectLst>
                <a:latin typeface="ＭＳ Ｐゴシック" panose="020B0600070205080204" pitchFamily="50" charset="-128"/>
              </a:rPr>
              <a:t>スタンプスプレード</a:t>
            </a:r>
            <a:r>
              <a:rPr lang="en-US" altLang="ja-JP" sz="2800" dirty="0" smtClean="0">
                <a:solidFill>
                  <a:prstClr val="white"/>
                </a:solidFill>
                <a:effectLst>
                  <a:outerShdw blurRad="38100" dist="38100" dir="2700000" algn="tl">
                    <a:srgbClr val="000000">
                      <a:alpha val="43137"/>
                    </a:srgbClr>
                  </a:outerShdw>
                </a:effectLst>
                <a:latin typeface="ＭＳ Ｐゴシック" panose="020B0600070205080204" pitchFamily="50" charset="-128"/>
              </a:rPr>
              <a:t>-</a:t>
            </a:r>
            <a:r>
              <a:rPr lang="ja-JP" altLang="en-US" sz="2800" dirty="0" smtClean="0">
                <a:solidFill>
                  <a:prstClr val="white"/>
                </a:solidFill>
                <a:effectLst>
                  <a:outerShdw blurRad="38100" dist="38100" dir="2700000" algn="tl">
                    <a:srgbClr val="000000">
                      <a:alpha val="43137"/>
                    </a:srgbClr>
                  </a:outerShdw>
                </a:effectLst>
                <a:latin typeface="ＭＳ Ｐゴシック" panose="020B0600070205080204" pitchFamily="50" charset="-128"/>
              </a:rPr>
              <a:t>デゾキシコレート</a:t>
            </a:r>
            <a:r>
              <a:rPr lang="ja-JP" altLang="en-US" sz="2800" dirty="0">
                <a:solidFill>
                  <a:prstClr val="white"/>
                </a:solidFill>
                <a:effectLst>
                  <a:outerShdw blurRad="38100" dist="38100" dir="2700000" algn="tl">
                    <a:srgbClr val="000000">
                      <a:alpha val="43137"/>
                    </a:srgbClr>
                  </a:outerShdw>
                </a:effectLst>
                <a:latin typeface="ＭＳ Ｐゴシック" panose="020B0600070205080204" pitchFamily="50" charset="-128"/>
              </a:rPr>
              <a:t>培地法</a:t>
            </a:r>
          </a:p>
          <a:p>
            <a:pPr>
              <a:defRPr/>
            </a:pPr>
            <a:r>
              <a:rPr lang="ja-JP" altLang="en-US" sz="2800" dirty="0">
                <a:solidFill>
                  <a:prstClr val="white"/>
                </a:solidFill>
                <a:effectLst>
                  <a:outerShdw blurRad="38100" dist="38100" dir="2700000" algn="tl">
                    <a:srgbClr val="000000">
                      <a:alpha val="43137"/>
                    </a:srgbClr>
                  </a:outerShdw>
                </a:effectLst>
                <a:latin typeface="ＭＳ Ｐゴシック" panose="020B0600070205080204" pitchFamily="50" charset="-128"/>
              </a:rPr>
              <a:t>　　　　　　　　　　  </a:t>
            </a:r>
            <a:r>
              <a:rPr lang="ja-JP" altLang="en-US" sz="2800" dirty="0" smtClean="0">
                <a:solidFill>
                  <a:prstClr val="white"/>
                </a:solidFill>
                <a:effectLst>
                  <a:outerShdw blurRad="38100" dist="38100" dir="2700000" algn="tl">
                    <a:srgbClr val="000000">
                      <a:alpha val="43137"/>
                    </a:srgbClr>
                  </a:outerShdw>
                </a:effectLst>
                <a:latin typeface="ＭＳ Ｐゴシック" panose="020B0600070205080204" pitchFamily="50" charset="-128"/>
              </a:rPr>
              <a:t>基準</a:t>
            </a:r>
            <a:r>
              <a:rPr lang="ja-JP" altLang="en-US" sz="2800" dirty="0">
                <a:solidFill>
                  <a:prstClr val="white"/>
                </a:solidFill>
                <a:effectLst>
                  <a:outerShdw blurRad="38100" dist="38100" dir="2700000" algn="tl">
                    <a:srgbClr val="000000">
                      <a:alpha val="43137"/>
                    </a:srgbClr>
                  </a:outerShdw>
                </a:effectLst>
                <a:latin typeface="ＭＳ Ｐゴシック" panose="020B0600070205080204" pitchFamily="50" charset="-128"/>
              </a:rPr>
              <a:t>は大腸菌群は検出されないこと</a:t>
            </a:r>
            <a:r>
              <a:rPr lang="ja-JP" altLang="en-US" sz="2800" dirty="0" smtClean="0">
                <a:solidFill>
                  <a:prstClr val="white"/>
                </a:solidFill>
                <a:effectLst>
                  <a:outerShdw blurRad="38100" dist="38100" dir="2700000" algn="tl">
                    <a:srgbClr val="000000">
                      <a:alpha val="43137"/>
                    </a:srgbClr>
                  </a:outerShdw>
                </a:effectLst>
                <a:latin typeface="ＭＳ Ｐゴシック" panose="020B0600070205080204" pitchFamily="50" charset="-128"/>
              </a:rPr>
              <a:t>。</a:t>
            </a:r>
            <a:endParaRPr lang="en-US" altLang="ja-JP" sz="2800" dirty="0" smtClean="0">
              <a:solidFill>
                <a:prstClr val="white"/>
              </a:solidFill>
              <a:effectLst>
                <a:outerShdw blurRad="38100" dist="38100" dir="2700000" algn="tl">
                  <a:srgbClr val="000000">
                    <a:alpha val="43137"/>
                  </a:srgbClr>
                </a:outerShdw>
              </a:effectLst>
              <a:latin typeface="ＭＳ Ｐゴシック" panose="020B0600070205080204" pitchFamily="50" charset="-128"/>
            </a:endParaRPr>
          </a:p>
          <a:p>
            <a:pPr>
              <a:defRPr/>
            </a:pPr>
            <a:r>
              <a:rPr lang="ja-JP" altLang="en-US" sz="2800" dirty="0">
                <a:solidFill>
                  <a:prstClr val="white"/>
                </a:solidFill>
                <a:effectLst>
                  <a:outerShdw blurRad="38100" dist="38100" dir="2700000" algn="tl">
                    <a:srgbClr val="000000">
                      <a:alpha val="43137"/>
                    </a:srgbClr>
                  </a:outerShdw>
                </a:effectLst>
                <a:latin typeface="ＭＳ Ｐゴシック" panose="020B0600070205080204" pitchFamily="50" charset="-128"/>
              </a:rPr>
              <a:t>　　　</a:t>
            </a:r>
          </a:p>
          <a:p>
            <a:pPr>
              <a:defRPr/>
            </a:pPr>
            <a:r>
              <a:rPr lang="ja-JP" altLang="en-US" sz="2800" dirty="0">
                <a:solidFill>
                  <a:prstClr val="white"/>
                </a:solidFill>
                <a:effectLst>
                  <a:outerShdw blurRad="38100" dist="38100" dir="2700000" algn="tl">
                    <a:srgbClr val="000000">
                      <a:alpha val="43137"/>
                    </a:srgbClr>
                  </a:outerShdw>
                </a:effectLst>
                <a:latin typeface="ＭＳ Ｐゴシック" panose="020B0600070205080204" pitchFamily="50" charset="-128"/>
              </a:rPr>
              <a:t>・ でんぷん性残留物</a:t>
            </a:r>
            <a:r>
              <a:rPr lang="ja-JP" altLang="en-US" sz="2800" dirty="0" smtClean="0">
                <a:solidFill>
                  <a:prstClr val="white"/>
                </a:solidFill>
                <a:effectLst>
                  <a:outerShdw blurRad="38100" dist="38100" dir="2700000" algn="tl">
                    <a:srgbClr val="000000">
                      <a:alpha val="43137"/>
                    </a:srgbClr>
                  </a:outerShdw>
                </a:effectLst>
                <a:latin typeface="ＭＳ Ｐゴシック" panose="020B0600070205080204" pitchFamily="50" charset="-128"/>
              </a:rPr>
              <a:t>検査 ・</a:t>
            </a:r>
            <a:r>
              <a:rPr lang="ja-JP" altLang="en-US" sz="2800" dirty="0">
                <a:solidFill>
                  <a:prstClr val="white"/>
                </a:solidFill>
                <a:effectLst>
                  <a:outerShdw blurRad="38100" dist="38100" dir="2700000" algn="tl">
                    <a:srgbClr val="000000">
                      <a:alpha val="43137"/>
                    </a:srgbClr>
                  </a:outerShdw>
                </a:effectLst>
                <a:latin typeface="ＭＳ Ｐゴシック" panose="020B0600070205080204" pitchFamily="50" charset="-128"/>
              </a:rPr>
              <a:t>・・ヨウ素でんぷん</a:t>
            </a:r>
            <a:r>
              <a:rPr lang="ja-JP" altLang="en-US" sz="2800" dirty="0" smtClean="0">
                <a:solidFill>
                  <a:prstClr val="white"/>
                </a:solidFill>
                <a:effectLst>
                  <a:outerShdw blurRad="38100" dist="38100" dir="2700000" algn="tl">
                    <a:srgbClr val="000000">
                      <a:alpha val="43137"/>
                    </a:srgbClr>
                  </a:outerShdw>
                </a:effectLst>
                <a:latin typeface="ＭＳ Ｐゴシック" panose="020B0600070205080204" pitchFamily="50" charset="-128"/>
              </a:rPr>
              <a:t>法</a:t>
            </a:r>
            <a:endParaRPr lang="en-US" altLang="ja-JP" sz="2800" dirty="0" smtClean="0">
              <a:solidFill>
                <a:prstClr val="white"/>
              </a:solidFill>
              <a:effectLst>
                <a:outerShdw blurRad="38100" dist="38100" dir="2700000" algn="tl">
                  <a:srgbClr val="000000">
                    <a:alpha val="43137"/>
                  </a:srgbClr>
                </a:outerShdw>
              </a:effectLst>
              <a:latin typeface="ＭＳ Ｐゴシック" panose="020B0600070205080204" pitchFamily="50" charset="-128"/>
            </a:endParaRPr>
          </a:p>
          <a:p>
            <a:pPr>
              <a:defRPr/>
            </a:pPr>
            <a:r>
              <a:rPr lang="ja-JP" altLang="en-US" sz="2800" dirty="0">
                <a:solidFill>
                  <a:prstClr val="white"/>
                </a:solidFill>
                <a:effectLst>
                  <a:outerShdw blurRad="38100" dist="38100" dir="2700000" algn="tl">
                    <a:srgbClr val="000000">
                      <a:alpha val="43137"/>
                    </a:srgbClr>
                  </a:outerShdw>
                </a:effectLst>
                <a:latin typeface="ＭＳ Ｐゴシック" panose="020B0600070205080204" pitchFamily="50" charset="-128"/>
              </a:rPr>
              <a:t>　</a:t>
            </a:r>
            <a:r>
              <a:rPr lang="ja-JP" altLang="en-US" sz="2800" dirty="0" smtClean="0">
                <a:solidFill>
                  <a:prstClr val="white"/>
                </a:solidFill>
                <a:effectLst>
                  <a:outerShdw blurRad="38100" dist="38100" dir="2700000" algn="tl">
                    <a:srgbClr val="000000">
                      <a:alpha val="43137"/>
                    </a:srgbClr>
                  </a:outerShdw>
                </a:effectLst>
                <a:latin typeface="ＭＳ Ｐゴシック" panose="020B0600070205080204" pitchFamily="50" charset="-128"/>
              </a:rPr>
              <a:t>　　　　　　　　　　　　　　　　　食器類</a:t>
            </a:r>
            <a:r>
              <a:rPr lang="ja-JP" altLang="en-US" sz="2800" dirty="0">
                <a:solidFill>
                  <a:prstClr val="white"/>
                </a:solidFill>
                <a:effectLst>
                  <a:outerShdw blurRad="38100" dist="38100" dir="2700000" algn="tl">
                    <a:srgbClr val="000000">
                      <a:alpha val="43137"/>
                    </a:srgbClr>
                  </a:outerShdw>
                </a:effectLst>
                <a:latin typeface="ＭＳ Ｐゴシック" panose="020B0600070205080204" pitchFamily="50" charset="-128"/>
              </a:rPr>
              <a:t>に残留</a:t>
            </a:r>
            <a:r>
              <a:rPr lang="ja-JP" altLang="en-US" sz="2800" dirty="0" smtClean="0">
                <a:solidFill>
                  <a:prstClr val="white"/>
                </a:solidFill>
                <a:effectLst>
                  <a:outerShdw blurRad="38100" dist="38100" dir="2700000" algn="tl">
                    <a:srgbClr val="000000">
                      <a:alpha val="43137"/>
                    </a:srgbClr>
                  </a:outerShdw>
                </a:effectLst>
                <a:latin typeface="ＭＳ Ｐゴシック" panose="020B0600070205080204" pitchFamily="50" charset="-128"/>
              </a:rPr>
              <a:t>したでんぷん</a:t>
            </a:r>
            <a:r>
              <a:rPr lang="ja-JP" altLang="en-US" sz="2800" dirty="0">
                <a:solidFill>
                  <a:prstClr val="white"/>
                </a:solidFill>
                <a:effectLst>
                  <a:outerShdw blurRad="38100" dist="38100" dir="2700000" algn="tl">
                    <a:srgbClr val="000000">
                      <a:alpha val="43137"/>
                    </a:srgbClr>
                  </a:outerShdw>
                </a:effectLst>
                <a:latin typeface="ＭＳ Ｐゴシック" panose="020B0600070205080204" pitchFamily="50" charset="-128"/>
              </a:rPr>
              <a:t>　</a:t>
            </a:r>
            <a:endParaRPr lang="en-US" altLang="ja-JP" sz="2800" dirty="0" smtClean="0">
              <a:solidFill>
                <a:prstClr val="white"/>
              </a:solidFill>
              <a:effectLst>
                <a:outerShdw blurRad="38100" dist="38100" dir="2700000" algn="tl">
                  <a:srgbClr val="000000">
                    <a:alpha val="43137"/>
                  </a:srgbClr>
                </a:outerShdw>
              </a:effectLst>
              <a:latin typeface="ＭＳ Ｐゴシック" panose="020B0600070205080204" pitchFamily="50" charset="-128"/>
            </a:endParaRPr>
          </a:p>
          <a:p>
            <a:pPr>
              <a:defRPr/>
            </a:pPr>
            <a:r>
              <a:rPr lang="ja-JP" altLang="en-US" sz="2800" dirty="0">
                <a:solidFill>
                  <a:prstClr val="white"/>
                </a:solidFill>
                <a:effectLst>
                  <a:outerShdw blurRad="38100" dist="38100" dir="2700000" algn="tl">
                    <a:srgbClr val="000000">
                      <a:alpha val="43137"/>
                    </a:srgbClr>
                  </a:outerShdw>
                </a:effectLst>
                <a:latin typeface="ＭＳ Ｐゴシック" panose="020B0600070205080204" pitchFamily="50" charset="-128"/>
              </a:rPr>
              <a:t>　　　　　　　　　　　　　　　　　  </a:t>
            </a:r>
            <a:r>
              <a:rPr lang="ja-JP" altLang="en-US" sz="2800" dirty="0" smtClean="0">
                <a:solidFill>
                  <a:prstClr val="white"/>
                </a:solidFill>
                <a:effectLst>
                  <a:outerShdw blurRad="38100" dist="38100" dir="2700000" algn="tl">
                    <a:srgbClr val="000000">
                      <a:alpha val="43137"/>
                    </a:srgbClr>
                  </a:outerShdw>
                </a:effectLst>
                <a:latin typeface="ＭＳ Ｐゴシック" panose="020B0600070205080204" pitchFamily="50" charset="-128"/>
              </a:rPr>
              <a:t>    </a:t>
            </a:r>
            <a:r>
              <a:rPr lang="en-US" altLang="ja-JP" sz="2800" dirty="0" smtClean="0">
                <a:solidFill>
                  <a:prstClr val="white"/>
                </a:solidFill>
                <a:effectLst>
                  <a:outerShdw blurRad="38100" dist="38100" dir="2700000" algn="tl">
                    <a:srgbClr val="000000">
                      <a:alpha val="43137"/>
                    </a:srgbClr>
                  </a:outerShdw>
                </a:effectLst>
                <a:latin typeface="ＭＳ Ｐゴシック" panose="020B0600070205080204" pitchFamily="50" charset="-128"/>
              </a:rPr>
              <a:t>A </a:t>
            </a:r>
            <a:r>
              <a:rPr lang="en-US" altLang="ja-JP" sz="2800" dirty="0">
                <a:solidFill>
                  <a:prstClr val="white"/>
                </a:solidFill>
                <a:effectLst>
                  <a:outerShdw blurRad="38100" dist="38100" dir="2700000" algn="tl">
                    <a:srgbClr val="000000">
                      <a:alpha val="43137"/>
                    </a:srgbClr>
                  </a:outerShdw>
                </a:effectLst>
                <a:latin typeface="ＭＳ Ｐゴシック" panose="020B0600070205080204" pitchFamily="50" charset="-128"/>
              </a:rPr>
              <a:t>B C </a:t>
            </a:r>
            <a:r>
              <a:rPr lang="ja-JP" altLang="en-US" sz="2800" dirty="0" smtClean="0">
                <a:solidFill>
                  <a:prstClr val="white"/>
                </a:solidFill>
                <a:effectLst>
                  <a:outerShdw blurRad="38100" dist="38100" dir="2700000" algn="tl">
                    <a:srgbClr val="000000">
                      <a:alpha val="43137"/>
                    </a:srgbClr>
                  </a:outerShdw>
                </a:effectLst>
                <a:latin typeface="ＭＳ Ｐゴシック" panose="020B0600070205080204" pitchFamily="50" charset="-128"/>
              </a:rPr>
              <a:t>判定</a:t>
            </a:r>
            <a:endParaRPr lang="en-US" altLang="ja-JP" sz="2800" dirty="0" smtClean="0">
              <a:solidFill>
                <a:prstClr val="white"/>
              </a:solidFill>
              <a:effectLst>
                <a:outerShdw blurRad="38100" dist="38100" dir="2700000" algn="tl">
                  <a:srgbClr val="000000">
                    <a:alpha val="43137"/>
                  </a:srgbClr>
                </a:outerShdw>
              </a:effectLst>
              <a:latin typeface="ＭＳ Ｐゴシック" panose="020B0600070205080204" pitchFamily="50" charset="-128"/>
            </a:endParaRPr>
          </a:p>
          <a:p>
            <a:pPr>
              <a:defRPr/>
            </a:pPr>
            <a:endParaRPr lang="ja-JP" altLang="en-US" sz="2800" dirty="0">
              <a:solidFill>
                <a:prstClr val="white"/>
              </a:solidFill>
              <a:effectLst>
                <a:outerShdw blurRad="38100" dist="38100" dir="2700000" algn="tl">
                  <a:srgbClr val="000000">
                    <a:alpha val="43137"/>
                  </a:srgbClr>
                </a:outerShdw>
              </a:effectLst>
              <a:latin typeface="ＭＳ Ｐゴシック" panose="020B0600070205080204" pitchFamily="50" charset="-128"/>
            </a:endParaRPr>
          </a:p>
          <a:p>
            <a:pPr>
              <a:defRPr/>
            </a:pPr>
            <a:r>
              <a:rPr lang="ja-JP" altLang="en-US" sz="2800" dirty="0">
                <a:solidFill>
                  <a:prstClr val="white"/>
                </a:solidFill>
                <a:effectLst>
                  <a:outerShdw blurRad="38100" dist="38100" dir="2700000" algn="tl">
                    <a:srgbClr val="000000">
                      <a:alpha val="43137"/>
                    </a:srgbClr>
                  </a:outerShdw>
                </a:effectLst>
                <a:latin typeface="ＭＳ Ｐゴシック" panose="020B0600070205080204" pitchFamily="50" charset="-128"/>
              </a:rPr>
              <a:t>・ 脂肪性残留物検査　 　 ・・・食器類に残留した</a:t>
            </a:r>
            <a:r>
              <a:rPr lang="ja-JP" altLang="en-US" sz="2800" dirty="0" smtClean="0">
                <a:solidFill>
                  <a:prstClr val="white"/>
                </a:solidFill>
                <a:effectLst>
                  <a:outerShdw blurRad="38100" dist="38100" dir="2700000" algn="tl">
                    <a:srgbClr val="000000">
                      <a:alpha val="43137"/>
                    </a:srgbClr>
                  </a:outerShdw>
                </a:effectLst>
                <a:latin typeface="ＭＳ Ｐゴシック" panose="020B0600070205080204" pitchFamily="50" charset="-128"/>
              </a:rPr>
              <a:t>油分</a:t>
            </a:r>
            <a:r>
              <a:rPr lang="ja-JP" altLang="en-US" sz="2800" dirty="0">
                <a:solidFill>
                  <a:prstClr val="white"/>
                </a:solidFill>
                <a:effectLst>
                  <a:outerShdw blurRad="38100" dist="38100" dir="2700000" algn="tl">
                    <a:srgbClr val="000000">
                      <a:alpha val="43137"/>
                    </a:srgbClr>
                  </a:outerShdw>
                </a:effectLst>
                <a:latin typeface="ＭＳ Ｐゴシック" panose="020B0600070205080204" pitchFamily="50" charset="-128"/>
              </a:rPr>
              <a:t>　</a:t>
            </a:r>
            <a:endParaRPr lang="en-US" altLang="ja-JP" sz="2800" dirty="0" smtClean="0">
              <a:solidFill>
                <a:prstClr val="white"/>
              </a:solidFill>
              <a:effectLst>
                <a:outerShdw blurRad="38100" dist="38100" dir="2700000" algn="tl">
                  <a:srgbClr val="000000">
                    <a:alpha val="43137"/>
                  </a:srgbClr>
                </a:outerShdw>
              </a:effectLst>
              <a:latin typeface="ＭＳ Ｐゴシック" panose="020B0600070205080204" pitchFamily="50" charset="-128"/>
            </a:endParaRPr>
          </a:p>
          <a:p>
            <a:pPr>
              <a:defRPr/>
            </a:pPr>
            <a:r>
              <a:rPr lang="ja-JP" altLang="en-US" sz="2800" dirty="0">
                <a:solidFill>
                  <a:prstClr val="white"/>
                </a:solidFill>
                <a:effectLst>
                  <a:outerShdw blurRad="38100" dist="38100" dir="2700000" algn="tl">
                    <a:srgbClr val="000000">
                      <a:alpha val="43137"/>
                    </a:srgbClr>
                  </a:outerShdw>
                </a:effectLst>
                <a:latin typeface="ＭＳ Ｐゴシック" panose="020B0600070205080204" pitchFamily="50" charset="-128"/>
              </a:rPr>
              <a:t>　　　　　　　　　　　　　　      </a:t>
            </a:r>
            <a:r>
              <a:rPr lang="ja-JP" altLang="en-US" sz="2800" dirty="0" smtClean="0">
                <a:solidFill>
                  <a:prstClr val="white"/>
                </a:solidFill>
                <a:effectLst>
                  <a:outerShdw blurRad="38100" dist="38100" dir="2700000" algn="tl">
                    <a:srgbClr val="000000">
                      <a:alpha val="43137"/>
                    </a:srgbClr>
                  </a:outerShdw>
                </a:effectLst>
                <a:latin typeface="ＭＳ Ｐゴシック" panose="020B0600070205080204" pitchFamily="50" charset="-128"/>
              </a:rPr>
              <a:t>　    </a:t>
            </a:r>
            <a:r>
              <a:rPr lang="en-US" altLang="ja-JP" sz="2800" dirty="0" smtClean="0">
                <a:solidFill>
                  <a:prstClr val="white"/>
                </a:solidFill>
                <a:effectLst>
                  <a:outerShdw blurRad="38100" dist="38100" dir="2700000" algn="tl">
                    <a:srgbClr val="000000">
                      <a:alpha val="43137"/>
                    </a:srgbClr>
                  </a:outerShdw>
                </a:effectLst>
                <a:latin typeface="ＭＳ Ｐゴシック" panose="020B0600070205080204" pitchFamily="50" charset="-128"/>
              </a:rPr>
              <a:t>A </a:t>
            </a:r>
            <a:r>
              <a:rPr lang="en-US" altLang="ja-JP" sz="2800" dirty="0">
                <a:solidFill>
                  <a:prstClr val="white"/>
                </a:solidFill>
                <a:effectLst>
                  <a:outerShdw blurRad="38100" dist="38100" dir="2700000" algn="tl">
                    <a:srgbClr val="000000">
                      <a:alpha val="43137"/>
                    </a:srgbClr>
                  </a:outerShdw>
                </a:effectLst>
                <a:latin typeface="ＭＳ Ｐゴシック" panose="020B0600070205080204" pitchFamily="50" charset="-128"/>
              </a:rPr>
              <a:t>B C </a:t>
            </a:r>
            <a:r>
              <a:rPr lang="ja-JP" altLang="en-US" sz="2800" dirty="0">
                <a:solidFill>
                  <a:prstClr val="white"/>
                </a:solidFill>
                <a:effectLst>
                  <a:outerShdw blurRad="38100" dist="38100" dir="2700000" algn="tl">
                    <a:srgbClr val="000000">
                      <a:alpha val="43137"/>
                    </a:srgbClr>
                  </a:outerShdw>
                </a:effectLst>
                <a:latin typeface="ＭＳ Ｐゴシック" panose="020B0600070205080204" pitchFamily="50" charset="-128"/>
              </a:rPr>
              <a:t>判定　</a:t>
            </a:r>
            <a:endParaRPr lang="en-US" altLang="ja-JP" sz="2800" dirty="0" smtClean="0">
              <a:solidFill>
                <a:prstClr val="white"/>
              </a:solidFill>
              <a:effectLst>
                <a:outerShdw blurRad="38100" dist="38100" dir="2700000" algn="tl">
                  <a:srgbClr val="000000">
                    <a:alpha val="43137"/>
                  </a:srgbClr>
                </a:outerShdw>
              </a:effectLst>
              <a:latin typeface="ＭＳ Ｐゴシック" panose="020B0600070205080204" pitchFamily="50" charset="-128"/>
            </a:endParaRPr>
          </a:p>
          <a:p>
            <a:pPr>
              <a:defRPr/>
            </a:pPr>
            <a:endParaRPr lang="en-US" altLang="ja-JP" sz="2800" dirty="0">
              <a:solidFill>
                <a:prstClr val="white"/>
              </a:solidFill>
              <a:effectLst>
                <a:outerShdw blurRad="38100" dist="38100" dir="2700000" algn="tl">
                  <a:srgbClr val="000000">
                    <a:alpha val="43137"/>
                  </a:srgbClr>
                </a:outerShdw>
              </a:effectLst>
              <a:latin typeface="ＭＳ Ｐゴシック" panose="020B0600070205080204" pitchFamily="50" charset="-128"/>
            </a:endParaRPr>
          </a:p>
          <a:p>
            <a:pPr>
              <a:defRPr/>
            </a:pPr>
            <a:r>
              <a:rPr lang="ja-JP" altLang="en-US" sz="2800" dirty="0">
                <a:solidFill>
                  <a:prstClr val="white"/>
                </a:solidFill>
                <a:effectLst>
                  <a:outerShdw blurRad="38100" dist="38100" dir="2700000" algn="tl">
                    <a:srgbClr val="000000">
                      <a:alpha val="43137"/>
                    </a:srgbClr>
                  </a:outerShdw>
                </a:effectLst>
                <a:latin typeface="ＭＳ Ｐゴシック" panose="020B0600070205080204" pitchFamily="50" charset="-128"/>
              </a:rPr>
              <a:t>・ 検食・保存食の記録の</a:t>
            </a:r>
            <a:r>
              <a:rPr lang="ja-JP" altLang="en-US" sz="2800" dirty="0" smtClean="0">
                <a:solidFill>
                  <a:prstClr val="white"/>
                </a:solidFill>
                <a:effectLst>
                  <a:outerShdw blurRad="38100" dist="38100" dir="2700000" algn="tl">
                    <a:srgbClr val="000000">
                      <a:alpha val="43137"/>
                    </a:srgbClr>
                  </a:outerShdw>
                </a:effectLst>
                <a:latin typeface="ＭＳ Ｐゴシック" panose="020B0600070205080204" pitchFamily="50" charset="-128"/>
              </a:rPr>
              <a:t>有・無</a:t>
            </a:r>
            <a:endParaRPr lang="ja-JP" altLang="en-US" sz="2800" dirty="0">
              <a:solidFill>
                <a:prstClr val="white"/>
              </a:solidFill>
              <a:effectLst>
                <a:outerShdw blurRad="38100" dist="38100" dir="2700000" algn="tl">
                  <a:srgbClr val="000000">
                    <a:alpha val="43137"/>
                  </a:srgbClr>
                </a:outerShdw>
              </a:effectLst>
              <a:latin typeface="ＭＳ Ｐゴシック" panose="020B0600070205080204" pitchFamily="50" charset="-128"/>
            </a:endParaRPr>
          </a:p>
          <a:p>
            <a:pPr>
              <a:defRPr/>
            </a:pPr>
            <a:r>
              <a:rPr lang="ja-JP" altLang="en-US" sz="2800" dirty="0">
                <a:solidFill>
                  <a:prstClr val="white"/>
                </a:solidFill>
                <a:effectLst>
                  <a:outerShdw blurRad="38100" dist="38100" dir="2700000" algn="tl">
                    <a:srgbClr val="000000">
                      <a:alpha val="43137"/>
                    </a:srgbClr>
                  </a:outerShdw>
                </a:effectLst>
                <a:latin typeface="ＭＳ Ｐゴシック" panose="020B0600070205080204" pitchFamily="50" charset="-128"/>
              </a:rPr>
              <a:t>・ 原材料と調理済み食品の保存の</a:t>
            </a:r>
            <a:r>
              <a:rPr lang="ja-JP" altLang="en-US" sz="2800" dirty="0" smtClean="0">
                <a:solidFill>
                  <a:prstClr val="white"/>
                </a:solidFill>
                <a:effectLst>
                  <a:outerShdw blurRad="38100" dist="38100" dir="2700000" algn="tl">
                    <a:srgbClr val="000000">
                      <a:alpha val="43137"/>
                    </a:srgbClr>
                  </a:outerShdw>
                </a:effectLst>
                <a:latin typeface="ＭＳ Ｐゴシック" panose="020B0600070205080204" pitchFamily="50" charset="-128"/>
              </a:rPr>
              <a:t>有・無 </a:t>
            </a:r>
            <a:endParaRPr lang="ja-JP" altLang="en-US" sz="2800" dirty="0">
              <a:solidFill>
                <a:prstClr val="white"/>
              </a:solidFill>
              <a:effectLst>
                <a:outerShdw blurRad="38100" dist="38100" dir="2700000" algn="tl">
                  <a:srgbClr val="000000">
                    <a:alpha val="43137"/>
                  </a:srgbClr>
                </a:outerShdw>
              </a:effectLst>
              <a:latin typeface="ＭＳ Ｐゴシック" panose="020B0600070205080204" pitchFamily="50" charset="-128"/>
            </a:endParaRPr>
          </a:p>
        </p:txBody>
      </p:sp>
      <p:sp>
        <p:nvSpPr>
          <p:cNvPr id="9220" name="Text Box 4"/>
          <p:cNvSpPr txBox="1">
            <a:spLocks noChangeArrowheads="1"/>
          </p:cNvSpPr>
          <p:nvPr/>
        </p:nvSpPr>
        <p:spPr bwMode="auto">
          <a:xfrm>
            <a:off x="0" y="214313"/>
            <a:ext cx="9143999" cy="646331"/>
          </a:xfrm>
          <a:prstGeom prst="rect">
            <a:avLst/>
          </a:prstGeom>
          <a:noFill/>
          <a:ln w="9525">
            <a:noFill/>
            <a:miter lim="800000"/>
            <a:headEnd/>
            <a:tailEnd/>
          </a:ln>
          <a:effectLst/>
        </p:spPr>
        <p:txBody>
          <a:bodyPr wrap="square">
            <a:spAutoFit/>
          </a:bodyPr>
          <a:lstStyle/>
          <a:p>
            <a:pPr algn="ctr">
              <a:defRPr/>
            </a:pPr>
            <a:r>
              <a:rPr lang="ja-JP" altLang="en-US" sz="3600" dirty="0" smtClean="0">
                <a:solidFill>
                  <a:prstClr val="white"/>
                </a:solidFill>
                <a:effectLst>
                  <a:outerShdw blurRad="38100" dist="38100" dir="2700000" algn="tl">
                    <a:srgbClr val="000000">
                      <a:alpha val="43137"/>
                    </a:srgbClr>
                  </a:outerShdw>
                </a:effectLst>
              </a:rPr>
              <a:t>給食室の検査と判定方法</a:t>
            </a:r>
            <a:endParaRPr lang="en-US" altLang="ja-JP" sz="3600" dirty="0">
              <a:solidFill>
                <a:prstClr val="white"/>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384426548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9219">
                                            <p:txEl>
                                              <p:pRg st="11" end="11"/>
                                            </p:txEl>
                                          </p:spTgt>
                                        </p:tgtEl>
                                        <p:attrNameLst>
                                          <p:attrName>style.visibility</p:attrName>
                                        </p:attrNameLst>
                                      </p:cBhvr>
                                      <p:to>
                                        <p:strVal val="visible"/>
                                      </p:to>
                                    </p:set>
                                    <p:animEffect transition="in" filter="fade">
                                      <p:cBhvr>
                                        <p:cTn id="7" dur="500"/>
                                        <p:tgtEl>
                                          <p:spTgt spid="9219">
                                            <p:txEl>
                                              <p:pRg st="11" end="11"/>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9219">
                                            <p:txEl>
                                              <p:pRg st="12" end="12"/>
                                            </p:txEl>
                                          </p:spTgt>
                                        </p:tgtEl>
                                        <p:attrNameLst>
                                          <p:attrName>style.visibility</p:attrName>
                                        </p:attrNameLst>
                                      </p:cBhvr>
                                      <p:to>
                                        <p:strVal val="visible"/>
                                      </p:to>
                                    </p:set>
                                    <p:animEffect transition="in" filter="fade">
                                      <p:cBhvr>
                                        <p:cTn id="10" dur="500"/>
                                        <p:tgtEl>
                                          <p:spTgt spid="9219">
                                            <p:txEl>
                                              <p:pRg st="12" end="1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1.xml><?xml version="1.0" encoding="utf-8"?>
<p:sld xmlns:a="http://schemas.openxmlformats.org/drawingml/2006/main" xmlns:r="http://schemas.openxmlformats.org/officeDocument/2006/relationships" xmlns:p="http://schemas.openxmlformats.org/presentationml/2006/main">
  <p:cSld>
    <p:bg>
      <p:bgPr>
        <a:solidFill>
          <a:srgbClr val="000099"/>
        </a:solidFill>
        <a:effectLst/>
      </p:bgPr>
    </p:bg>
    <p:spTree>
      <p:nvGrpSpPr>
        <p:cNvPr id="1" name=""/>
        <p:cNvGrpSpPr/>
        <p:nvPr/>
      </p:nvGrpSpPr>
      <p:grpSpPr>
        <a:xfrm>
          <a:off x="0" y="0"/>
          <a:ext cx="0" cy="0"/>
          <a:chOff x="0" y="0"/>
          <a:chExt cx="0" cy="0"/>
        </a:xfrm>
      </p:grpSpPr>
      <p:sp>
        <p:nvSpPr>
          <p:cNvPr id="6" name="Text Box 27"/>
          <p:cNvSpPr txBox="1">
            <a:spLocks noChangeArrowheads="1"/>
          </p:cNvSpPr>
          <p:nvPr/>
        </p:nvSpPr>
        <p:spPr bwMode="auto">
          <a:xfrm>
            <a:off x="0" y="214290"/>
            <a:ext cx="9144000" cy="646331"/>
          </a:xfrm>
          <a:prstGeom prst="rect">
            <a:avLst/>
          </a:prstGeom>
          <a:noFill/>
          <a:ln w="9525">
            <a:noFill/>
            <a:miter lim="800000"/>
            <a:headEnd/>
            <a:tailEnd/>
          </a:ln>
          <a:effectLst/>
        </p:spPr>
        <p:txBody>
          <a:bodyPr wrap="square">
            <a:spAutoFit/>
          </a:bodyPr>
          <a:lstStyle/>
          <a:p>
            <a:pPr algn="ctr" fontAlgn="base">
              <a:spcBef>
                <a:spcPct val="50000"/>
              </a:spcBef>
              <a:spcAft>
                <a:spcPct val="0"/>
              </a:spcAft>
              <a:defRPr/>
            </a:pPr>
            <a:r>
              <a:rPr lang="ja-JP" altLang="en-US" sz="3200" dirty="0" smtClean="0">
                <a:solidFill>
                  <a:srgbClr val="FF0066"/>
                </a:solidFill>
                <a:effectLst>
                  <a:outerShdw blurRad="38100" dist="38100" dir="2700000" algn="tl">
                    <a:srgbClr val="000000">
                      <a:alpha val="43137"/>
                    </a:srgbClr>
                  </a:outerShdw>
                </a:effectLst>
                <a:latin typeface="Arial" charset="0"/>
              </a:rPr>
              <a:t>●</a:t>
            </a:r>
            <a:r>
              <a:rPr lang="ja-JP" altLang="en-US" sz="3600" dirty="0" smtClean="0">
                <a:solidFill>
                  <a:srgbClr val="FFFFFF"/>
                </a:solidFill>
                <a:effectLst>
                  <a:outerShdw blurRad="38100" dist="38100" dir="2700000" algn="tl">
                    <a:srgbClr val="000000">
                      <a:alpha val="43137"/>
                    </a:srgbClr>
                  </a:outerShdw>
                </a:effectLst>
                <a:latin typeface="ＭＳ Ｐゴシック" pitchFamily="50" charset="-128"/>
              </a:rPr>
              <a:t>水泳プールの管理</a:t>
            </a:r>
            <a:endParaRPr lang="ja-JP" altLang="en-US" sz="3600" dirty="0">
              <a:solidFill>
                <a:srgbClr val="FFFFFF"/>
              </a:solidFill>
              <a:effectLst>
                <a:outerShdw blurRad="38100" dist="38100" dir="2700000" algn="tl">
                  <a:srgbClr val="000000">
                    <a:alpha val="43137"/>
                  </a:srgbClr>
                </a:outerShdw>
              </a:effectLst>
              <a:latin typeface="Arial" charset="0"/>
            </a:endParaRPr>
          </a:p>
        </p:txBody>
      </p:sp>
      <p:sp>
        <p:nvSpPr>
          <p:cNvPr id="7" name="Text Box 16"/>
          <p:cNvSpPr txBox="1">
            <a:spLocks noChangeArrowheads="1"/>
          </p:cNvSpPr>
          <p:nvPr/>
        </p:nvSpPr>
        <p:spPr bwMode="auto">
          <a:xfrm>
            <a:off x="928662" y="1357298"/>
            <a:ext cx="7643866" cy="4339650"/>
          </a:xfrm>
          <a:prstGeom prst="rect">
            <a:avLst/>
          </a:prstGeom>
          <a:noFill/>
          <a:ln w="9525">
            <a:noFill/>
            <a:miter lim="800000"/>
            <a:headEnd/>
            <a:tailEnd/>
          </a:ln>
          <a:effectLst/>
        </p:spPr>
        <p:txBody>
          <a:bodyPr wrap="square">
            <a:spAutoFit/>
          </a:bodyPr>
          <a:lstStyle/>
          <a:p>
            <a:pPr fontAlgn="base">
              <a:spcBef>
                <a:spcPct val="50000"/>
              </a:spcBef>
              <a:spcAft>
                <a:spcPct val="0"/>
              </a:spcAft>
            </a:pPr>
            <a:r>
              <a:rPr lang="ja-JP" altLang="en-US" sz="2400" dirty="0" smtClean="0">
                <a:solidFill>
                  <a:srgbClr val="FFFFFF"/>
                </a:solidFill>
                <a:effectLst>
                  <a:outerShdw blurRad="38100" dist="38100" dir="2700000" algn="tl">
                    <a:srgbClr val="000000">
                      <a:alpha val="43137"/>
                    </a:srgbClr>
                  </a:outerShdw>
                </a:effectLst>
                <a:latin typeface="Arial" charset="0"/>
              </a:rPr>
              <a:t>検査項目 ：　水素イオン濃度　　</a:t>
            </a:r>
            <a:endParaRPr lang="en-US" altLang="ja-JP" sz="2400" dirty="0" smtClean="0">
              <a:solidFill>
                <a:srgbClr val="FFFFFF"/>
              </a:solidFill>
              <a:effectLst>
                <a:outerShdw blurRad="38100" dist="38100" dir="2700000" algn="tl">
                  <a:srgbClr val="000000">
                    <a:alpha val="43137"/>
                  </a:srgbClr>
                </a:outerShdw>
              </a:effectLst>
              <a:latin typeface="Arial" charset="0"/>
            </a:endParaRPr>
          </a:p>
          <a:p>
            <a:pPr fontAlgn="base">
              <a:spcBef>
                <a:spcPct val="50000"/>
              </a:spcBef>
              <a:spcAft>
                <a:spcPct val="0"/>
              </a:spcAft>
            </a:pPr>
            <a:r>
              <a:rPr lang="ja-JP" altLang="en-US" sz="2400" dirty="0" smtClean="0">
                <a:solidFill>
                  <a:srgbClr val="FFFFFF"/>
                </a:solidFill>
                <a:effectLst>
                  <a:outerShdw blurRad="38100" dist="38100" dir="2700000" algn="tl">
                    <a:srgbClr val="000000">
                      <a:alpha val="43137"/>
                    </a:srgbClr>
                  </a:outerShdw>
                </a:effectLst>
                <a:latin typeface="Arial" charset="0"/>
              </a:rPr>
              <a:t>　　　　　　      濁度</a:t>
            </a:r>
            <a:endParaRPr lang="en-US" altLang="ja-JP" sz="2400" dirty="0" smtClean="0">
              <a:solidFill>
                <a:srgbClr val="FFFFFF"/>
              </a:solidFill>
              <a:effectLst>
                <a:outerShdw blurRad="38100" dist="38100" dir="2700000" algn="tl">
                  <a:srgbClr val="000000">
                    <a:alpha val="43137"/>
                  </a:srgbClr>
                </a:outerShdw>
              </a:effectLst>
              <a:latin typeface="Arial" charset="0"/>
            </a:endParaRPr>
          </a:p>
          <a:p>
            <a:pPr fontAlgn="base">
              <a:spcBef>
                <a:spcPct val="50000"/>
              </a:spcBef>
              <a:spcAft>
                <a:spcPct val="0"/>
              </a:spcAft>
            </a:pPr>
            <a:r>
              <a:rPr lang="ja-JP" altLang="en-US" sz="2400" dirty="0" smtClean="0">
                <a:solidFill>
                  <a:srgbClr val="FFFFFF"/>
                </a:solidFill>
                <a:effectLst>
                  <a:outerShdw blurRad="38100" dist="38100" dir="2700000" algn="tl">
                    <a:srgbClr val="000000">
                      <a:alpha val="43137"/>
                    </a:srgbClr>
                  </a:outerShdw>
                </a:effectLst>
                <a:latin typeface="Arial" charset="0"/>
              </a:rPr>
              <a:t>　　　　　　　　 遊離残留塩素</a:t>
            </a:r>
            <a:endParaRPr lang="en-US" altLang="ja-JP" sz="2400" dirty="0" smtClean="0">
              <a:solidFill>
                <a:srgbClr val="FFFFFF"/>
              </a:solidFill>
              <a:effectLst>
                <a:outerShdw blurRad="38100" dist="38100" dir="2700000" algn="tl">
                  <a:srgbClr val="000000">
                    <a:alpha val="43137"/>
                  </a:srgbClr>
                </a:outerShdw>
              </a:effectLst>
              <a:latin typeface="Arial" charset="0"/>
            </a:endParaRPr>
          </a:p>
          <a:p>
            <a:pPr fontAlgn="base">
              <a:spcBef>
                <a:spcPct val="50000"/>
              </a:spcBef>
              <a:spcAft>
                <a:spcPct val="0"/>
              </a:spcAft>
            </a:pPr>
            <a:r>
              <a:rPr lang="ja-JP" altLang="en-US" sz="2400" dirty="0" smtClean="0">
                <a:solidFill>
                  <a:srgbClr val="FFFFFF"/>
                </a:solidFill>
                <a:effectLst>
                  <a:outerShdw blurRad="38100" dist="38100" dir="2700000" algn="tl">
                    <a:srgbClr val="000000">
                      <a:alpha val="43137"/>
                    </a:srgbClr>
                  </a:outerShdw>
                </a:effectLst>
                <a:latin typeface="Arial" charset="0"/>
              </a:rPr>
              <a:t>　　　　　　　　 有機物等（過マンガン酸カリウム消費量）</a:t>
            </a:r>
            <a:endParaRPr lang="en-US" altLang="ja-JP" sz="2400" dirty="0" smtClean="0">
              <a:solidFill>
                <a:srgbClr val="FFFFFF"/>
              </a:solidFill>
              <a:effectLst>
                <a:outerShdw blurRad="38100" dist="38100" dir="2700000" algn="tl">
                  <a:srgbClr val="000000">
                    <a:alpha val="43137"/>
                  </a:srgbClr>
                </a:outerShdw>
              </a:effectLst>
              <a:latin typeface="Arial" charset="0"/>
            </a:endParaRPr>
          </a:p>
          <a:p>
            <a:pPr fontAlgn="base">
              <a:spcBef>
                <a:spcPct val="50000"/>
              </a:spcBef>
              <a:spcAft>
                <a:spcPct val="0"/>
              </a:spcAft>
            </a:pPr>
            <a:r>
              <a:rPr lang="ja-JP" altLang="en-US" sz="2400" dirty="0" smtClean="0">
                <a:solidFill>
                  <a:srgbClr val="FFFFFF"/>
                </a:solidFill>
                <a:effectLst>
                  <a:outerShdw blurRad="38100" dist="38100" dir="2700000" algn="tl">
                    <a:srgbClr val="000000">
                      <a:alpha val="43137"/>
                    </a:srgbClr>
                  </a:outerShdw>
                </a:effectLst>
                <a:latin typeface="Arial" charset="0"/>
              </a:rPr>
              <a:t>　　　　　　　　 総トリハロメタン</a:t>
            </a:r>
            <a:endParaRPr lang="en-US" altLang="ja-JP" sz="2400" dirty="0" smtClean="0">
              <a:solidFill>
                <a:srgbClr val="FFFFFF"/>
              </a:solidFill>
              <a:effectLst>
                <a:outerShdw blurRad="38100" dist="38100" dir="2700000" algn="tl">
                  <a:srgbClr val="000000">
                    <a:alpha val="43137"/>
                  </a:srgbClr>
                </a:outerShdw>
              </a:effectLst>
              <a:latin typeface="Arial" charset="0"/>
            </a:endParaRPr>
          </a:p>
          <a:p>
            <a:pPr fontAlgn="base">
              <a:spcBef>
                <a:spcPct val="50000"/>
              </a:spcBef>
              <a:spcAft>
                <a:spcPct val="0"/>
              </a:spcAft>
            </a:pPr>
            <a:r>
              <a:rPr lang="ja-JP" altLang="en-US" sz="2400" dirty="0" smtClean="0">
                <a:solidFill>
                  <a:srgbClr val="FFFFFF"/>
                </a:solidFill>
                <a:effectLst>
                  <a:outerShdw blurRad="38100" dist="38100" dir="2700000" algn="tl">
                    <a:srgbClr val="000000">
                      <a:alpha val="43137"/>
                    </a:srgbClr>
                  </a:outerShdw>
                </a:effectLst>
                <a:latin typeface="Arial" charset="0"/>
              </a:rPr>
              <a:t>　　　　　　　　 大腸菌</a:t>
            </a:r>
            <a:endParaRPr lang="en-US" altLang="ja-JP" sz="2400" dirty="0" smtClean="0">
              <a:solidFill>
                <a:srgbClr val="FFFFFF"/>
              </a:solidFill>
              <a:effectLst>
                <a:outerShdw blurRad="38100" dist="38100" dir="2700000" algn="tl">
                  <a:srgbClr val="000000">
                    <a:alpha val="43137"/>
                  </a:srgbClr>
                </a:outerShdw>
              </a:effectLst>
              <a:latin typeface="Arial" charset="0"/>
            </a:endParaRPr>
          </a:p>
          <a:p>
            <a:pPr fontAlgn="base">
              <a:spcBef>
                <a:spcPct val="50000"/>
              </a:spcBef>
              <a:spcAft>
                <a:spcPct val="0"/>
              </a:spcAft>
            </a:pPr>
            <a:r>
              <a:rPr lang="ja-JP" altLang="en-US" sz="2400" dirty="0" smtClean="0">
                <a:solidFill>
                  <a:srgbClr val="FFFFFF"/>
                </a:solidFill>
                <a:effectLst>
                  <a:outerShdw blurRad="38100" dist="38100" dir="2700000" algn="tl">
                    <a:srgbClr val="000000">
                      <a:alpha val="43137"/>
                    </a:srgbClr>
                  </a:outerShdw>
                </a:effectLst>
                <a:latin typeface="Arial" charset="0"/>
              </a:rPr>
              <a:t>　　　　　　　　 一般細菌</a:t>
            </a:r>
            <a:endParaRPr lang="en-US" altLang="ja-JP" sz="2400" dirty="0" smtClean="0">
              <a:solidFill>
                <a:srgbClr val="FFFFFF"/>
              </a:solidFill>
              <a:effectLst>
                <a:outerShdw blurRad="38100" dist="38100" dir="2700000" algn="tl">
                  <a:srgbClr val="000000">
                    <a:alpha val="43137"/>
                  </a:srgbClr>
                </a:outerShdw>
              </a:effectLst>
              <a:latin typeface="Arial" charset="0"/>
            </a:endParaRPr>
          </a:p>
          <a:p>
            <a:pPr fontAlgn="base">
              <a:spcBef>
                <a:spcPct val="50000"/>
              </a:spcBef>
              <a:spcAft>
                <a:spcPct val="0"/>
              </a:spcAft>
            </a:pPr>
            <a:r>
              <a:rPr lang="en-US" altLang="ja-JP" sz="2400" dirty="0" smtClean="0">
                <a:solidFill>
                  <a:srgbClr val="FFFFFF"/>
                </a:solidFill>
                <a:effectLst>
                  <a:outerShdw blurRad="38100" dist="38100" dir="2700000" algn="tl">
                    <a:srgbClr val="000000">
                      <a:alpha val="43137"/>
                    </a:srgbClr>
                  </a:outerShdw>
                </a:effectLst>
                <a:latin typeface="Arial" charset="0"/>
              </a:rPr>
              <a:t>                     </a:t>
            </a:r>
            <a:r>
              <a:rPr lang="ja-JP" altLang="en-US" sz="2400" dirty="0" smtClean="0">
                <a:solidFill>
                  <a:srgbClr val="FFFFFF"/>
                </a:solidFill>
                <a:effectLst>
                  <a:outerShdw blurRad="38100" dist="38100" dir="2700000" algn="tl">
                    <a:srgbClr val="000000">
                      <a:alpha val="43137"/>
                    </a:srgbClr>
                  </a:outerShdw>
                </a:effectLst>
                <a:latin typeface="Arial" charset="0"/>
              </a:rPr>
              <a:t>循環ろ過装置の処理水　　　　　　　　　　　　　　　　　　　</a:t>
            </a:r>
            <a:endParaRPr lang="ja-JP" altLang="ja-JP" sz="2400" dirty="0" smtClean="0">
              <a:solidFill>
                <a:srgbClr val="FFFFFF"/>
              </a:solidFill>
              <a:effectLst>
                <a:outerShdw blurRad="38100" dist="38100" dir="2700000" algn="tl">
                  <a:srgbClr val="000000">
                    <a:alpha val="43137"/>
                  </a:srgbClr>
                </a:outerShdw>
              </a:effectLst>
              <a:latin typeface="Arial" charset="0"/>
            </a:endParaRPr>
          </a:p>
        </p:txBody>
      </p:sp>
    </p:spTree>
    <p:extLst>
      <p:ext uri="{BB962C8B-B14F-4D97-AF65-F5344CB8AC3E}">
        <p14:creationId xmlns:p14="http://schemas.microsoft.com/office/powerpoint/2010/main" val="1491944054"/>
      </p:ext>
    </p:extLst>
  </p:cSld>
  <p:clrMapOvr>
    <a:masterClrMapping/>
  </p:clrMapOvr>
  <p:transition spd="med"/>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bg>
      <p:bgPr>
        <a:solidFill>
          <a:srgbClr val="000099"/>
        </a:solidFill>
        <a:effectLst/>
      </p:bgPr>
    </p:bg>
    <p:spTree>
      <p:nvGrpSpPr>
        <p:cNvPr id="1" name=""/>
        <p:cNvGrpSpPr/>
        <p:nvPr/>
      </p:nvGrpSpPr>
      <p:grpSpPr>
        <a:xfrm>
          <a:off x="0" y="0"/>
          <a:ext cx="0" cy="0"/>
          <a:chOff x="0" y="0"/>
          <a:chExt cx="0" cy="0"/>
        </a:xfrm>
      </p:grpSpPr>
      <p:sp>
        <p:nvSpPr>
          <p:cNvPr id="6" name="Text Box 27"/>
          <p:cNvSpPr txBox="1">
            <a:spLocks noChangeArrowheads="1"/>
          </p:cNvSpPr>
          <p:nvPr/>
        </p:nvSpPr>
        <p:spPr bwMode="auto">
          <a:xfrm>
            <a:off x="0" y="214290"/>
            <a:ext cx="9144000" cy="646331"/>
          </a:xfrm>
          <a:prstGeom prst="rect">
            <a:avLst/>
          </a:prstGeom>
          <a:noFill/>
          <a:ln w="9525">
            <a:noFill/>
            <a:miter lim="800000"/>
            <a:headEnd/>
            <a:tailEnd/>
          </a:ln>
          <a:effectLst/>
        </p:spPr>
        <p:txBody>
          <a:bodyPr wrap="square">
            <a:spAutoFit/>
          </a:bodyPr>
          <a:lstStyle/>
          <a:p>
            <a:pPr algn="ctr" fontAlgn="base">
              <a:spcBef>
                <a:spcPct val="50000"/>
              </a:spcBef>
              <a:spcAft>
                <a:spcPct val="0"/>
              </a:spcAft>
              <a:defRPr/>
            </a:pPr>
            <a:r>
              <a:rPr lang="ja-JP" altLang="en-US" sz="3200" dirty="0" smtClean="0">
                <a:solidFill>
                  <a:srgbClr val="FF0066"/>
                </a:solidFill>
                <a:effectLst>
                  <a:outerShdw blurRad="38100" dist="38100" dir="2700000" algn="tl">
                    <a:srgbClr val="000000">
                      <a:alpha val="43137"/>
                    </a:srgbClr>
                  </a:outerShdw>
                </a:effectLst>
                <a:latin typeface="Arial" charset="0"/>
              </a:rPr>
              <a:t>●</a:t>
            </a:r>
            <a:r>
              <a:rPr lang="ja-JP" altLang="en-US" sz="3600" dirty="0" smtClean="0">
                <a:solidFill>
                  <a:srgbClr val="FFFFFF"/>
                </a:solidFill>
                <a:effectLst>
                  <a:outerShdw blurRad="38100" dist="38100" dir="2700000" algn="tl">
                    <a:srgbClr val="000000">
                      <a:alpha val="43137"/>
                    </a:srgbClr>
                  </a:outerShdw>
                </a:effectLst>
                <a:latin typeface="ＭＳ Ｐゴシック" pitchFamily="50" charset="-128"/>
              </a:rPr>
              <a:t>水泳プールの管理</a:t>
            </a:r>
            <a:endParaRPr lang="ja-JP" altLang="en-US" sz="3600" dirty="0">
              <a:solidFill>
                <a:srgbClr val="FFFFFF"/>
              </a:solidFill>
              <a:effectLst>
                <a:outerShdw blurRad="38100" dist="38100" dir="2700000" algn="tl">
                  <a:srgbClr val="000000">
                    <a:alpha val="43137"/>
                  </a:srgbClr>
                </a:outerShdw>
              </a:effectLst>
              <a:latin typeface="Arial" charset="0"/>
            </a:endParaRPr>
          </a:p>
        </p:txBody>
      </p:sp>
      <p:sp>
        <p:nvSpPr>
          <p:cNvPr id="7" name="Text Box 16"/>
          <p:cNvSpPr txBox="1">
            <a:spLocks noChangeArrowheads="1"/>
          </p:cNvSpPr>
          <p:nvPr/>
        </p:nvSpPr>
        <p:spPr bwMode="auto">
          <a:xfrm>
            <a:off x="714348" y="1714488"/>
            <a:ext cx="7929618" cy="2123658"/>
          </a:xfrm>
          <a:prstGeom prst="rect">
            <a:avLst/>
          </a:prstGeom>
          <a:noFill/>
          <a:ln w="9525">
            <a:noFill/>
            <a:miter lim="800000"/>
            <a:headEnd/>
            <a:tailEnd/>
          </a:ln>
          <a:effectLst/>
        </p:spPr>
        <p:txBody>
          <a:bodyPr wrap="square">
            <a:spAutoFit/>
          </a:bodyPr>
          <a:lstStyle/>
          <a:p>
            <a:pPr fontAlgn="base">
              <a:spcBef>
                <a:spcPct val="50000"/>
              </a:spcBef>
              <a:spcAft>
                <a:spcPct val="0"/>
              </a:spcAft>
            </a:pPr>
            <a:r>
              <a:rPr lang="ja-JP" altLang="en-US" sz="2400" dirty="0" smtClean="0">
                <a:solidFill>
                  <a:srgbClr val="FFFFFF"/>
                </a:solidFill>
                <a:effectLst>
                  <a:outerShdw blurRad="38100" dist="38100" dir="2700000" algn="tl">
                    <a:srgbClr val="000000">
                      <a:alpha val="43137"/>
                    </a:srgbClr>
                  </a:outerShdw>
                </a:effectLst>
                <a:latin typeface="Arial" charset="0"/>
              </a:rPr>
              <a:t>採水箇所 ： プール内の対角線上のほぼ等間隔の</a:t>
            </a:r>
            <a:endParaRPr lang="en-US" altLang="ja-JP" sz="2400" dirty="0" smtClean="0">
              <a:solidFill>
                <a:srgbClr val="FFFFFF"/>
              </a:solidFill>
              <a:effectLst>
                <a:outerShdw blurRad="38100" dist="38100" dir="2700000" algn="tl">
                  <a:srgbClr val="000000">
                    <a:alpha val="43137"/>
                  </a:srgbClr>
                </a:outerShdw>
              </a:effectLst>
              <a:latin typeface="Arial" charset="0"/>
            </a:endParaRPr>
          </a:p>
          <a:p>
            <a:pPr fontAlgn="base">
              <a:spcBef>
                <a:spcPct val="50000"/>
              </a:spcBef>
              <a:spcAft>
                <a:spcPct val="0"/>
              </a:spcAft>
            </a:pPr>
            <a:r>
              <a:rPr lang="ja-JP" altLang="en-US" sz="2400" dirty="0" smtClean="0">
                <a:solidFill>
                  <a:srgbClr val="FFFFFF"/>
                </a:solidFill>
                <a:effectLst>
                  <a:outerShdw blurRad="38100" dist="38100" dir="2700000" algn="tl">
                    <a:srgbClr val="000000">
                      <a:alpha val="43137"/>
                    </a:srgbClr>
                  </a:outerShdw>
                </a:effectLst>
                <a:latin typeface="Arial" charset="0"/>
              </a:rPr>
              <a:t>　　　　　　　　位置で、水面下約</a:t>
            </a:r>
            <a:r>
              <a:rPr lang="en-US" altLang="ja-JP" sz="2400" dirty="0" smtClean="0">
                <a:solidFill>
                  <a:srgbClr val="FFFFFF"/>
                </a:solidFill>
                <a:effectLst>
                  <a:outerShdw blurRad="38100" dist="38100" dir="2700000" algn="tl">
                    <a:srgbClr val="000000">
                      <a:alpha val="43137"/>
                    </a:srgbClr>
                  </a:outerShdw>
                </a:effectLst>
                <a:latin typeface="Arial" charset="0"/>
              </a:rPr>
              <a:t>20cm</a:t>
            </a:r>
            <a:r>
              <a:rPr lang="ja-JP" altLang="en-US" sz="2400" dirty="0" smtClean="0">
                <a:solidFill>
                  <a:srgbClr val="FFFFFF"/>
                </a:solidFill>
                <a:effectLst>
                  <a:outerShdw blurRad="38100" dist="38100" dir="2700000" algn="tl">
                    <a:srgbClr val="000000">
                      <a:alpha val="43137"/>
                    </a:srgbClr>
                  </a:outerShdw>
                </a:effectLst>
                <a:latin typeface="Arial" charset="0"/>
              </a:rPr>
              <a:t>付近の</a:t>
            </a:r>
            <a:r>
              <a:rPr lang="en-US" altLang="ja-JP" sz="2400" dirty="0" smtClean="0">
                <a:solidFill>
                  <a:srgbClr val="FFFFFF"/>
                </a:solidFill>
                <a:effectLst>
                  <a:outerShdw blurRad="38100" dist="38100" dir="2700000" algn="tl">
                    <a:srgbClr val="000000">
                      <a:alpha val="43137"/>
                    </a:srgbClr>
                  </a:outerShdw>
                </a:effectLst>
                <a:latin typeface="Arial" charset="0"/>
              </a:rPr>
              <a:t>3</a:t>
            </a:r>
            <a:r>
              <a:rPr lang="ja-JP" altLang="en-US" sz="2400" dirty="0" smtClean="0">
                <a:solidFill>
                  <a:srgbClr val="FFFFFF"/>
                </a:solidFill>
                <a:effectLst>
                  <a:outerShdw blurRad="38100" dist="38100" dir="2700000" algn="tl">
                    <a:srgbClr val="000000">
                      <a:alpha val="43137"/>
                    </a:srgbClr>
                  </a:outerShdw>
                </a:effectLst>
                <a:latin typeface="Arial" charset="0"/>
              </a:rPr>
              <a:t>か所</a:t>
            </a:r>
            <a:endParaRPr lang="en-US" altLang="ja-JP" sz="2400" dirty="0" smtClean="0">
              <a:solidFill>
                <a:srgbClr val="FFFFFF"/>
              </a:solidFill>
              <a:effectLst>
                <a:outerShdw blurRad="38100" dist="38100" dir="2700000" algn="tl">
                  <a:srgbClr val="000000">
                    <a:alpha val="43137"/>
                  </a:srgbClr>
                </a:outerShdw>
              </a:effectLst>
              <a:latin typeface="Arial" charset="0"/>
            </a:endParaRPr>
          </a:p>
          <a:p>
            <a:pPr fontAlgn="base">
              <a:spcBef>
                <a:spcPct val="50000"/>
              </a:spcBef>
              <a:spcAft>
                <a:spcPct val="0"/>
              </a:spcAft>
            </a:pPr>
            <a:r>
              <a:rPr lang="ja-JP" altLang="en-US" sz="2400" dirty="0" smtClean="0">
                <a:solidFill>
                  <a:srgbClr val="FFFFFF"/>
                </a:solidFill>
                <a:effectLst>
                  <a:outerShdw blurRad="38100" dist="38100" dir="2700000" algn="tl">
                    <a:srgbClr val="000000">
                      <a:alpha val="43137"/>
                    </a:srgbClr>
                  </a:outerShdw>
                </a:effectLst>
                <a:latin typeface="Arial" charset="0"/>
              </a:rPr>
              <a:t>　　　　　　　　以上を採水後</a:t>
            </a:r>
            <a:r>
              <a:rPr lang="en-US" altLang="ja-JP" sz="2400" dirty="0" smtClean="0">
                <a:solidFill>
                  <a:srgbClr val="FFFFFF"/>
                </a:solidFill>
                <a:effectLst>
                  <a:outerShdw blurRad="38100" dist="38100" dir="2700000" algn="tl">
                    <a:srgbClr val="000000">
                      <a:alpha val="43137"/>
                    </a:srgbClr>
                  </a:outerShdw>
                </a:effectLst>
                <a:latin typeface="Arial" charset="0"/>
              </a:rPr>
              <a:t>12</a:t>
            </a:r>
            <a:r>
              <a:rPr lang="ja-JP" altLang="en-US" sz="2400" dirty="0" smtClean="0">
                <a:solidFill>
                  <a:srgbClr val="FFFFFF"/>
                </a:solidFill>
                <a:effectLst>
                  <a:outerShdw blurRad="38100" dist="38100" dir="2700000" algn="tl">
                    <a:srgbClr val="000000">
                      <a:alpha val="43137"/>
                    </a:srgbClr>
                  </a:outerShdw>
                </a:effectLst>
                <a:latin typeface="Arial" charset="0"/>
              </a:rPr>
              <a:t>時間以内に検査すること。</a:t>
            </a:r>
            <a:endParaRPr lang="en-US" altLang="ja-JP" sz="2400" dirty="0" smtClean="0">
              <a:solidFill>
                <a:srgbClr val="FFFFFF"/>
              </a:solidFill>
              <a:effectLst>
                <a:outerShdw blurRad="38100" dist="38100" dir="2700000" algn="tl">
                  <a:srgbClr val="000000">
                    <a:alpha val="43137"/>
                  </a:srgbClr>
                </a:outerShdw>
              </a:effectLst>
              <a:latin typeface="Arial" charset="0"/>
            </a:endParaRPr>
          </a:p>
          <a:p>
            <a:pPr fontAlgn="base">
              <a:spcBef>
                <a:spcPct val="50000"/>
              </a:spcBef>
              <a:spcAft>
                <a:spcPct val="0"/>
              </a:spcAft>
            </a:pPr>
            <a:r>
              <a:rPr lang="ja-JP" altLang="en-US" sz="2400" dirty="0" smtClean="0">
                <a:solidFill>
                  <a:srgbClr val="FFFFFF"/>
                </a:solidFill>
                <a:effectLst>
                  <a:outerShdw blurRad="38100" dist="38100" dir="2700000" algn="tl">
                    <a:srgbClr val="000000">
                      <a:alpha val="43137"/>
                    </a:srgbClr>
                  </a:outerShdw>
                </a:effectLst>
                <a:latin typeface="Arial" charset="0"/>
              </a:rPr>
              <a:t>　　　　　　　　遊離残留塩素は現場で測定すること。　　</a:t>
            </a:r>
            <a:r>
              <a:rPr lang="ja-JP" altLang="en-US" sz="2400" dirty="0" smtClean="0">
                <a:solidFill>
                  <a:srgbClr val="FFFFFF"/>
                </a:solidFill>
                <a:latin typeface="Arial" charset="0"/>
              </a:rPr>
              <a:t>　　　　　　</a:t>
            </a:r>
            <a:endParaRPr lang="ja-JP" altLang="ja-JP" sz="2400" dirty="0" smtClean="0">
              <a:solidFill>
                <a:srgbClr val="FFFFFF"/>
              </a:solidFill>
              <a:latin typeface="Arial" charset="0"/>
            </a:endParaRPr>
          </a:p>
        </p:txBody>
      </p:sp>
    </p:spTree>
    <p:extLst>
      <p:ext uri="{BB962C8B-B14F-4D97-AF65-F5344CB8AC3E}">
        <p14:creationId xmlns:p14="http://schemas.microsoft.com/office/powerpoint/2010/main" val="2807310072"/>
      </p:ext>
    </p:extLst>
  </p:cSld>
  <p:clrMapOvr>
    <a:masterClrMapping/>
  </p:clrMapOvr>
  <p:transition spd="med"/>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bg>
      <p:bgPr>
        <a:solidFill>
          <a:srgbClr val="000099"/>
        </a:solidFill>
        <a:effectLst/>
      </p:bgPr>
    </p:bg>
    <p:spTree>
      <p:nvGrpSpPr>
        <p:cNvPr id="1" name=""/>
        <p:cNvGrpSpPr/>
        <p:nvPr/>
      </p:nvGrpSpPr>
      <p:grpSpPr>
        <a:xfrm>
          <a:off x="0" y="0"/>
          <a:ext cx="0" cy="0"/>
          <a:chOff x="0" y="0"/>
          <a:chExt cx="0" cy="0"/>
        </a:xfrm>
      </p:grpSpPr>
      <p:sp>
        <p:nvSpPr>
          <p:cNvPr id="10" name="正方形/長方形 9"/>
          <p:cNvSpPr/>
          <p:nvPr/>
        </p:nvSpPr>
        <p:spPr>
          <a:xfrm>
            <a:off x="2915816" y="4149080"/>
            <a:ext cx="3384376" cy="18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dirty="0">
              <a:solidFill>
                <a:prstClr val="white"/>
              </a:solidFill>
            </a:endParaRPr>
          </a:p>
        </p:txBody>
      </p:sp>
      <p:sp>
        <p:nvSpPr>
          <p:cNvPr id="6" name="Text Box 27"/>
          <p:cNvSpPr txBox="1">
            <a:spLocks noChangeArrowheads="1"/>
          </p:cNvSpPr>
          <p:nvPr/>
        </p:nvSpPr>
        <p:spPr bwMode="auto">
          <a:xfrm>
            <a:off x="0" y="620688"/>
            <a:ext cx="9144000" cy="646331"/>
          </a:xfrm>
          <a:prstGeom prst="rect">
            <a:avLst/>
          </a:prstGeom>
          <a:noFill/>
          <a:ln w="9525">
            <a:noFill/>
            <a:miter lim="800000"/>
            <a:headEnd/>
            <a:tailEnd/>
          </a:ln>
          <a:effectLst/>
        </p:spPr>
        <p:txBody>
          <a:bodyPr wrap="square">
            <a:spAutoFit/>
          </a:bodyPr>
          <a:lstStyle/>
          <a:p>
            <a:pPr algn="ctr">
              <a:defRPr/>
            </a:pPr>
            <a:r>
              <a:rPr lang="ja-JP" altLang="en-US" sz="3600" dirty="0" smtClean="0">
                <a:solidFill>
                  <a:prstClr val="white"/>
                </a:solidFill>
                <a:effectLst>
                  <a:outerShdw blurRad="38100" dist="38100" dir="2700000" algn="tl">
                    <a:srgbClr val="000000">
                      <a:alpha val="43137"/>
                    </a:srgbClr>
                  </a:outerShdw>
                </a:effectLst>
              </a:rPr>
              <a:t>水質検査採水箇所</a:t>
            </a:r>
            <a:endParaRPr lang="ja-JP" altLang="en-US" sz="3600" dirty="0">
              <a:solidFill>
                <a:prstClr val="white"/>
              </a:solidFill>
              <a:effectLst>
                <a:outerShdw blurRad="38100" dist="38100" dir="2700000" algn="tl">
                  <a:srgbClr val="000000">
                    <a:alpha val="43137"/>
                  </a:srgbClr>
                </a:outerShdw>
              </a:effectLst>
            </a:endParaRPr>
          </a:p>
        </p:txBody>
      </p:sp>
      <p:sp>
        <p:nvSpPr>
          <p:cNvPr id="7" name="Text Box 16"/>
          <p:cNvSpPr txBox="1">
            <a:spLocks noChangeArrowheads="1"/>
          </p:cNvSpPr>
          <p:nvPr/>
        </p:nvSpPr>
        <p:spPr bwMode="auto">
          <a:xfrm>
            <a:off x="1043608" y="1916832"/>
            <a:ext cx="7929618" cy="1384995"/>
          </a:xfrm>
          <a:prstGeom prst="rect">
            <a:avLst/>
          </a:prstGeom>
          <a:noFill/>
          <a:ln w="9525">
            <a:noFill/>
            <a:miter lim="800000"/>
            <a:headEnd/>
            <a:tailEnd/>
          </a:ln>
          <a:effectLst/>
        </p:spPr>
        <p:txBody>
          <a:bodyPr wrap="square">
            <a:spAutoFit/>
          </a:bodyPr>
          <a:lstStyle/>
          <a:p>
            <a:r>
              <a:rPr lang="ja-JP" altLang="en-US" sz="2800" dirty="0" smtClean="0">
                <a:solidFill>
                  <a:prstClr val="white"/>
                </a:solidFill>
                <a:effectLst>
                  <a:outerShdw blurRad="38100" dist="38100" dir="2700000" algn="tl">
                    <a:srgbClr val="000000">
                      <a:alpha val="43137"/>
                    </a:srgbClr>
                  </a:outerShdw>
                </a:effectLst>
                <a:latin typeface="ＭＳ Ｐゴシック"/>
              </a:rPr>
              <a:t>プール内の対角線上のほぼ等間隔の位置で、</a:t>
            </a:r>
            <a:endParaRPr lang="en-US" altLang="ja-JP" sz="2800" dirty="0" smtClean="0">
              <a:solidFill>
                <a:prstClr val="white"/>
              </a:solidFill>
              <a:effectLst>
                <a:outerShdw blurRad="38100" dist="38100" dir="2700000" algn="tl">
                  <a:srgbClr val="000000">
                    <a:alpha val="43137"/>
                  </a:srgbClr>
                </a:outerShdw>
              </a:effectLst>
              <a:latin typeface="ＭＳ Ｐゴシック"/>
            </a:endParaRPr>
          </a:p>
          <a:p>
            <a:r>
              <a:rPr lang="ja-JP" altLang="en-US" sz="2800" dirty="0" smtClean="0">
                <a:solidFill>
                  <a:prstClr val="white"/>
                </a:solidFill>
                <a:effectLst>
                  <a:outerShdw blurRad="38100" dist="38100" dir="2700000" algn="tl">
                    <a:srgbClr val="000000">
                      <a:alpha val="43137"/>
                    </a:srgbClr>
                  </a:outerShdw>
                </a:effectLst>
                <a:latin typeface="ＭＳ Ｐゴシック"/>
              </a:rPr>
              <a:t>水面下約</a:t>
            </a:r>
            <a:r>
              <a:rPr lang="ja-JP" altLang="en-US" sz="2800" dirty="0" smtClean="0">
                <a:solidFill>
                  <a:srgbClr val="FFC000"/>
                </a:solidFill>
                <a:effectLst>
                  <a:outerShdw blurRad="38100" dist="38100" dir="2700000" algn="tl">
                    <a:srgbClr val="000000">
                      <a:alpha val="43137"/>
                    </a:srgbClr>
                  </a:outerShdw>
                </a:effectLst>
                <a:latin typeface="ＭＳ Ｐゴシック"/>
              </a:rPr>
              <a:t>２０</a:t>
            </a:r>
            <a:r>
              <a:rPr lang="en-US" altLang="ja-JP" sz="2800" dirty="0" smtClean="0">
                <a:solidFill>
                  <a:srgbClr val="FFC000"/>
                </a:solidFill>
                <a:effectLst>
                  <a:outerShdw blurRad="38100" dist="38100" dir="2700000" algn="tl">
                    <a:srgbClr val="000000">
                      <a:alpha val="43137"/>
                    </a:srgbClr>
                  </a:outerShdw>
                </a:effectLst>
                <a:latin typeface="ＭＳ Ｐゴシック"/>
              </a:rPr>
              <a:t>cm</a:t>
            </a:r>
            <a:r>
              <a:rPr lang="ja-JP" altLang="en-US" sz="2800" dirty="0" smtClean="0">
                <a:solidFill>
                  <a:prstClr val="white"/>
                </a:solidFill>
                <a:effectLst>
                  <a:outerShdw blurRad="38100" dist="38100" dir="2700000" algn="tl">
                    <a:srgbClr val="000000">
                      <a:alpha val="43137"/>
                    </a:srgbClr>
                  </a:outerShdw>
                </a:effectLst>
                <a:latin typeface="ＭＳ Ｐゴシック"/>
              </a:rPr>
              <a:t>付近の</a:t>
            </a:r>
            <a:r>
              <a:rPr lang="ja-JP" altLang="en-US" sz="2800" dirty="0" smtClean="0">
                <a:solidFill>
                  <a:srgbClr val="FFC000"/>
                </a:solidFill>
                <a:effectLst>
                  <a:outerShdw blurRad="38100" dist="38100" dir="2700000" algn="tl">
                    <a:srgbClr val="000000">
                      <a:alpha val="43137"/>
                    </a:srgbClr>
                  </a:outerShdw>
                </a:effectLst>
                <a:latin typeface="ＭＳ Ｐゴシック"/>
              </a:rPr>
              <a:t>３か所</a:t>
            </a:r>
            <a:r>
              <a:rPr lang="ja-JP" altLang="en-US" sz="2800" dirty="0" smtClean="0">
                <a:solidFill>
                  <a:prstClr val="white"/>
                </a:solidFill>
                <a:effectLst>
                  <a:outerShdw blurRad="38100" dist="38100" dir="2700000" algn="tl">
                    <a:srgbClr val="000000">
                      <a:alpha val="43137"/>
                    </a:srgbClr>
                  </a:outerShdw>
                </a:effectLst>
                <a:latin typeface="ＭＳ Ｐゴシック"/>
              </a:rPr>
              <a:t>以上を採水。</a:t>
            </a:r>
            <a:endParaRPr lang="en-US" altLang="ja-JP" sz="2800" dirty="0">
              <a:solidFill>
                <a:prstClr val="white"/>
              </a:solidFill>
              <a:effectLst>
                <a:outerShdw blurRad="38100" dist="38100" dir="2700000" algn="tl">
                  <a:srgbClr val="000000">
                    <a:alpha val="43137"/>
                  </a:srgbClr>
                </a:outerShdw>
              </a:effectLst>
              <a:latin typeface="ＭＳ Ｐゴシック"/>
            </a:endParaRPr>
          </a:p>
          <a:p>
            <a:r>
              <a:rPr lang="ja-JP" altLang="en-US" sz="2800" dirty="0" smtClean="0">
                <a:solidFill>
                  <a:prstClr val="white"/>
                </a:solidFill>
                <a:effectLst>
                  <a:outerShdw blurRad="38100" dist="38100" dir="2700000" algn="tl">
                    <a:srgbClr val="000000">
                      <a:alpha val="43137"/>
                    </a:srgbClr>
                  </a:outerShdw>
                </a:effectLst>
                <a:latin typeface="ＭＳ Ｐゴシック"/>
              </a:rPr>
              <a:t>遊離残留塩素は現場で測定すること。　　</a:t>
            </a:r>
            <a:r>
              <a:rPr lang="ja-JP" altLang="en-US" sz="2800" dirty="0" smtClean="0">
                <a:solidFill>
                  <a:prstClr val="white"/>
                </a:solidFill>
                <a:latin typeface="ＭＳ Ｐゴシック"/>
              </a:rPr>
              <a:t>　　　　　　</a:t>
            </a:r>
            <a:endParaRPr lang="ja-JP" altLang="ja-JP" sz="2800" dirty="0" smtClean="0">
              <a:solidFill>
                <a:prstClr val="white"/>
              </a:solidFill>
              <a:latin typeface="ＭＳ Ｐゴシック"/>
            </a:endParaRPr>
          </a:p>
        </p:txBody>
      </p:sp>
      <p:cxnSp>
        <p:nvCxnSpPr>
          <p:cNvPr id="12" name="直線コネクタ 11"/>
          <p:cNvCxnSpPr/>
          <p:nvPr/>
        </p:nvCxnSpPr>
        <p:spPr>
          <a:xfrm>
            <a:off x="2915816" y="4149080"/>
            <a:ext cx="3384376" cy="1800200"/>
          </a:xfrm>
          <a:prstGeom prst="line">
            <a:avLst/>
          </a:prstGeom>
          <a:ln w="57150">
            <a:solidFill>
              <a:srgbClr val="000099"/>
            </a:solidFill>
          </a:ln>
        </p:spPr>
        <p:style>
          <a:lnRef idx="1">
            <a:schemeClr val="accent1"/>
          </a:lnRef>
          <a:fillRef idx="0">
            <a:schemeClr val="accent1"/>
          </a:fillRef>
          <a:effectRef idx="0">
            <a:schemeClr val="accent1"/>
          </a:effectRef>
          <a:fontRef idx="minor">
            <a:schemeClr val="tx1"/>
          </a:fontRef>
        </p:style>
      </p:cxnSp>
      <p:sp>
        <p:nvSpPr>
          <p:cNvPr id="3" name="円/楕円 2"/>
          <p:cNvSpPr/>
          <p:nvPr/>
        </p:nvSpPr>
        <p:spPr>
          <a:xfrm>
            <a:off x="2915816" y="4149080"/>
            <a:ext cx="288032" cy="288032"/>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dirty="0">
              <a:solidFill>
                <a:prstClr val="white"/>
              </a:solidFill>
            </a:endParaRPr>
          </a:p>
        </p:txBody>
      </p:sp>
      <p:sp>
        <p:nvSpPr>
          <p:cNvPr id="8" name="円/楕円 7"/>
          <p:cNvSpPr/>
          <p:nvPr/>
        </p:nvSpPr>
        <p:spPr>
          <a:xfrm>
            <a:off x="4427984" y="4869160"/>
            <a:ext cx="288032" cy="288032"/>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dirty="0">
              <a:solidFill>
                <a:prstClr val="white"/>
              </a:solidFill>
            </a:endParaRPr>
          </a:p>
        </p:txBody>
      </p:sp>
      <p:sp>
        <p:nvSpPr>
          <p:cNvPr id="9" name="円/楕円 8"/>
          <p:cNvSpPr/>
          <p:nvPr/>
        </p:nvSpPr>
        <p:spPr>
          <a:xfrm>
            <a:off x="6012160" y="5661248"/>
            <a:ext cx="288032" cy="288032"/>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dirty="0">
              <a:solidFill>
                <a:prstClr val="white"/>
              </a:solidFill>
            </a:endParaRPr>
          </a:p>
        </p:txBody>
      </p:sp>
      <p:sp>
        <p:nvSpPr>
          <p:cNvPr id="13" name="Text Box 16"/>
          <p:cNvSpPr txBox="1">
            <a:spLocks noChangeArrowheads="1"/>
          </p:cNvSpPr>
          <p:nvPr/>
        </p:nvSpPr>
        <p:spPr bwMode="auto">
          <a:xfrm>
            <a:off x="2771800" y="6093296"/>
            <a:ext cx="3645650" cy="461665"/>
          </a:xfrm>
          <a:prstGeom prst="rect">
            <a:avLst/>
          </a:prstGeom>
          <a:noFill/>
          <a:ln w="9525">
            <a:noFill/>
            <a:miter lim="800000"/>
            <a:headEnd/>
            <a:tailEnd/>
          </a:ln>
          <a:effectLst/>
        </p:spPr>
        <p:txBody>
          <a:bodyPr wrap="square">
            <a:spAutoFit/>
          </a:bodyPr>
          <a:lstStyle/>
          <a:p>
            <a:pPr algn="ctr"/>
            <a:r>
              <a:rPr lang="ja-JP" altLang="en-US" sz="2400" dirty="0" smtClean="0">
                <a:solidFill>
                  <a:prstClr val="white"/>
                </a:solidFill>
                <a:latin typeface="ＭＳ Ｐゴシック"/>
              </a:rPr>
              <a:t>プールを上から見た図　　　　　　</a:t>
            </a:r>
            <a:endParaRPr lang="ja-JP" altLang="ja-JP" sz="2400" dirty="0" smtClean="0">
              <a:solidFill>
                <a:prstClr val="white"/>
              </a:solidFill>
              <a:latin typeface="ＭＳ Ｐゴシック"/>
            </a:endParaRPr>
          </a:p>
        </p:txBody>
      </p:sp>
    </p:spTree>
    <p:extLst>
      <p:ext uri="{BB962C8B-B14F-4D97-AF65-F5344CB8AC3E}">
        <p14:creationId xmlns:p14="http://schemas.microsoft.com/office/powerpoint/2010/main" val="220671366"/>
      </p:ext>
    </p:extLst>
  </p:cSld>
  <p:clrMapOvr>
    <a:masterClrMapping/>
  </p:clrMapOvr>
  <p:transition spd="med"/>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bg>
      <p:bgPr>
        <a:solidFill>
          <a:srgbClr val="000099"/>
        </a:solidFill>
        <a:effectLst/>
      </p:bgPr>
    </p:bg>
    <p:spTree>
      <p:nvGrpSpPr>
        <p:cNvPr id="1" name=""/>
        <p:cNvGrpSpPr/>
        <p:nvPr/>
      </p:nvGrpSpPr>
      <p:grpSpPr>
        <a:xfrm>
          <a:off x="0" y="0"/>
          <a:ext cx="0" cy="0"/>
          <a:chOff x="0" y="0"/>
          <a:chExt cx="0" cy="0"/>
        </a:xfrm>
      </p:grpSpPr>
      <p:sp>
        <p:nvSpPr>
          <p:cNvPr id="6" name="Text Box 27"/>
          <p:cNvSpPr txBox="1">
            <a:spLocks noChangeArrowheads="1"/>
          </p:cNvSpPr>
          <p:nvPr/>
        </p:nvSpPr>
        <p:spPr bwMode="auto">
          <a:xfrm>
            <a:off x="0" y="214290"/>
            <a:ext cx="9144000" cy="646331"/>
          </a:xfrm>
          <a:prstGeom prst="rect">
            <a:avLst/>
          </a:prstGeom>
          <a:noFill/>
          <a:ln w="9525">
            <a:noFill/>
            <a:miter lim="800000"/>
            <a:headEnd/>
            <a:tailEnd/>
          </a:ln>
          <a:effectLst/>
        </p:spPr>
        <p:txBody>
          <a:bodyPr wrap="square">
            <a:spAutoFit/>
          </a:bodyPr>
          <a:lstStyle/>
          <a:p>
            <a:pPr algn="ctr" fontAlgn="base">
              <a:spcBef>
                <a:spcPct val="50000"/>
              </a:spcBef>
              <a:spcAft>
                <a:spcPct val="0"/>
              </a:spcAft>
              <a:defRPr/>
            </a:pPr>
            <a:r>
              <a:rPr lang="ja-JP" altLang="en-US" sz="3200" dirty="0" smtClean="0">
                <a:solidFill>
                  <a:srgbClr val="FF0066"/>
                </a:solidFill>
                <a:effectLst>
                  <a:outerShdw blurRad="38100" dist="38100" dir="2700000" algn="tl">
                    <a:srgbClr val="000000">
                      <a:alpha val="43137"/>
                    </a:srgbClr>
                  </a:outerShdw>
                </a:effectLst>
                <a:latin typeface="Arial" charset="0"/>
              </a:rPr>
              <a:t>●</a:t>
            </a:r>
            <a:r>
              <a:rPr lang="ja-JP" altLang="en-US" sz="3600" dirty="0" smtClean="0">
                <a:solidFill>
                  <a:srgbClr val="FFFFFF"/>
                </a:solidFill>
                <a:effectLst>
                  <a:outerShdw blurRad="38100" dist="38100" dir="2700000" algn="tl">
                    <a:srgbClr val="000000">
                      <a:alpha val="43137"/>
                    </a:srgbClr>
                  </a:outerShdw>
                </a:effectLst>
                <a:latin typeface="ＭＳ Ｐゴシック" pitchFamily="50" charset="-128"/>
              </a:rPr>
              <a:t>水泳プールの管理</a:t>
            </a:r>
            <a:endParaRPr lang="ja-JP" altLang="en-US" sz="3600" dirty="0">
              <a:solidFill>
                <a:srgbClr val="FFFFFF"/>
              </a:solidFill>
              <a:effectLst>
                <a:outerShdw blurRad="38100" dist="38100" dir="2700000" algn="tl">
                  <a:srgbClr val="000000">
                    <a:alpha val="43137"/>
                  </a:srgbClr>
                </a:outerShdw>
              </a:effectLst>
              <a:latin typeface="Arial" charset="0"/>
            </a:endParaRPr>
          </a:p>
        </p:txBody>
      </p:sp>
      <p:sp>
        <p:nvSpPr>
          <p:cNvPr id="8" name="正方形/長方形 7"/>
          <p:cNvSpPr/>
          <p:nvPr/>
        </p:nvSpPr>
        <p:spPr>
          <a:xfrm>
            <a:off x="0" y="1142984"/>
            <a:ext cx="4143372" cy="523220"/>
          </a:xfrm>
          <a:prstGeom prst="rect">
            <a:avLst/>
          </a:prstGeom>
          <a:effectLst/>
        </p:spPr>
        <p:txBody>
          <a:bodyPr wrap="square">
            <a:spAutoFit/>
          </a:bodyPr>
          <a:lstStyle/>
          <a:p>
            <a:pPr fontAlgn="base">
              <a:spcBef>
                <a:spcPct val="50000"/>
              </a:spcBef>
              <a:spcAft>
                <a:spcPct val="0"/>
              </a:spcAft>
            </a:pPr>
            <a:r>
              <a:rPr lang="ja-JP" altLang="en-US" sz="2800" dirty="0" smtClean="0">
                <a:solidFill>
                  <a:srgbClr val="FFFF00"/>
                </a:solidFill>
                <a:effectLst>
                  <a:outerShdw blurRad="38100" dist="38100" dir="2700000" algn="tl">
                    <a:srgbClr val="000000">
                      <a:alpha val="43137"/>
                    </a:srgbClr>
                  </a:outerShdw>
                </a:effectLst>
                <a:latin typeface="Arial" charset="0"/>
              </a:rPr>
              <a:t>スーパークロリネーション</a:t>
            </a:r>
            <a:endParaRPr lang="ja-JP" altLang="en-US" sz="2800" dirty="0">
              <a:solidFill>
                <a:srgbClr val="FFFFFF"/>
              </a:solidFill>
              <a:effectLst>
                <a:outerShdw blurRad="38100" dist="38100" dir="2700000" algn="tl">
                  <a:srgbClr val="000000">
                    <a:alpha val="43137"/>
                  </a:srgbClr>
                </a:outerShdw>
              </a:effectLst>
              <a:latin typeface="Arial" charset="0"/>
            </a:endParaRPr>
          </a:p>
        </p:txBody>
      </p:sp>
      <p:sp>
        <p:nvSpPr>
          <p:cNvPr id="7" name="正方形/長方形 6"/>
          <p:cNvSpPr/>
          <p:nvPr/>
        </p:nvSpPr>
        <p:spPr>
          <a:xfrm>
            <a:off x="214282" y="1785926"/>
            <a:ext cx="8929718" cy="4616648"/>
          </a:xfrm>
          <a:prstGeom prst="rect">
            <a:avLst/>
          </a:prstGeom>
        </p:spPr>
        <p:txBody>
          <a:bodyPr wrap="square">
            <a:spAutoFit/>
          </a:bodyPr>
          <a:lstStyle/>
          <a:p>
            <a:pPr fontAlgn="base">
              <a:spcBef>
                <a:spcPct val="50000"/>
              </a:spcBef>
              <a:spcAft>
                <a:spcPct val="0"/>
              </a:spcAft>
            </a:pPr>
            <a:r>
              <a:rPr lang="ja-JP" altLang="en-US" sz="2800" dirty="0" smtClean="0">
                <a:solidFill>
                  <a:srgbClr val="FFFFFF"/>
                </a:solidFill>
                <a:effectLst>
                  <a:outerShdw blurRad="38100" dist="38100" dir="2700000" algn="tl">
                    <a:srgbClr val="000000">
                      <a:alpha val="43137"/>
                    </a:srgbClr>
                  </a:outerShdw>
                </a:effectLst>
                <a:latin typeface="Arial" charset="0"/>
              </a:rPr>
              <a:t>方　法　　　　　　</a:t>
            </a:r>
            <a:endParaRPr lang="en-US" altLang="ja-JP" sz="2800" dirty="0" smtClean="0">
              <a:solidFill>
                <a:srgbClr val="FFFFFF"/>
              </a:solidFill>
              <a:effectLst>
                <a:outerShdw blurRad="38100" dist="38100" dir="2700000" algn="tl">
                  <a:srgbClr val="000000">
                    <a:alpha val="43137"/>
                  </a:srgbClr>
                </a:outerShdw>
              </a:effectLst>
              <a:latin typeface="Arial" charset="0"/>
            </a:endParaRPr>
          </a:p>
          <a:p>
            <a:pPr fontAlgn="base">
              <a:spcBef>
                <a:spcPct val="50000"/>
              </a:spcBef>
              <a:spcAft>
                <a:spcPct val="0"/>
              </a:spcAft>
            </a:pPr>
            <a:r>
              <a:rPr lang="ja-JP" altLang="en-US" sz="2800" dirty="0" smtClean="0">
                <a:solidFill>
                  <a:srgbClr val="FFFFFF"/>
                </a:solidFill>
                <a:effectLst>
                  <a:outerShdw blurRad="38100" dist="38100" dir="2700000" algn="tl">
                    <a:srgbClr val="000000">
                      <a:alpha val="43137"/>
                    </a:srgbClr>
                  </a:outerShdw>
                </a:effectLst>
                <a:latin typeface="Arial" charset="0"/>
              </a:rPr>
              <a:t>　塩素濃度が</a:t>
            </a:r>
            <a:r>
              <a:rPr lang="en-US" altLang="ja-JP" sz="2800" dirty="0" smtClean="0">
                <a:solidFill>
                  <a:srgbClr val="FFFFFF"/>
                </a:solidFill>
                <a:effectLst>
                  <a:outerShdw blurRad="38100" dist="38100" dir="2700000" algn="tl">
                    <a:srgbClr val="000000">
                      <a:alpha val="43137"/>
                    </a:srgbClr>
                  </a:outerShdw>
                </a:effectLst>
                <a:latin typeface="Arial" charset="0"/>
              </a:rPr>
              <a:t>5</a:t>
            </a:r>
            <a:r>
              <a:rPr lang="ja-JP" altLang="en-US" sz="2800" dirty="0" smtClean="0">
                <a:solidFill>
                  <a:srgbClr val="FFFFFF"/>
                </a:solidFill>
                <a:effectLst>
                  <a:outerShdw blurRad="38100" dist="38100" dir="2700000" algn="tl">
                    <a:srgbClr val="000000">
                      <a:alpha val="43137"/>
                    </a:srgbClr>
                  </a:outerShdw>
                </a:effectLst>
                <a:latin typeface="Arial" charset="0"/>
              </a:rPr>
              <a:t>～</a:t>
            </a:r>
            <a:r>
              <a:rPr lang="en-US" altLang="ja-JP" sz="2800" dirty="0" smtClean="0">
                <a:solidFill>
                  <a:srgbClr val="FFFFFF"/>
                </a:solidFill>
                <a:effectLst>
                  <a:outerShdw blurRad="38100" dist="38100" dir="2700000" algn="tl">
                    <a:srgbClr val="000000">
                      <a:alpha val="43137"/>
                    </a:srgbClr>
                  </a:outerShdw>
                </a:effectLst>
                <a:latin typeface="Arial" charset="0"/>
              </a:rPr>
              <a:t>10</a:t>
            </a:r>
            <a:r>
              <a:rPr lang="ja-JP" altLang="en-US" sz="2800" dirty="0" smtClean="0">
                <a:solidFill>
                  <a:srgbClr val="FFFFFF"/>
                </a:solidFill>
                <a:effectLst>
                  <a:outerShdw blurRad="38100" dist="38100" dir="2700000" algn="tl">
                    <a:srgbClr val="000000">
                      <a:alpha val="43137"/>
                    </a:srgbClr>
                  </a:outerShdw>
                </a:effectLst>
                <a:latin typeface="Arial" charset="0"/>
              </a:rPr>
              <a:t> ㎎</a:t>
            </a:r>
            <a:r>
              <a:rPr lang="en-US" altLang="ja-JP" sz="2800" dirty="0" smtClean="0">
                <a:solidFill>
                  <a:srgbClr val="FFFFFF"/>
                </a:solidFill>
                <a:effectLst>
                  <a:outerShdw blurRad="38100" dist="38100" dir="2700000" algn="tl">
                    <a:srgbClr val="000000">
                      <a:alpha val="43137"/>
                    </a:srgbClr>
                  </a:outerShdw>
                </a:effectLst>
                <a:latin typeface="Arial" charset="0"/>
              </a:rPr>
              <a:t>/L</a:t>
            </a:r>
            <a:r>
              <a:rPr lang="ja-JP" altLang="en-US" sz="2800" dirty="0" smtClean="0">
                <a:solidFill>
                  <a:srgbClr val="FFFFFF"/>
                </a:solidFill>
                <a:effectLst>
                  <a:outerShdw blurRad="38100" dist="38100" dir="2700000" algn="tl">
                    <a:srgbClr val="000000">
                      <a:alpha val="43137"/>
                    </a:srgbClr>
                  </a:outerShdw>
                </a:effectLst>
                <a:latin typeface="Arial" charset="0"/>
              </a:rPr>
              <a:t>になるように投下し、攪拌する。　 </a:t>
            </a:r>
            <a:endParaRPr lang="en-US" altLang="ja-JP" sz="2800" dirty="0" smtClean="0">
              <a:solidFill>
                <a:srgbClr val="FFFFFF"/>
              </a:solidFill>
              <a:effectLst>
                <a:outerShdw blurRad="38100" dist="38100" dir="2700000" algn="tl">
                  <a:srgbClr val="000000">
                    <a:alpha val="43137"/>
                  </a:srgbClr>
                </a:outerShdw>
              </a:effectLst>
              <a:latin typeface="Arial" charset="0"/>
            </a:endParaRPr>
          </a:p>
          <a:p>
            <a:pPr fontAlgn="base">
              <a:spcBef>
                <a:spcPct val="50000"/>
              </a:spcBef>
              <a:spcAft>
                <a:spcPct val="0"/>
              </a:spcAft>
            </a:pPr>
            <a:r>
              <a:rPr lang="en-US" altLang="ja-JP" sz="2800" dirty="0">
                <a:solidFill>
                  <a:srgbClr val="FFFFFF"/>
                </a:solidFill>
                <a:effectLst>
                  <a:outerShdw blurRad="38100" dist="38100" dir="2700000" algn="tl">
                    <a:srgbClr val="000000">
                      <a:alpha val="43137"/>
                    </a:srgbClr>
                  </a:outerShdw>
                </a:effectLst>
                <a:latin typeface="Arial" charset="0"/>
              </a:rPr>
              <a:t> </a:t>
            </a:r>
            <a:r>
              <a:rPr lang="en-US" altLang="ja-JP" sz="2800" dirty="0" smtClean="0">
                <a:solidFill>
                  <a:srgbClr val="FFFFFF"/>
                </a:solidFill>
                <a:effectLst>
                  <a:outerShdw blurRad="38100" dist="38100" dir="2700000" algn="tl">
                    <a:srgbClr val="000000">
                      <a:alpha val="43137"/>
                    </a:srgbClr>
                  </a:outerShdw>
                </a:effectLst>
                <a:latin typeface="Arial" charset="0"/>
              </a:rPr>
              <a:t> </a:t>
            </a:r>
            <a:r>
              <a:rPr lang="ja-JP" altLang="en-US" sz="2800" dirty="0" smtClean="0">
                <a:solidFill>
                  <a:srgbClr val="FFFFFF"/>
                </a:solidFill>
                <a:effectLst>
                  <a:outerShdw blurRad="38100" dist="38100" dir="2700000" algn="tl">
                    <a:srgbClr val="000000">
                      <a:alpha val="43137"/>
                    </a:srgbClr>
                  </a:outerShdw>
                </a:effectLst>
                <a:latin typeface="Arial" charset="0"/>
              </a:rPr>
              <a:t>濾過機は、一晩中継続運転する。</a:t>
            </a:r>
            <a:endParaRPr lang="en-US" altLang="ja-JP" sz="2800" dirty="0" smtClean="0">
              <a:solidFill>
                <a:srgbClr val="FFFFFF"/>
              </a:solidFill>
              <a:effectLst>
                <a:outerShdw blurRad="38100" dist="38100" dir="2700000" algn="tl">
                  <a:srgbClr val="000000">
                    <a:alpha val="43137"/>
                  </a:srgbClr>
                </a:outerShdw>
              </a:effectLst>
              <a:latin typeface="Arial" charset="0"/>
            </a:endParaRPr>
          </a:p>
          <a:p>
            <a:pPr fontAlgn="base">
              <a:spcBef>
                <a:spcPct val="50000"/>
              </a:spcBef>
              <a:spcAft>
                <a:spcPct val="0"/>
              </a:spcAft>
            </a:pPr>
            <a:r>
              <a:rPr lang="en-US" altLang="ja-JP" sz="2800" dirty="0">
                <a:solidFill>
                  <a:srgbClr val="FFFFFF"/>
                </a:solidFill>
                <a:effectLst>
                  <a:outerShdw blurRad="38100" dist="38100" dir="2700000" algn="tl">
                    <a:srgbClr val="000000">
                      <a:alpha val="43137"/>
                    </a:srgbClr>
                  </a:outerShdw>
                </a:effectLst>
                <a:latin typeface="Arial" charset="0"/>
              </a:rPr>
              <a:t> </a:t>
            </a:r>
            <a:r>
              <a:rPr lang="en-US" altLang="ja-JP" sz="2800" dirty="0" smtClean="0">
                <a:solidFill>
                  <a:srgbClr val="FFFFFF"/>
                </a:solidFill>
                <a:effectLst>
                  <a:outerShdw blurRad="38100" dist="38100" dir="2700000" algn="tl">
                    <a:srgbClr val="000000">
                      <a:alpha val="43137"/>
                    </a:srgbClr>
                  </a:outerShdw>
                </a:effectLst>
                <a:latin typeface="Arial" charset="0"/>
              </a:rPr>
              <a:t> </a:t>
            </a:r>
            <a:r>
              <a:rPr lang="ja-JP" altLang="en-US" sz="2800" dirty="0" smtClean="0">
                <a:solidFill>
                  <a:srgbClr val="FFFFFF"/>
                </a:solidFill>
                <a:effectLst>
                  <a:outerShdw blurRad="38100" dist="38100" dir="2700000" algn="tl">
                    <a:srgbClr val="000000">
                      <a:alpha val="43137"/>
                    </a:srgbClr>
                  </a:outerShdw>
                </a:effectLst>
                <a:latin typeface="Arial" charset="0"/>
              </a:rPr>
              <a:t>（通常遊泳時は</a:t>
            </a:r>
            <a:r>
              <a:rPr lang="en-US" altLang="ja-JP" sz="2800" dirty="0" smtClean="0">
                <a:solidFill>
                  <a:srgbClr val="FFFFFF"/>
                </a:solidFill>
                <a:effectLst>
                  <a:outerShdw blurRad="38100" dist="38100" dir="2700000" algn="tl">
                    <a:srgbClr val="000000">
                      <a:alpha val="43137"/>
                    </a:srgbClr>
                  </a:outerShdw>
                </a:effectLst>
                <a:latin typeface="Arial" charset="0"/>
              </a:rPr>
              <a:t>0.4</a:t>
            </a:r>
            <a:r>
              <a:rPr lang="ja-JP" altLang="en-US" sz="2800" dirty="0" smtClean="0">
                <a:solidFill>
                  <a:srgbClr val="FFFFFF"/>
                </a:solidFill>
                <a:effectLst>
                  <a:outerShdw blurRad="38100" dist="38100" dir="2700000" algn="tl">
                    <a:srgbClr val="000000">
                      <a:alpha val="43137"/>
                    </a:srgbClr>
                  </a:outerShdw>
                </a:effectLst>
                <a:latin typeface="Arial" charset="0"/>
              </a:rPr>
              <a:t>～</a:t>
            </a:r>
            <a:r>
              <a:rPr lang="en-US" altLang="ja-JP" sz="2800" dirty="0" smtClean="0">
                <a:solidFill>
                  <a:srgbClr val="FFFFFF"/>
                </a:solidFill>
                <a:effectLst>
                  <a:outerShdw blurRad="38100" dist="38100" dir="2700000" algn="tl">
                    <a:srgbClr val="000000">
                      <a:alpha val="43137"/>
                    </a:srgbClr>
                  </a:outerShdw>
                </a:effectLst>
                <a:latin typeface="Arial" charset="0"/>
              </a:rPr>
              <a:t>1</a:t>
            </a:r>
            <a:r>
              <a:rPr lang="ja-JP" altLang="en-US" sz="2800" dirty="0" smtClean="0">
                <a:solidFill>
                  <a:srgbClr val="FFFFFF"/>
                </a:solidFill>
                <a:effectLst>
                  <a:outerShdw blurRad="38100" dist="38100" dir="2700000" algn="tl">
                    <a:srgbClr val="000000">
                      <a:alpha val="43137"/>
                    </a:srgbClr>
                  </a:outerShdw>
                </a:effectLst>
                <a:latin typeface="Arial" charset="0"/>
              </a:rPr>
              <a:t>㎎</a:t>
            </a:r>
            <a:r>
              <a:rPr lang="en-US" altLang="ja-JP" sz="2800" dirty="0" smtClean="0">
                <a:solidFill>
                  <a:srgbClr val="FFFFFF"/>
                </a:solidFill>
                <a:effectLst>
                  <a:outerShdw blurRad="38100" dist="38100" dir="2700000" algn="tl">
                    <a:srgbClr val="000000">
                      <a:alpha val="43137"/>
                    </a:srgbClr>
                  </a:outerShdw>
                </a:effectLst>
                <a:latin typeface="Arial" charset="0"/>
              </a:rPr>
              <a:t>/L </a:t>
            </a:r>
            <a:r>
              <a:rPr lang="ja-JP" altLang="en-US" sz="2800" dirty="0" smtClean="0">
                <a:solidFill>
                  <a:srgbClr val="FFFFFF"/>
                </a:solidFill>
                <a:effectLst>
                  <a:outerShdw blurRad="38100" dist="38100" dir="2700000" algn="tl">
                    <a:srgbClr val="000000">
                      <a:alpha val="43137"/>
                    </a:srgbClr>
                  </a:outerShdw>
                </a:effectLst>
                <a:latin typeface="Arial" charset="0"/>
              </a:rPr>
              <a:t>）</a:t>
            </a:r>
            <a:br>
              <a:rPr lang="ja-JP" altLang="en-US" sz="2800" dirty="0" smtClean="0">
                <a:solidFill>
                  <a:srgbClr val="FFFFFF"/>
                </a:solidFill>
                <a:effectLst>
                  <a:outerShdw blurRad="38100" dist="38100" dir="2700000" algn="tl">
                    <a:srgbClr val="000000">
                      <a:alpha val="43137"/>
                    </a:srgbClr>
                  </a:outerShdw>
                </a:effectLst>
                <a:latin typeface="Arial" charset="0"/>
              </a:rPr>
            </a:br>
            <a:endParaRPr lang="en-US" altLang="ja-JP" sz="2800" dirty="0" smtClean="0">
              <a:solidFill>
                <a:srgbClr val="FFFFFF"/>
              </a:solidFill>
              <a:effectLst>
                <a:outerShdw blurRad="38100" dist="38100" dir="2700000" algn="tl">
                  <a:srgbClr val="000000">
                    <a:alpha val="43137"/>
                  </a:srgbClr>
                </a:outerShdw>
              </a:effectLst>
              <a:latin typeface="Arial" charset="0"/>
            </a:endParaRPr>
          </a:p>
          <a:p>
            <a:pPr fontAlgn="base">
              <a:spcBef>
                <a:spcPct val="50000"/>
              </a:spcBef>
              <a:spcAft>
                <a:spcPct val="0"/>
              </a:spcAft>
            </a:pPr>
            <a:r>
              <a:rPr lang="ja-JP" altLang="en-US" sz="2800" dirty="0" smtClean="0">
                <a:solidFill>
                  <a:srgbClr val="FFFFFF"/>
                </a:solidFill>
                <a:effectLst>
                  <a:outerShdw blurRad="38100" dist="38100" dir="2700000" algn="tl">
                    <a:srgbClr val="000000">
                      <a:alpha val="43137"/>
                    </a:srgbClr>
                  </a:outerShdw>
                </a:effectLst>
                <a:latin typeface="Arial" charset="0"/>
              </a:rPr>
              <a:t>確　認　　　　　　</a:t>
            </a:r>
            <a:endParaRPr lang="en-US" altLang="ja-JP" sz="2800" dirty="0" smtClean="0">
              <a:solidFill>
                <a:srgbClr val="FFFFFF"/>
              </a:solidFill>
              <a:effectLst>
                <a:outerShdw blurRad="38100" dist="38100" dir="2700000" algn="tl">
                  <a:srgbClr val="000000">
                    <a:alpha val="43137"/>
                  </a:srgbClr>
                </a:outerShdw>
              </a:effectLst>
              <a:latin typeface="Arial" charset="0"/>
            </a:endParaRPr>
          </a:p>
          <a:p>
            <a:pPr fontAlgn="base">
              <a:spcBef>
                <a:spcPct val="50000"/>
              </a:spcBef>
              <a:spcAft>
                <a:spcPct val="0"/>
              </a:spcAft>
            </a:pPr>
            <a:r>
              <a:rPr lang="ja-JP" altLang="en-US" sz="2800" dirty="0" smtClean="0">
                <a:solidFill>
                  <a:srgbClr val="FFFFFF"/>
                </a:solidFill>
                <a:effectLst>
                  <a:outerShdw blurRad="38100" dist="38100" dir="2700000" algn="tl">
                    <a:srgbClr val="000000">
                      <a:alpha val="43137"/>
                    </a:srgbClr>
                  </a:outerShdw>
                </a:effectLst>
                <a:latin typeface="Arial" charset="0"/>
              </a:rPr>
              <a:t>　一晩経過後、残留塩素の量を測定し、</a:t>
            </a:r>
            <a:r>
              <a:rPr lang="en-US" altLang="ja-JP" sz="2800" dirty="0" smtClean="0">
                <a:solidFill>
                  <a:srgbClr val="FFFFFF"/>
                </a:solidFill>
                <a:effectLst>
                  <a:outerShdw blurRad="38100" dist="38100" dir="2700000" algn="tl">
                    <a:srgbClr val="000000">
                      <a:alpha val="43137"/>
                    </a:srgbClr>
                  </a:outerShdw>
                </a:effectLst>
                <a:latin typeface="Arial" charset="0"/>
              </a:rPr>
              <a:t>1</a:t>
            </a:r>
            <a:r>
              <a:rPr lang="ja-JP" altLang="en-US" sz="2800" dirty="0" smtClean="0">
                <a:solidFill>
                  <a:srgbClr val="FFFFFF"/>
                </a:solidFill>
                <a:effectLst>
                  <a:outerShdw blurRad="38100" dist="38100" dir="2700000" algn="tl">
                    <a:srgbClr val="000000">
                      <a:alpha val="43137"/>
                    </a:srgbClr>
                  </a:outerShdw>
                </a:effectLst>
                <a:latin typeface="Arial" charset="0"/>
              </a:rPr>
              <a:t>～</a:t>
            </a:r>
            <a:r>
              <a:rPr lang="en-US" altLang="ja-JP" sz="2800" dirty="0" smtClean="0">
                <a:solidFill>
                  <a:srgbClr val="FFFFFF"/>
                </a:solidFill>
                <a:effectLst>
                  <a:outerShdw blurRad="38100" dist="38100" dir="2700000" algn="tl">
                    <a:srgbClr val="000000">
                      <a:alpha val="43137"/>
                    </a:srgbClr>
                  </a:outerShdw>
                </a:effectLst>
                <a:latin typeface="Arial" charset="0"/>
              </a:rPr>
              <a:t>2</a:t>
            </a:r>
            <a:r>
              <a:rPr lang="ja-JP" altLang="en-US" sz="2800" dirty="0" smtClean="0">
                <a:solidFill>
                  <a:srgbClr val="FFFFFF"/>
                </a:solidFill>
                <a:effectLst>
                  <a:outerShdw blurRad="38100" dist="38100" dir="2700000" algn="tl">
                    <a:srgbClr val="000000">
                      <a:alpha val="43137"/>
                    </a:srgbClr>
                  </a:outerShdw>
                </a:effectLst>
                <a:latin typeface="Arial" charset="0"/>
              </a:rPr>
              <a:t> ㎎</a:t>
            </a:r>
            <a:r>
              <a:rPr lang="en-US" altLang="ja-JP" sz="2800" dirty="0" smtClean="0">
                <a:solidFill>
                  <a:srgbClr val="FFFFFF"/>
                </a:solidFill>
                <a:effectLst>
                  <a:outerShdw blurRad="38100" dist="38100" dir="2700000" algn="tl">
                    <a:srgbClr val="000000">
                      <a:alpha val="43137"/>
                    </a:srgbClr>
                  </a:outerShdw>
                </a:effectLst>
                <a:latin typeface="Arial" charset="0"/>
              </a:rPr>
              <a:t>/L</a:t>
            </a:r>
            <a:r>
              <a:rPr lang="ja-JP" altLang="en-US" sz="2800" dirty="0" smtClean="0">
                <a:solidFill>
                  <a:srgbClr val="FFFFFF"/>
                </a:solidFill>
                <a:effectLst>
                  <a:outerShdw blurRad="38100" dist="38100" dir="2700000" algn="tl">
                    <a:srgbClr val="000000">
                      <a:alpha val="43137"/>
                    </a:srgbClr>
                  </a:outerShdw>
                </a:effectLst>
                <a:latin typeface="Arial" charset="0"/>
              </a:rPr>
              <a:t>以上の</a:t>
            </a:r>
            <a:r>
              <a:rPr lang="ja-JP" altLang="en-US" sz="2800" dirty="0" err="1" smtClean="0">
                <a:solidFill>
                  <a:srgbClr val="333399"/>
                </a:solidFill>
                <a:effectLst>
                  <a:outerShdw blurRad="38100" dist="38100" dir="2700000" algn="tl">
                    <a:srgbClr val="000000">
                      <a:alpha val="43137"/>
                    </a:srgbClr>
                  </a:outerShdw>
                </a:effectLst>
                <a:latin typeface="Arial" charset="0"/>
              </a:rPr>
              <a:t>う</a:t>
            </a:r>
            <a:r>
              <a:rPr lang="ja-JP" altLang="en-US" sz="2800" dirty="0" smtClean="0">
                <a:solidFill>
                  <a:srgbClr val="FFFFFF"/>
                </a:solidFill>
                <a:effectLst>
                  <a:outerShdw blurRad="38100" dist="38100" dir="2700000" algn="tl">
                    <a:srgbClr val="000000">
                      <a:alpha val="43137"/>
                    </a:srgbClr>
                  </a:outerShdw>
                </a:effectLst>
                <a:latin typeface="Arial" charset="0"/>
              </a:rPr>
              <a:t>場合は中和し、残留塩素濃度を</a:t>
            </a:r>
            <a:r>
              <a:rPr lang="en-US" altLang="ja-JP" sz="2800" dirty="0" smtClean="0">
                <a:solidFill>
                  <a:srgbClr val="FFFFFF"/>
                </a:solidFill>
                <a:effectLst>
                  <a:outerShdw blurRad="38100" dist="38100" dir="2700000" algn="tl">
                    <a:srgbClr val="000000">
                      <a:alpha val="43137"/>
                    </a:srgbClr>
                  </a:outerShdw>
                </a:effectLst>
                <a:latin typeface="Arial" charset="0"/>
              </a:rPr>
              <a:t>0.4</a:t>
            </a:r>
            <a:r>
              <a:rPr lang="ja-JP" altLang="en-US" sz="2800" dirty="0" smtClean="0">
                <a:solidFill>
                  <a:srgbClr val="FFFFFF"/>
                </a:solidFill>
                <a:effectLst>
                  <a:outerShdw blurRad="38100" dist="38100" dir="2700000" algn="tl">
                    <a:srgbClr val="000000">
                      <a:alpha val="43137"/>
                    </a:srgbClr>
                  </a:outerShdw>
                </a:effectLst>
                <a:latin typeface="Arial" charset="0"/>
              </a:rPr>
              <a:t>～</a:t>
            </a:r>
            <a:r>
              <a:rPr lang="en-US" altLang="ja-JP" sz="2800" dirty="0" smtClean="0">
                <a:solidFill>
                  <a:srgbClr val="FFFFFF"/>
                </a:solidFill>
                <a:effectLst>
                  <a:outerShdw blurRad="38100" dist="38100" dir="2700000" algn="tl">
                    <a:srgbClr val="000000">
                      <a:alpha val="43137"/>
                    </a:srgbClr>
                  </a:outerShdw>
                </a:effectLst>
                <a:latin typeface="Arial" charset="0"/>
              </a:rPr>
              <a:t>1</a:t>
            </a:r>
            <a:r>
              <a:rPr lang="ja-JP" altLang="en-US" sz="2800" dirty="0" smtClean="0">
                <a:solidFill>
                  <a:srgbClr val="FFFFFF"/>
                </a:solidFill>
                <a:effectLst>
                  <a:outerShdw blurRad="38100" dist="38100" dir="2700000" algn="tl">
                    <a:srgbClr val="000000">
                      <a:alpha val="43137"/>
                    </a:srgbClr>
                  </a:outerShdw>
                </a:effectLst>
                <a:latin typeface="Arial" charset="0"/>
              </a:rPr>
              <a:t>㎎</a:t>
            </a:r>
            <a:r>
              <a:rPr lang="en-US" altLang="ja-JP" sz="2800" dirty="0" smtClean="0">
                <a:solidFill>
                  <a:srgbClr val="FFFFFF"/>
                </a:solidFill>
                <a:effectLst>
                  <a:outerShdw blurRad="38100" dist="38100" dir="2700000" algn="tl">
                    <a:srgbClr val="000000">
                      <a:alpha val="43137"/>
                    </a:srgbClr>
                  </a:outerShdw>
                </a:effectLst>
                <a:latin typeface="Arial" charset="0"/>
              </a:rPr>
              <a:t>/L</a:t>
            </a:r>
            <a:r>
              <a:rPr lang="ja-JP" altLang="en-US" sz="2800" dirty="0" smtClean="0">
                <a:solidFill>
                  <a:srgbClr val="FFFFFF"/>
                </a:solidFill>
                <a:effectLst>
                  <a:outerShdw blurRad="38100" dist="38100" dir="2700000" algn="tl">
                    <a:srgbClr val="000000">
                      <a:alpha val="43137"/>
                    </a:srgbClr>
                  </a:outerShdw>
                </a:effectLst>
                <a:latin typeface="Arial" charset="0"/>
              </a:rPr>
              <a:t>に調製する。</a:t>
            </a:r>
            <a:endParaRPr lang="en-US" altLang="ja-JP" sz="2800" dirty="0" smtClean="0">
              <a:solidFill>
                <a:srgbClr val="FFFFFF"/>
              </a:solidFill>
              <a:effectLst>
                <a:outerShdw blurRad="38100" dist="38100" dir="2700000" algn="tl">
                  <a:srgbClr val="000000">
                    <a:alpha val="43137"/>
                  </a:srgbClr>
                </a:outerShdw>
              </a:effectLst>
              <a:latin typeface="Arial" charset="0"/>
            </a:endParaRPr>
          </a:p>
        </p:txBody>
      </p:sp>
    </p:spTree>
    <p:extLst>
      <p:ext uri="{BB962C8B-B14F-4D97-AF65-F5344CB8AC3E}">
        <p14:creationId xmlns:p14="http://schemas.microsoft.com/office/powerpoint/2010/main" val="347394309"/>
      </p:ext>
    </p:extLst>
  </p:cSld>
  <p:clrMapOvr>
    <a:masterClrMapping/>
  </p:clrMapOvr>
  <p:transition spd="med"/>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bg>
      <p:bgPr>
        <a:solidFill>
          <a:srgbClr val="000099"/>
        </a:solidFill>
        <a:effectLst/>
      </p:bgPr>
    </p:bg>
    <p:spTree>
      <p:nvGrpSpPr>
        <p:cNvPr id="1" name=""/>
        <p:cNvGrpSpPr/>
        <p:nvPr/>
      </p:nvGrpSpPr>
      <p:grpSpPr>
        <a:xfrm>
          <a:off x="0" y="0"/>
          <a:ext cx="0" cy="0"/>
          <a:chOff x="0" y="0"/>
          <a:chExt cx="0" cy="0"/>
        </a:xfrm>
      </p:grpSpPr>
      <p:sp>
        <p:nvSpPr>
          <p:cNvPr id="6" name="Text Box 27"/>
          <p:cNvSpPr txBox="1">
            <a:spLocks noChangeArrowheads="1"/>
          </p:cNvSpPr>
          <p:nvPr/>
        </p:nvSpPr>
        <p:spPr bwMode="auto">
          <a:xfrm>
            <a:off x="0" y="214290"/>
            <a:ext cx="9144000" cy="646331"/>
          </a:xfrm>
          <a:prstGeom prst="rect">
            <a:avLst/>
          </a:prstGeom>
          <a:noFill/>
          <a:ln w="9525">
            <a:noFill/>
            <a:miter lim="800000"/>
            <a:headEnd/>
            <a:tailEnd/>
          </a:ln>
          <a:effectLst/>
        </p:spPr>
        <p:txBody>
          <a:bodyPr wrap="square">
            <a:spAutoFit/>
          </a:bodyPr>
          <a:lstStyle/>
          <a:p>
            <a:pPr algn="ctr" fontAlgn="base">
              <a:spcBef>
                <a:spcPct val="50000"/>
              </a:spcBef>
              <a:spcAft>
                <a:spcPct val="0"/>
              </a:spcAft>
              <a:defRPr/>
            </a:pPr>
            <a:r>
              <a:rPr lang="ja-JP" altLang="en-US" sz="3200" dirty="0" smtClean="0">
                <a:solidFill>
                  <a:srgbClr val="FF0066"/>
                </a:solidFill>
                <a:effectLst>
                  <a:outerShdw blurRad="38100" dist="38100" dir="2700000" algn="tl">
                    <a:srgbClr val="000000">
                      <a:alpha val="43137"/>
                    </a:srgbClr>
                  </a:outerShdw>
                </a:effectLst>
                <a:latin typeface="Arial" charset="0"/>
              </a:rPr>
              <a:t>●</a:t>
            </a:r>
            <a:r>
              <a:rPr lang="ja-JP" altLang="en-US" sz="3600" dirty="0" smtClean="0">
                <a:solidFill>
                  <a:srgbClr val="FFFFFF"/>
                </a:solidFill>
                <a:effectLst>
                  <a:outerShdw blurRad="38100" dist="38100" dir="2700000" algn="tl">
                    <a:srgbClr val="000000">
                      <a:alpha val="43137"/>
                    </a:srgbClr>
                  </a:outerShdw>
                </a:effectLst>
                <a:latin typeface="ＭＳ Ｐゴシック" pitchFamily="50" charset="-128"/>
              </a:rPr>
              <a:t>水泳プールの</a:t>
            </a:r>
            <a:r>
              <a:rPr lang="ja-JP" altLang="en-US" sz="3200" dirty="0" smtClean="0">
                <a:solidFill>
                  <a:srgbClr val="FFFFFF"/>
                </a:solidFill>
                <a:effectLst>
                  <a:outerShdw blurRad="38100" dist="38100" dir="2700000" algn="tl">
                    <a:srgbClr val="000000">
                      <a:alpha val="43137"/>
                    </a:srgbClr>
                  </a:outerShdw>
                </a:effectLst>
                <a:latin typeface="ＭＳ Ｐゴシック" pitchFamily="50" charset="-128"/>
              </a:rPr>
              <a:t>管理</a:t>
            </a:r>
            <a:endParaRPr lang="ja-JP" altLang="en-US" sz="3200" dirty="0">
              <a:solidFill>
                <a:srgbClr val="FFFFFF"/>
              </a:solidFill>
              <a:effectLst>
                <a:outerShdw blurRad="38100" dist="38100" dir="2700000" algn="tl">
                  <a:srgbClr val="000000">
                    <a:alpha val="43137"/>
                  </a:srgbClr>
                </a:outerShdw>
              </a:effectLst>
              <a:latin typeface="Arial" charset="0"/>
            </a:endParaRPr>
          </a:p>
        </p:txBody>
      </p:sp>
      <p:sp>
        <p:nvSpPr>
          <p:cNvPr id="8" name="正方形/長方形 7"/>
          <p:cNvSpPr/>
          <p:nvPr/>
        </p:nvSpPr>
        <p:spPr>
          <a:xfrm>
            <a:off x="0" y="1142984"/>
            <a:ext cx="9144000" cy="5062924"/>
          </a:xfrm>
          <a:prstGeom prst="rect">
            <a:avLst/>
          </a:prstGeom>
          <a:effectLst/>
        </p:spPr>
        <p:txBody>
          <a:bodyPr wrap="square">
            <a:spAutoFit/>
          </a:bodyPr>
          <a:lstStyle/>
          <a:p>
            <a:pPr fontAlgn="base">
              <a:spcBef>
                <a:spcPct val="50000"/>
              </a:spcBef>
              <a:spcAft>
                <a:spcPct val="0"/>
              </a:spcAft>
            </a:pPr>
            <a:r>
              <a:rPr lang="ja-JP" altLang="en-US" sz="3200" dirty="0" smtClean="0">
                <a:solidFill>
                  <a:srgbClr val="FFFF00"/>
                </a:solidFill>
                <a:effectLst>
                  <a:outerShdw blurRad="38100" dist="38100" dir="2700000" algn="tl">
                    <a:srgbClr val="000000">
                      <a:alpha val="43137"/>
                    </a:srgbClr>
                  </a:outerShdw>
                </a:effectLst>
                <a:latin typeface="Arial" charset="0"/>
              </a:rPr>
              <a:t>Ｑ</a:t>
            </a:r>
            <a:r>
              <a:rPr lang="en-US" altLang="ja-JP" sz="3200" dirty="0" smtClean="0">
                <a:solidFill>
                  <a:srgbClr val="FFFF00"/>
                </a:solidFill>
                <a:effectLst>
                  <a:outerShdw blurRad="38100" dist="38100" dir="2700000" algn="tl">
                    <a:srgbClr val="000000">
                      <a:alpha val="43137"/>
                    </a:srgbClr>
                  </a:outerShdw>
                </a:effectLst>
                <a:latin typeface="Arial" charset="0"/>
              </a:rPr>
              <a:t>.</a:t>
            </a:r>
            <a:r>
              <a:rPr lang="ja-JP" altLang="en-US" dirty="0" smtClean="0">
                <a:solidFill>
                  <a:srgbClr val="FFFFFF"/>
                </a:solidFill>
                <a:effectLst>
                  <a:outerShdw blurRad="38100" dist="38100" dir="2700000" algn="tl">
                    <a:srgbClr val="000000">
                      <a:alpha val="43137"/>
                    </a:srgbClr>
                  </a:outerShdw>
                </a:effectLst>
                <a:latin typeface="Arial" charset="0"/>
              </a:rPr>
              <a:t>  新型インフルエンザウイルス</a:t>
            </a:r>
            <a:r>
              <a:rPr lang="en-US" altLang="ja-JP" dirty="0" smtClean="0">
                <a:solidFill>
                  <a:srgbClr val="FFFFFF"/>
                </a:solidFill>
                <a:effectLst>
                  <a:outerShdw blurRad="38100" dist="38100" dir="2700000" algn="tl">
                    <a:srgbClr val="000000">
                      <a:alpha val="43137"/>
                    </a:srgbClr>
                  </a:outerShdw>
                </a:effectLst>
                <a:latin typeface="Arial" charset="0"/>
              </a:rPr>
              <a:t>H1N1</a:t>
            </a:r>
            <a:r>
              <a:rPr lang="ja-JP" altLang="en-US" dirty="0" smtClean="0">
                <a:solidFill>
                  <a:srgbClr val="FFFFFF"/>
                </a:solidFill>
                <a:effectLst>
                  <a:outerShdw blurRad="38100" dist="38100" dir="2700000" algn="tl">
                    <a:srgbClr val="000000">
                      <a:alpha val="43137"/>
                    </a:srgbClr>
                  </a:outerShdw>
                </a:effectLst>
                <a:latin typeface="Arial" charset="0"/>
              </a:rPr>
              <a:t>は、遊泳プールの水で感染することはありますか？</a:t>
            </a:r>
          </a:p>
          <a:p>
            <a:pPr fontAlgn="base">
              <a:spcBef>
                <a:spcPct val="50000"/>
              </a:spcBef>
              <a:spcAft>
                <a:spcPct val="0"/>
              </a:spcAft>
            </a:pPr>
            <a:r>
              <a:rPr lang="ja-JP" altLang="en-US" sz="3200" dirty="0" smtClean="0">
                <a:solidFill>
                  <a:srgbClr val="FFFF00"/>
                </a:solidFill>
                <a:effectLst>
                  <a:outerShdw blurRad="38100" dist="38100" dir="2700000" algn="tl">
                    <a:srgbClr val="000000">
                      <a:alpha val="43137"/>
                    </a:srgbClr>
                  </a:outerShdw>
                </a:effectLst>
                <a:latin typeface="Arial" charset="0"/>
              </a:rPr>
              <a:t>Ａ</a:t>
            </a:r>
            <a:r>
              <a:rPr lang="en-US" altLang="ja-JP" sz="3200" dirty="0" smtClean="0">
                <a:solidFill>
                  <a:srgbClr val="FFFF00"/>
                </a:solidFill>
                <a:effectLst>
                  <a:outerShdw blurRad="38100" dist="38100" dir="2700000" algn="tl">
                    <a:srgbClr val="000000">
                      <a:alpha val="43137"/>
                    </a:srgbClr>
                  </a:outerShdw>
                </a:effectLst>
                <a:latin typeface="Arial" charset="0"/>
              </a:rPr>
              <a:t>. </a:t>
            </a:r>
            <a:r>
              <a:rPr lang="en-US" altLang="ja-JP" dirty="0" smtClean="0">
                <a:solidFill>
                  <a:srgbClr val="FFFFFF"/>
                </a:solidFill>
                <a:effectLst>
                  <a:outerShdw blurRad="38100" dist="38100" dir="2700000" algn="tl">
                    <a:srgbClr val="000000">
                      <a:alpha val="43137"/>
                    </a:srgbClr>
                  </a:outerShdw>
                </a:effectLst>
                <a:latin typeface="Arial" charset="0"/>
              </a:rPr>
              <a:t>CDC</a:t>
            </a:r>
            <a:r>
              <a:rPr lang="ja-JP" altLang="en-US" dirty="0" smtClean="0">
                <a:solidFill>
                  <a:srgbClr val="FFFFFF"/>
                </a:solidFill>
                <a:effectLst>
                  <a:outerShdw blurRad="38100" dist="38100" dir="2700000" algn="tl">
                    <a:srgbClr val="000000">
                      <a:alpha val="43137"/>
                    </a:srgbClr>
                  </a:outerShdw>
                </a:effectLst>
                <a:latin typeface="Arial" charset="0"/>
              </a:rPr>
              <a:t>の推奨する殺菌レベル（プールでは</a:t>
            </a:r>
            <a:r>
              <a:rPr lang="ja-JP" altLang="en-US" dirty="0" smtClean="0">
                <a:solidFill>
                  <a:srgbClr val="FFFFFF"/>
                </a:solidFill>
                <a:effectLst>
                  <a:outerShdw blurRad="38100" dist="38100" dir="2700000" algn="tl">
                    <a:srgbClr val="000000">
                      <a:alpha val="43137"/>
                    </a:srgbClr>
                  </a:outerShdw>
                </a:effectLst>
                <a:latin typeface="Arial" pitchFamily="34" charset="0"/>
                <a:cs typeface="Arial" pitchFamily="34" charset="0"/>
              </a:rPr>
              <a:t>１～３</a:t>
            </a:r>
            <a:r>
              <a:rPr lang="en-US" altLang="ja-JP" dirty="0" err="1" smtClean="0">
                <a:solidFill>
                  <a:srgbClr val="FFFFFF"/>
                </a:solidFill>
                <a:effectLst>
                  <a:outerShdw blurRad="38100" dist="38100" dir="2700000" algn="tl">
                    <a:srgbClr val="000000">
                      <a:alpha val="43137"/>
                    </a:srgbClr>
                  </a:outerShdw>
                </a:effectLst>
                <a:latin typeface="Arial" pitchFamily="34" charset="0"/>
                <a:cs typeface="Arial" pitchFamily="34" charset="0"/>
              </a:rPr>
              <a:t>ppm</a:t>
            </a:r>
            <a:r>
              <a:rPr lang="ja-JP" altLang="en-US" dirty="0" smtClean="0">
                <a:solidFill>
                  <a:srgbClr val="FFFFFF"/>
                </a:solidFill>
                <a:effectLst>
                  <a:outerShdw blurRad="38100" dist="38100" dir="2700000" algn="tl">
                    <a:srgbClr val="000000">
                      <a:alpha val="43137"/>
                    </a:srgbClr>
                  </a:outerShdw>
                </a:effectLst>
                <a:latin typeface="Arial" charset="0"/>
              </a:rPr>
              <a:t>）で処理された水によって、</a:t>
            </a:r>
            <a:endParaRPr lang="en-US" altLang="ja-JP" dirty="0" smtClean="0">
              <a:solidFill>
                <a:srgbClr val="FFFFFF"/>
              </a:solidFill>
              <a:effectLst>
                <a:outerShdw blurRad="38100" dist="38100" dir="2700000" algn="tl">
                  <a:srgbClr val="000000">
                    <a:alpha val="43137"/>
                  </a:srgbClr>
                </a:outerShdw>
              </a:effectLst>
              <a:latin typeface="Arial" charset="0"/>
            </a:endParaRPr>
          </a:p>
          <a:p>
            <a:pPr fontAlgn="base">
              <a:spcBef>
                <a:spcPct val="50000"/>
              </a:spcBef>
              <a:spcAft>
                <a:spcPct val="0"/>
              </a:spcAft>
            </a:pPr>
            <a:r>
              <a:rPr lang="ja-JP" altLang="en-US" dirty="0" smtClean="0">
                <a:solidFill>
                  <a:srgbClr val="FFFFFF"/>
                </a:solidFill>
                <a:effectLst>
                  <a:outerShdw blurRad="38100" dist="38100" dir="2700000" algn="tl">
                    <a:srgbClr val="000000">
                      <a:alpha val="43137"/>
                    </a:srgbClr>
                  </a:outerShdw>
                </a:effectLst>
                <a:latin typeface="Arial" charset="0"/>
              </a:rPr>
              <a:t>　　   イ ンフルエンザの感染が起きることはありません。現在、インフルエンザウイルスに</a:t>
            </a:r>
            <a:endParaRPr lang="en-US" altLang="ja-JP" dirty="0" smtClean="0">
              <a:solidFill>
                <a:srgbClr val="FFFFFF"/>
              </a:solidFill>
              <a:effectLst>
                <a:outerShdw blurRad="38100" dist="38100" dir="2700000" algn="tl">
                  <a:srgbClr val="000000">
                    <a:alpha val="43137"/>
                  </a:srgbClr>
                </a:outerShdw>
              </a:effectLst>
              <a:latin typeface="Arial" charset="0"/>
            </a:endParaRPr>
          </a:p>
          <a:p>
            <a:pPr fontAlgn="base">
              <a:spcBef>
                <a:spcPct val="50000"/>
              </a:spcBef>
              <a:spcAft>
                <a:spcPct val="0"/>
              </a:spcAft>
            </a:pPr>
            <a:r>
              <a:rPr lang="ja-JP" altLang="en-US" dirty="0" smtClean="0">
                <a:solidFill>
                  <a:srgbClr val="FFFFFF"/>
                </a:solidFill>
                <a:effectLst>
                  <a:outerShdw blurRad="38100" dist="38100" dir="2700000" algn="tl">
                    <a:srgbClr val="000000">
                      <a:alpha val="43137"/>
                    </a:srgbClr>
                  </a:outerShdw>
                </a:effectLst>
                <a:latin typeface="Arial" charset="0"/>
              </a:rPr>
              <a:t>　　   汚染された遊泳プールの水によって、インフルエンザに感染した事例は報告されて</a:t>
            </a:r>
            <a:endParaRPr lang="en-US" altLang="ja-JP" dirty="0" smtClean="0">
              <a:solidFill>
                <a:srgbClr val="FFFFFF"/>
              </a:solidFill>
              <a:effectLst>
                <a:outerShdw blurRad="38100" dist="38100" dir="2700000" algn="tl">
                  <a:srgbClr val="000000">
                    <a:alpha val="43137"/>
                  </a:srgbClr>
                </a:outerShdw>
              </a:effectLst>
              <a:latin typeface="Arial" charset="0"/>
            </a:endParaRPr>
          </a:p>
          <a:p>
            <a:pPr fontAlgn="base">
              <a:spcBef>
                <a:spcPct val="50000"/>
              </a:spcBef>
              <a:spcAft>
                <a:spcPct val="0"/>
              </a:spcAft>
            </a:pPr>
            <a:r>
              <a:rPr lang="ja-JP" altLang="en-US" dirty="0" smtClean="0">
                <a:solidFill>
                  <a:srgbClr val="FFFFFF"/>
                </a:solidFill>
                <a:effectLst>
                  <a:outerShdw blurRad="38100" dist="38100" dir="2700000" algn="tl">
                    <a:srgbClr val="000000">
                      <a:alpha val="43137"/>
                    </a:srgbClr>
                  </a:outerShdw>
                </a:effectLst>
                <a:latin typeface="Arial" charset="0"/>
              </a:rPr>
              <a:t>　　   いません。</a:t>
            </a:r>
            <a:endParaRPr lang="en-US" altLang="ja-JP" dirty="0" smtClean="0">
              <a:solidFill>
                <a:srgbClr val="FFFFFF"/>
              </a:solidFill>
              <a:effectLst>
                <a:outerShdw blurRad="38100" dist="38100" dir="2700000" algn="tl">
                  <a:srgbClr val="000000">
                    <a:alpha val="43137"/>
                  </a:srgbClr>
                </a:outerShdw>
              </a:effectLst>
              <a:latin typeface="Arial" charset="0"/>
            </a:endParaRPr>
          </a:p>
          <a:p>
            <a:pPr fontAlgn="base">
              <a:spcBef>
                <a:spcPct val="50000"/>
              </a:spcBef>
              <a:spcAft>
                <a:spcPct val="0"/>
              </a:spcAft>
            </a:pPr>
            <a:r>
              <a:rPr lang="ja-JP" altLang="en-US" dirty="0" smtClean="0">
                <a:solidFill>
                  <a:srgbClr val="FFFFFF"/>
                </a:solidFill>
                <a:effectLst>
                  <a:outerShdw blurRad="38100" dist="38100" dir="2700000" algn="tl">
                    <a:srgbClr val="000000">
                      <a:alpha val="43137"/>
                    </a:srgbClr>
                  </a:outerShdw>
                </a:effectLst>
                <a:latin typeface="Arial" charset="0"/>
              </a:rPr>
              <a:t>　　   遊泳プールで使用されている塩素やその他の消毒剤を用いた場合に、感染が起こる</a:t>
            </a:r>
            <a:endParaRPr lang="en-US" altLang="ja-JP" dirty="0" smtClean="0">
              <a:solidFill>
                <a:srgbClr val="FFFFFF"/>
              </a:solidFill>
              <a:effectLst>
                <a:outerShdw blurRad="38100" dist="38100" dir="2700000" algn="tl">
                  <a:srgbClr val="000000">
                    <a:alpha val="43137"/>
                  </a:srgbClr>
                </a:outerShdw>
              </a:effectLst>
              <a:latin typeface="Arial" charset="0"/>
            </a:endParaRPr>
          </a:p>
          <a:p>
            <a:pPr fontAlgn="base">
              <a:spcBef>
                <a:spcPct val="50000"/>
              </a:spcBef>
              <a:spcAft>
                <a:spcPct val="0"/>
              </a:spcAft>
            </a:pPr>
            <a:r>
              <a:rPr lang="ja-JP" altLang="en-US" dirty="0" smtClean="0">
                <a:solidFill>
                  <a:srgbClr val="FFFFFF"/>
                </a:solidFill>
                <a:effectLst>
                  <a:outerShdw blurRad="38100" dist="38100" dir="2700000" algn="tl">
                    <a:srgbClr val="000000">
                      <a:alpha val="43137"/>
                    </a:srgbClr>
                  </a:outerShdw>
                </a:effectLst>
                <a:latin typeface="Arial" charset="0"/>
              </a:rPr>
              <a:t>　　   可能性を示唆する研究結果はありません。</a:t>
            </a:r>
            <a:endParaRPr lang="en-US" altLang="ja-JP" dirty="0" smtClean="0">
              <a:solidFill>
                <a:srgbClr val="FFFFFF"/>
              </a:solidFill>
              <a:effectLst>
                <a:outerShdw blurRad="38100" dist="38100" dir="2700000" algn="tl">
                  <a:srgbClr val="000000">
                    <a:alpha val="43137"/>
                  </a:srgbClr>
                </a:outerShdw>
              </a:effectLst>
              <a:latin typeface="Arial" charset="0"/>
            </a:endParaRPr>
          </a:p>
          <a:p>
            <a:pPr fontAlgn="base">
              <a:spcBef>
                <a:spcPct val="50000"/>
              </a:spcBef>
              <a:spcAft>
                <a:spcPct val="0"/>
              </a:spcAft>
            </a:pPr>
            <a:r>
              <a:rPr lang="ja-JP" altLang="en-US" dirty="0" smtClean="0">
                <a:solidFill>
                  <a:srgbClr val="FFFFFF"/>
                </a:solidFill>
                <a:effectLst>
                  <a:outerShdw blurRad="38100" dist="38100" dir="2700000" algn="tl">
                    <a:srgbClr val="000000">
                      <a:alpha val="43137"/>
                    </a:srgbClr>
                  </a:outerShdw>
                </a:effectLst>
                <a:latin typeface="Arial" charset="0"/>
              </a:rPr>
              <a:t>　　   </a:t>
            </a:r>
            <a:r>
              <a:rPr lang="en-US" altLang="ja-JP" dirty="0" smtClean="0">
                <a:solidFill>
                  <a:srgbClr val="FFFFFF"/>
                </a:solidFill>
                <a:effectLst>
                  <a:outerShdw blurRad="38100" dist="38100" dir="2700000" algn="tl">
                    <a:srgbClr val="000000">
                      <a:alpha val="43137"/>
                    </a:srgbClr>
                  </a:outerShdw>
                </a:effectLst>
                <a:latin typeface="Arial" charset="0"/>
              </a:rPr>
              <a:t>CDC</a:t>
            </a:r>
            <a:r>
              <a:rPr lang="ja-JP" altLang="en-US" dirty="0" smtClean="0">
                <a:solidFill>
                  <a:srgbClr val="FFFFFF"/>
                </a:solidFill>
                <a:effectLst>
                  <a:outerShdw blurRad="38100" dist="38100" dir="2700000" algn="tl">
                    <a:srgbClr val="000000">
                      <a:alpha val="43137"/>
                    </a:srgbClr>
                  </a:outerShdw>
                </a:effectLst>
                <a:latin typeface="Arial" charset="0"/>
              </a:rPr>
              <a:t>の推奨する遊離塩素レベルであれば、</a:t>
            </a:r>
            <a:r>
              <a:rPr lang="en-US" altLang="ja-JP" dirty="0" smtClean="0">
                <a:solidFill>
                  <a:srgbClr val="FFFFFF"/>
                </a:solidFill>
                <a:effectLst>
                  <a:outerShdw blurRad="38100" dist="38100" dir="2700000" algn="tl">
                    <a:srgbClr val="000000">
                      <a:alpha val="43137"/>
                    </a:srgbClr>
                  </a:outerShdw>
                </a:effectLst>
                <a:latin typeface="Arial" charset="0"/>
              </a:rPr>
              <a:t>H5N1</a:t>
            </a:r>
            <a:r>
              <a:rPr lang="ja-JP" altLang="en-US" dirty="0" smtClean="0">
                <a:solidFill>
                  <a:srgbClr val="FFFFFF"/>
                </a:solidFill>
                <a:effectLst>
                  <a:outerShdw blurRad="38100" dist="38100" dir="2700000" algn="tl">
                    <a:srgbClr val="000000">
                      <a:alpha val="43137"/>
                    </a:srgbClr>
                  </a:outerShdw>
                </a:effectLst>
                <a:latin typeface="Arial" charset="0"/>
              </a:rPr>
              <a:t>型高病原性鳥インフルエンザを</a:t>
            </a:r>
            <a:endParaRPr lang="en-US" altLang="ja-JP" dirty="0" smtClean="0">
              <a:solidFill>
                <a:srgbClr val="FFFFFF"/>
              </a:solidFill>
              <a:effectLst>
                <a:outerShdw blurRad="38100" dist="38100" dir="2700000" algn="tl">
                  <a:srgbClr val="000000">
                    <a:alpha val="43137"/>
                  </a:srgbClr>
                </a:outerShdw>
              </a:effectLst>
              <a:latin typeface="Arial" charset="0"/>
            </a:endParaRPr>
          </a:p>
          <a:p>
            <a:pPr fontAlgn="base">
              <a:spcBef>
                <a:spcPct val="50000"/>
              </a:spcBef>
              <a:spcAft>
                <a:spcPct val="0"/>
              </a:spcAft>
            </a:pPr>
            <a:r>
              <a:rPr lang="ja-JP" altLang="en-US" dirty="0" smtClean="0">
                <a:solidFill>
                  <a:srgbClr val="FFFFFF"/>
                </a:solidFill>
                <a:effectLst>
                  <a:outerShdw blurRad="38100" dist="38100" dir="2700000" algn="tl">
                    <a:srgbClr val="000000">
                      <a:alpha val="43137"/>
                    </a:srgbClr>
                  </a:outerShdw>
                </a:effectLst>
                <a:latin typeface="Arial" charset="0"/>
              </a:rPr>
              <a:t>　　   不活化させるのに有効であることが最近の研究で示されています。</a:t>
            </a:r>
            <a:endParaRPr lang="en-US" altLang="ja-JP" dirty="0" smtClean="0">
              <a:solidFill>
                <a:srgbClr val="FFFFFF"/>
              </a:solidFill>
              <a:effectLst>
                <a:outerShdw blurRad="38100" dist="38100" dir="2700000" algn="tl">
                  <a:srgbClr val="000000">
                    <a:alpha val="43137"/>
                  </a:srgbClr>
                </a:outerShdw>
              </a:effectLst>
              <a:latin typeface="Arial" charset="0"/>
            </a:endParaRPr>
          </a:p>
          <a:p>
            <a:pPr fontAlgn="base">
              <a:spcBef>
                <a:spcPct val="50000"/>
              </a:spcBef>
              <a:spcAft>
                <a:spcPct val="0"/>
              </a:spcAft>
            </a:pPr>
            <a:r>
              <a:rPr lang="ja-JP" altLang="en-US" dirty="0" smtClean="0">
                <a:solidFill>
                  <a:srgbClr val="FFFFFF"/>
                </a:solidFill>
                <a:effectLst>
                  <a:outerShdw blurRad="38100" dist="38100" dir="2700000" algn="tl">
                    <a:srgbClr val="000000">
                      <a:alpha val="43137"/>
                    </a:srgbClr>
                  </a:outerShdw>
                </a:effectLst>
                <a:latin typeface="Arial" charset="0"/>
              </a:rPr>
              <a:t>　　   </a:t>
            </a:r>
            <a:r>
              <a:rPr lang="en-US" altLang="ja-JP" dirty="0" smtClean="0">
                <a:solidFill>
                  <a:srgbClr val="FFFFFF"/>
                </a:solidFill>
                <a:effectLst>
                  <a:outerShdw blurRad="38100" dist="38100" dir="2700000" algn="tl">
                    <a:srgbClr val="000000">
                      <a:alpha val="43137"/>
                    </a:srgbClr>
                  </a:outerShdw>
                </a:effectLst>
                <a:latin typeface="Arial" charset="0"/>
              </a:rPr>
              <a:t>H1N1</a:t>
            </a:r>
            <a:r>
              <a:rPr lang="ja-JP" altLang="en-US" dirty="0" smtClean="0">
                <a:solidFill>
                  <a:srgbClr val="FFFFFF"/>
                </a:solidFill>
                <a:effectLst>
                  <a:outerShdw blurRad="38100" dist="38100" dir="2700000" algn="tl">
                    <a:srgbClr val="000000">
                      <a:alpha val="43137"/>
                    </a:srgbClr>
                  </a:outerShdw>
                </a:effectLst>
                <a:latin typeface="Arial" charset="0"/>
              </a:rPr>
              <a:t>型インフルエンザウイルスのような他のインフルエンザも、これらの塩素濃度で</a:t>
            </a:r>
            <a:endParaRPr lang="en-US" altLang="ja-JP" dirty="0" smtClean="0">
              <a:solidFill>
                <a:srgbClr val="FFFFFF"/>
              </a:solidFill>
              <a:effectLst>
                <a:outerShdw blurRad="38100" dist="38100" dir="2700000" algn="tl">
                  <a:srgbClr val="000000">
                    <a:alpha val="43137"/>
                  </a:srgbClr>
                </a:outerShdw>
              </a:effectLst>
              <a:latin typeface="Arial" charset="0"/>
            </a:endParaRPr>
          </a:p>
          <a:p>
            <a:pPr fontAlgn="base">
              <a:spcBef>
                <a:spcPct val="50000"/>
              </a:spcBef>
              <a:spcAft>
                <a:spcPct val="0"/>
              </a:spcAft>
            </a:pPr>
            <a:r>
              <a:rPr lang="ja-JP" altLang="en-US" dirty="0" smtClean="0">
                <a:solidFill>
                  <a:srgbClr val="FFFFFF"/>
                </a:solidFill>
                <a:effectLst>
                  <a:outerShdw blurRad="38100" dist="38100" dir="2700000" algn="tl">
                    <a:srgbClr val="000000">
                      <a:alpha val="43137"/>
                    </a:srgbClr>
                  </a:outerShdw>
                </a:effectLst>
                <a:latin typeface="Arial" charset="0"/>
              </a:rPr>
              <a:t>　　   不活化されると思われます。</a:t>
            </a:r>
            <a:endParaRPr lang="ja-JP" altLang="en-US" dirty="0">
              <a:solidFill>
                <a:srgbClr val="FFFFFF"/>
              </a:solidFill>
              <a:effectLst>
                <a:outerShdw blurRad="38100" dist="38100" dir="2700000" algn="tl">
                  <a:srgbClr val="000000">
                    <a:alpha val="43137"/>
                  </a:srgbClr>
                </a:outerShdw>
              </a:effectLst>
              <a:latin typeface="Arial" charset="0"/>
            </a:endParaRPr>
          </a:p>
        </p:txBody>
      </p:sp>
      <p:sp>
        <p:nvSpPr>
          <p:cNvPr id="7" name="Text Box 27"/>
          <p:cNvSpPr txBox="1">
            <a:spLocks noChangeArrowheads="1"/>
          </p:cNvSpPr>
          <p:nvPr/>
        </p:nvSpPr>
        <p:spPr bwMode="auto">
          <a:xfrm>
            <a:off x="6000760" y="5929330"/>
            <a:ext cx="2286016" cy="369332"/>
          </a:xfrm>
          <a:prstGeom prst="rect">
            <a:avLst/>
          </a:prstGeom>
          <a:noFill/>
          <a:ln w="9525">
            <a:noFill/>
            <a:miter lim="800000"/>
            <a:headEnd/>
            <a:tailEnd/>
          </a:ln>
          <a:effectLst/>
        </p:spPr>
        <p:txBody>
          <a:bodyPr wrap="square">
            <a:spAutoFit/>
          </a:bodyPr>
          <a:lstStyle/>
          <a:p>
            <a:pPr algn="ctr" fontAlgn="base">
              <a:spcBef>
                <a:spcPct val="50000"/>
              </a:spcBef>
              <a:spcAft>
                <a:spcPct val="0"/>
              </a:spcAft>
              <a:defRPr/>
            </a:pPr>
            <a:r>
              <a:rPr lang="ja-JP" altLang="en-US" dirty="0" smtClean="0">
                <a:solidFill>
                  <a:srgbClr val="FFFFFF"/>
                </a:solidFill>
                <a:effectLst>
                  <a:outerShdw blurRad="38100" dist="38100" dir="2700000" algn="tl">
                    <a:srgbClr val="000000">
                      <a:alpha val="43137"/>
                    </a:srgbClr>
                  </a:outerShdw>
                </a:effectLst>
                <a:latin typeface="ＭＳ Ｐゴシック" panose="020B0600070205080204" pitchFamily="50" charset="-128"/>
              </a:rPr>
              <a:t>茨城県</a:t>
            </a:r>
            <a:r>
              <a:rPr lang="en-US" altLang="ja-JP" dirty="0" smtClean="0">
                <a:solidFill>
                  <a:srgbClr val="FFFFFF"/>
                </a:solidFill>
                <a:effectLst>
                  <a:outerShdw blurRad="38100" dist="38100" dir="2700000" algn="tl">
                    <a:srgbClr val="000000">
                      <a:alpha val="43137"/>
                    </a:srgbClr>
                  </a:outerShdw>
                </a:effectLst>
                <a:latin typeface="ＭＳ Ｐゴシック" panose="020B0600070205080204" pitchFamily="50" charset="-128"/>
              </a:rPr>
              <a:t>HP</a:t>
            </a:r>
            <a:r>
              <a:rPr lang="ja-JP" altLang="en-US" dirty="0" smtClean="0">
                <a:solidFill>
                  <a:srgbClr val="FFFFFF"/>
                </a:solidFill>
                <a:effectLst>
                  <a:outerShdw blurRad="38100" dist="38100" dir="2700000" algn="tl">
                    <a:srgbClr val="000000">
                      <a:alpha val="43137"/>
                    </a:srgbClr>
                  </a:outerShdw>
                </a:effectLst>
                <a:latin typeface="ＭＳ Ｐゴシック" panose="020B0600070205080204" pitchFamily="50" charset="-128"/>
              </a:rPr>
              <a:t>より</a:t>
            </a:r>
            <a:endParaRPr lang="ja-JP" altLang="en-US" dirty="0">
              <a:solidFill>
                <a:srgbClr val="FFFFFF"/>
              </a:solidFill>
              <a:effectLst>
                <a:outerShdw blurRad="38100" dist="38100" dir="2700000" algn="tl">
                  <a:srgbClr val="000000">
                    <a:alpha val="43137"/>
                  </a:srgbClr>
                </a:outerShdw>
              </a:effectLst>
              <a:latin typeface="ＭＳ Ｐゴシック" panose="020B0600070205080204" pitchFamily="50" charset="-128"/>
            </a:endParaRPr>
          </a:p>
        </p:txBody>
      </p:sp>
    </p:spTree>
    <p:extLst>
      <p:ext uri="{BB962C8B-B14F-4D97-AF65-F5344CB8AC3E}">
        <p14:creationId xmlns:p14="http://schemas.microsoft.com/office/powerpoint/2010/main" val="1730704037"/>
      </p:ext>
    </p:extLst>
  </p:cSld>
  <p:clrMapOvr>
    <a:masterClrMapping/>
  </p:clrMapOvr>
  <p:transition spd="med"/>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bg>
      <p:bgPr>
        <a:solidFill>
          <a:srgbClr val="000099"/>
        </a:solidFill>
        <a:effectLst/>
      </p:bgPr>
    </p:bg>
    <p:spTree>
      <p:nvGrpSpPr>
        <p:cNvPr id="1" name=""/>
        <p:cNvGrpSpPr/>
        <p:nvPr/>
      </p:nvGrpSpPr>
      <p:grpSpPr>
        <a:xfrm>
          <a:off x="0" y="0"/>
          <a:ext cx="0" cy="0"/>
          <a:chOff x="0" y="0"/>
          <a:chExt cx="0" cy="0"/>
        </a:xfrm>
      </p:grpSpPr>
      <p:sp>
        <p:nvSpPr>
          <p:cNvPr id="6" name="Text Box 27"/>
          <p:cNvSpPr txBox="1">
            <a:spLocks noChangeArrowheads="1"/>
          </p:cNvSpPr>
          <p:nvPr/>
        </p:nvSpPr>
        <p:spPr bwMode="auto">
          <a:xfrm>
            <a:off x="0" y="214290"/>
            <a:ext cx="9144000" cy="646331"/>
          </a:xfrm>
          <a:prstGeom prst="rect">
            <a:avLst/>
          </a:prstGeom>
          <a:noFill/>
          <a:ln w="9525">
            <a:noFill/>
            <a:miter lim="800000"/>
            <a:headEnd/>
            <a:tailEnd/>
          </a:ln>
          <a:effectLst/>
        </p:spPr>
        <p:txBody>
          <a:bodyPr wrap="square">
            <a:spAutoFit/>
          </a:bodyPr>
          <a:lstStyle/>
          <a:p>
            <a:pPr algn="ctr" fontAlgn="base">
              <a:spcBef>
                <a:spcPct val="50000"/>
              </a:spcBef>
              <a:spcAft>
                <a:spcPct val="0"/>
              </a:spcAft>
              <a:defRPr/>
            </a:pPr>
            <a:r>
              <a:rPr lang="ja-JP" altLang="en-US" sz="3200" dirty="0" smtClean="0">
                <a:solidFill>
                  <a:srgbClr val="FF0066"/>
                </a:solidFill>
                <a:effectLst>
                  <a:outerShdw blurRad="38100" dist="38100" dir="2700000" algn="tl">
                    <a:srgbClr val="000000">
                      <a:alpha val="43137"/>
                    </a:srgbClr>
                  </a:outerShdw>
                </a:effectLst>
                <a:latin typeface="Arial" charset="0"/>
              </a:rPr>
              <a:t>●</a:t>
            </a:r>
            <a:r>
              <a:rPr lang="ja-JP" altLang="en-US" sz="3600" dirty="0" smtClean="0">
                <a:solidFill>
                  <a:srgbClr val="FFFFFF"/>
                </a:solidFill>
                <a:effectLst>
                  <a:outerShdw blurRad="38100" dist="38100" dir="2700000" algn="tl">
                    <a:srgbClr val="000000">
                      <a:alpha val="43137"/>
                    </a:srgbClr>
                  </a:outerShdw>
                </a:effectLst>
                <a:latin typeface="ＭＳ Ｐゴシック" pitchFamily="50" charset="-128"/>
              </a:rPr>
              <a:t>水泳プールの管理</a:t>
            </a:r>
            <a:endParaRPr lang="ja-JP" altLang="en-US" sz="3600" dirty="0">
              <a:solidFill>
                <a:srgbClr val="FFFFFF"/>
              </a:solidFill>
              <a:effectLst>
                <a:outerShdw blurRad="38100" dist="38100" dir="2700000" algn="tl">
                  <a:srgbClr val="000000">
                    <a:alpha val="43137"/>
                  </a:srgbClr>
                </a:outerShdw>
              </a:effectLst>
              <a:latin typeface="Arial" charset="0"/>
            </a:endParaRPr>
          </a:p>
        </p:txBody>
      </p:sp>
      <p:graphicFrame>
        <p:nvGraphicFramePr>
          <p:cNvPr id="17" name="表 16"/>
          <p:cNvGraphicFramePr>
            <a:graphicFrameLocks noGrp="1"/>
          </p:cNvGraphicFramePr>
          <p:nvPr>
            <p:extLst/>
          </p:nvPr>
        </p:nvGraphicFramePr>
        <p:xfrm>
          <a:off x="899592" y="2348880"/>
          <a:ext cx="7200800" cy="1944216"/>
        </p:xfrm>
        <a:graphic>
          <a:graphicData uri="http://schemas.openxmlformats.org/drawingml/2006/table">
            <a:tbl>
              <a:tblPr firstRow="1" bandRow="1">
                <a:tableStyleId>{5C22544A-7EE6-4342-B048-85BDC9FD1C3A}</a:tableStyleId>
              </a:tblPr>
              <a:tblGrid>
                <a:gridCol w="2090555"/>
                <a:gridCol w="5110245"/>
              </a:tblGrid>
              <a:tr h="504056">
                <a:tc>
                  <a:txBody>
                    <a:bodyPr/>
                    <a:lstStyle/>
                    <a:p>
                      <a:r>
                        <a:rPr kumimoji="1" lang="en-US" altLang="ja-JP" sz="1800" b="1" dirty="0" smtClean="0">
                          <a:solidFill>
                            <a:schemeClr val="tx1"/>
                          </a:solidFill>
                          <a:latin typeface="+mn-ea"/>
                          <a:ea typeface="+mn-ea"/>
                        </a:rPr>
                        <a:t>0.10 mg/L</a:t>
                      </a:r>
                      <a:r>
                        <a:rPr kumimoji="1" lang="ja-JP" altLang="en-US" sz="1800" b="1" dirty="0" smtClean="0">
                          <a:solidFill>
                            <a:schemeClr val="tx1"/>
                          </a:solidFill>
                          <a:latin typeface="+mn-ea"/>
                          <a:ea typeface="+mn-ea"/>
                        </a:rPr>
                        <a:t>で死滅 　　　　</a:t>
                      </a:r>
                      <a:endParaRPr kumimoji="1" lang="en-US" altLang="ja-JP" sz="1800" b="1" dirty="0" smtClean="0">
                        <a:solidFill>
                          <a:schemeClr val="tx1"/>
                        </a:solidFill>
                        <a:latin typeface="+mn-ea"/>
                        <a:ea typeface="+mn-ea"/>
                      </a:endParaRPr>
                    </a:p>
                  </a:txBody>
                  <a:tcPr/>
                </a:tc>
                <a:tc>
                  <a:txBody>
                    <a:bodyPr/>
                    <a:lstStyle/>
                    <a:p>
                      <a:r>
                        <a:rPr kumimoji="1" lang="ja-JP" altLang="en-US" sz="1800" b="1" dirty="0" smtClean="0">
                          <a:solidFill>
                            <a:schemeClr val="tx1"/>
                          </a:solidFill>
                          <a:latin typeface="+mn-ea"/>
                          <a:ea typeface="+mn-ea"/>
                        </a:rPr>
                        <a:t>　チフス菌　赤痢菌　淋菌　コレラ菌　ブドウ球菌</a:t>
                      </a:r>
                      <a:endParaRPr kumimoji="1" lang="ja-JP" altLang="en-US" sz="1800" b="1" dirty="0">
                        <a:solidFill>
                          <a:schemeClr val="tx1"/>
                        </a:solidFill>
                        <a:latin typeface="+mn-ea"/>
                        <a:ea typeface="+mn-ea"/>
                      </a:endParaRPr>
                    </a:p>
                  </a:txBody>
                  <a:tcPr/>
                </a:tc>
              </a:tr>
              <a:tr h="50405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en-US" altLang="ja-JP" sz="1800" b="1" dirty="0" smtClean="0">
                          <a:solidFill>
                            <a:schemeClr val="tx1"/>
                          </a:solidFill>
                          <a:latin typeface="+mn-ea"/>
                          <a:ea typeface="+mn-ea"/>
                        </a:rPr>
                        <a:t>0.15 mg/L</a:t>
                      </a:r>
                      <a:r>
                        <a:rPr kumimoji="1" lang="ja-JP" altLang="en-US" sz="1800" b="1" dirty="0" smtClean="0">
                          <a:solidFill>
                            <a:schemeClr val="tx1"/>
                          </a:solidFill>
                          <a:latin typeface="+mn-ea"/>
                          <a:ea typeface="+mn-ea"/>
                        </a:rPr>
                        <a:t>で死滅</a:t>
                      </a:r>
                      <a:endParaRPr kumimoji="1" lang="ja-JP" altLang="en-US" sz="1800" b="1" dirty="0">
                        <a:solidFill>
                          <a:schemeClr val="tx1"/>
                        </a:solidFill>
                        <a:latin typeface="+mn-ea"/>
                        <a:ea typeface="+mn-ea"/>
                      </a:endParaRPr>
                    </a:p>
                  </a:txBody>
                  <a:tcPr/>
                </a:tc>
                <a:tc>
                  <a:txBody>
                    <a:bodyPr/>
                    <a:lstStyle/>
                    <a:p>
                      <a:r>
                        <a:rPr kumimoji="1" lang="ja-JP" altLang="en-US" sz="1800" b="1" dirty="0" smtClean="0">
                          <a:solidFill>
                            <a:schemeClr val="tx1"/>
                          </a:solidFill>
                          <a:latin typeface="+mn-ea"/>
                          <a:ea typeface="+mn-ea"/>
                        </a:rPr>
                        <a:t>　ジフテリア菌　脳脊髄膜炎菌</a:t>
                      </a:r>
                      <a:endParaRPr kumimoji="1" lang="ja-JP" altLang="en-US" sz="1800" b="1" dirty="0">
                        <a:solidFill>
                          <a:schemeClr val="tx1"/>
                        </a:solidFill>
                        <a:latin typeface="+mn-ea"/>
                        <a:ea typeface="+mn-ea"/>
                      </a:endParaRPr>
                    </a:p>
                  </a:txBody>
                  <a:tcPr/>
                </a:tc>
              </a:tr>
              <a:tr h="43204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en-US" altLang="ja-JP" sz="1800" b="1" dirty="0" smtClean="0">
                          <a:solidFill>
                            <a:schemeClr val="tx1"/>
                          </a:solidFill>
                          <a:latin typeface="+mn-ea"/>
                          <a:ea typeface="+mn-ea"/>
                        </a:rPr>
                        <a:t>0.20 mg/L</a:t>
                      </a:r>
                      <a:r>
                        <a:rPr kumimoji="1" lang="ja-JP" altLang="en-US" sz="1800" b="1" dirty="0" smtClean="0">
                          <a:solidFill>
                            <a:schemeClr val="tx1"/>
                          </a:solidFill>
                          <a:latin typeface="+mn-ea"/>
                          <a:ea typeface="+mn-ea"/>
                        </a:rPr>
                        <a:t>で死滅</a:t>
                      </a:r>
                      <a:endParaRPr kumimoji="1" lang="ja-JP" altLang="en-US" sz="1800" b="1" dirty="0">
                        <a:solidFill>
                          <a:schemeClr val="tx1"/>
                        </a:solidFill>
                        <a:latin typeface="+mn-ea"/>
                        <a:ea typeface="+mn-ea"/>
                      </a:endParaRPr>
                    </a:p>
                  </a:txBody>
                  <a:tcPr/>
                </a:tc>
                <a:tc>
                  <a:txBody>
                    <a:bodyPr/>
                    <a:lstStyle/>
                    <a:p>
                      <a:r>
                        <a:rPr kumimoji="1" lang="ja-JP" altLang="en-US" sz="1800" b="1" dirty="0" smtClean="0">
                          <a:solidFill>
                            <a:schemeClr val="tx1"/>
                          </a:solidFill>
                          <a:latin typeface="+mn-ea"/>
                          <a:ea typeface="+mn-ea"/>
                        </a:rPr>
                        <a:t>　肺炎双球菌</a:t>
                      </a:r>
                      <a:endParaRPr kumimoji="1" lang="ja-JP" altLang="en-US" sz="1800" b="1" dirty="0">
                        <a:solidFill>
                          <a:schemeClr val="tx1"/>
                        </a:solidFill>
                        <a:latin typeface="+mn-ea"/>
                        <a:ea typeface="+mn-ea"/>
                      </a:endParaRPr>
                    </a:p>
                  </a:txBody>
                  <a:tcPr/>
                </a:tc>
              </a:tr>
              <a:tr h="50405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en-US" altLang="ja-JP" sz="1800" b="1" dirty="0" smtClean="0">
                          <a:solidFill>
                            <a:schemeClr val="tx1"/>
                          </a:solidFill>
                          <a:latin typeface="+mn-ea"/>
                          <a:ea typeface="+mn-ea"/>
                        </a:rPr>
                        <a:t>0.25 mg/L</a:t>
                      </a:r>
                      <a:r>
                        <a:rPr kumimoji="1" lang="ja-JP" altLang="en-US" sz="1800" b="1" dirty="0" smtClean="0">
                          <a:solidFill>
                            <a:schemeClr val="tx1"/>
                          </a:solidFill>
                          <a:latin typeface="+mn-ea"/>
                          <a:ea typeface="+mn-ea"/>
                        </a:rPr>
                        <a:t>で死滅</a:t>
                      </a:r>
                      <a:endParaRPr kumimoji="1" lang="ja-JP" altLang="en-US" sz="1800" b="1" dirty="0">
                        <a:solidFill>
                          <a:schemeClr val="tx1"/>
                        </a:solidFill>
                        <a:latin typeface="+mn-ea"/>
                        <a:ea typeface="+mn-ea"/>
                      </a:endParaRPr>
                    </a:p>
                  </a:txBody>
                  <a:tcPr/>
                </a:tc>
                <a:tc>
                  <a:txBody>
                    <a:bodyPr/>
                    <a:lstStyle/>
                    <a:p>
                      <a:r>
                        <a:rPr kumimoji="1" lang="ja-JP" altLang="en-US" sz="1800" b="1" dirty="0" smtClean="0">
                          <a:solidFill>
                            <a:schemeClr val="tx1"/>
                          </a:solidFill>
                          <a:latin typeface="+mn-ea"/>
                          <a:ea typeface="+mn-ea"/>
                        </a:rPr>
                        <a:t>　大腸菌　溶血性連鎖球菌</a:t>
                      </a:r>
                      <a:endParaRPr kumimoji="1" lang="ja-JP" altLang="en-US" sz="1800" b="1" dirty="0">
                        <a:solidFill>
                          <a:schemeClr val="tx1"/>
                        </a:solidFill>
                        <a:latin typeface="+mn-ea"/>
                        <a:ea typeface="+mn-ea"/>
                      </a:endParaRPr>
                    </a:p>
                  </a:txBody>
                  <a:tcPr/>
                </a:tc>
              </a:tr>
            </a:tbl>
          </a:graphicData>
        </a:graphic>
      </p:graphicFrame>
      <p:sp>
        <p:nvSpPr>
          <p:cNvPr id="20" name="Text Box 27"/>
          <p:cNvSpPr txBox="1">
            <a:spLocks noChangeArrowheads="1"/>
          </p:cNvSpPr>
          <p:nvPr/>
        </p:nvSpPr>
        <p:spPr bwMode="auto">
          <a:xfrm>
            <a:off x="0" y="1772816"/>
            <a:ext cx="9144000" cy="400110"/>
          </a:xfrm>
          <a:prstGeom prst="rect">
            <a:avLst/>
          </a:prstGeom>
          <a:noFill/>
          <a:ln w="9525">
            <a:noFill/>
            <a:miter lim="800000"/>
            <a:headEnd/>
            <a:tailEnd/>
          </a:ln>
          <a:effectLst/>
        </p:spPr>
        <p:txBody>
          <a:bodyPr wrap="square">
            <a:spAutoFit/>
          </a:bodyPr>
          <a:lstStyle/>
          <a:p>
            <a:pPr algn="ctr" fontAlgn="base">
              <a:spcBef>
                <a:spcPct val="50000"/>
              </a:spcBef>
              <a:spcAft>
                <a:spcPct val="0"/>
              </a:spcAft>
              <a:defRPr/>
            </a:pPr>
            <a:r>
              <a:rPr lang="ja-JP" altLang="en-US" sz="2000" dirty="0" smtClean="0">
                <a:solidFill>
                  <a:srgbClr val="FFFFFF"/>
                </a:solidFill>
                <a:effectLst>
                  <a:outerShdw blurRad="38100" dist="38100" dir="2700000" algn="tl">
                    <a:srgbClr val="000000">
                      <a:alpha val="43137"/>
                    </a:srgbClr>
                  </a:outerShdw>
                </a:effectLst>
                <a:latin typeface="Arial" charset="0"/>
              </a:rPr>
              <a:t>細菌と塩素濃度関係（</a:t>
            </a:r>
            <a:r>
              <a:rPr lang="en-US" altLang="ja-JP" sz="2000" dirty="0" smtClean="0">
                <a:solidFill>
                  <a:srgbClr val="FFFFFF"/>
                </a:solidFill>
                <a:effectLst>
                  <a:outerShdw blurRad="38100" dist="38100" dir="2700000" algn="tl">
                    <a:srgbClr val="000000">
                      <a:alpha val="43137"/>
                    </a:srgbClr>
                  </a:outerShdw>
                </a:effectLst>
                <a:latin typeface="Arial" charset="0"/>
              </a:rPr>
              <a:t>15~30</a:t>
            </a:r>
            <a:r>
              <a:rPr lang="ja-JP" altLang="en-US" sz="2000" dirty="0" smtClean="0">
                <a:solidFill>
                  <a:srgbClr val="FFFFFF"/>
                </a:solidFill>
                <a:effectLst>
                  <a:outerShdw blurRad="38100" dist="38100" dir="2700000" algn="tl">
                    <a:srgbClr val="000000">
                      <a:alpha val="43137"/>
                    </a:srgbClr>
                  </a:outerShdw>
                </a:effectLst>
                <a:latin typeface="Arial" charset="0"/>
              </a:rPr>
              <a:t>秒間で病原菌を殺すのに必要な塩素濃度）</a:t>
            </a:r>
            <a:endParaRPr lang="ja-JP" altLang="en-US" sz="2000" dirty="0">
              <a:solidFill>
                <a:srgbClr val="FFFFFF"/>
              </a:solidFill>
              <a:effectLst>
                <a:outerShdw blurRad="38100" dist="38100" dir="2700000" algn="tl">
                  <a:srgbClr val="000000">
                    <a:alpha val="43137"/>
                  </a:srgbClr>
                </a:outerShdw>
              </a:effectLst>
              <a:latin typeface="Arial" charset="0"/>
            </a:endParaRPr>
          </a:p>
        </p:txBody>
      </p:sp>
    </p:spTree>
    <p:extLst>
      <p:ext uri="{BB962C8B-B14F-4D97-AF65-F5344CB8AC3E}">
        <p14:creationId xmlns:p14="http://schemas.microsoft.com/office/powerpoint/2010/main" val="2921444627"/>
      </p:ext>
    </p:extLst>
  </p:cSld>
  <p:clrMapOvr>
    <a:masterClrMapping/>
  </p:clrMapOvr>
  <p:transition spd="med"/>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bg>
      <p:bgPr>
        <a:solidFill>
          <a:srgbClr val="000099"/>
        </a:solidFill>
        <a:effectLst/>
      </p:bgPr>
    </p:bg>
    <p:spTree>
      <p:nvGrpSpPr>
        <p:cNvPr id="1" name=""/>
        <p:cNvGrpSpPr/>
        <p:nvPr/>
      </p:nvGrpSpPr>
      <p:grpSpPr>
        <a:xfrm>
          <a:off x="0" y="0"/>
          <a:ext cx="0" cy="0"/>
          <a:chOff x="0" y="0"/>
          <a:chExt cx="0" cy="0"/>
        </a:xfrm>
      </p:grpSpPr>
      <p:sp>
        <p:nvSpPr>
          <p:cNvPr id="2" name="タイトル 1"/>
          <p:cNvSpPr>
            <a:spLocks noGrp="1"/>
          </p:cNvSpPr>
          <p:nvPr>
            <p:ph type="title"/>
          </p:nvPr>
        </p:nvSpPr>
        <p:spPr>
          <a:xfrm>
            <a:off x="251520" y="144016"/>
            <a:ext cx="8229600" cy="836712"/>
          </a:xfrm>
        </p:spPr>
        <p:txBody>
          <a:bodyPr/>
          <a:lstStyle/>
          <a:p>
            <a:r>
              <a:rPr kumimoji="1" lang="ja-JP" altLang="en-US" dirty="0" smtClean="0">
                <a:solidFill>
                  <a:schemeClr val="bg1"/>
                </a:solidFill>
                <a:effectLst>
                  <a:outerShdw blurRad="38100" dist="38100" dir="2700000" algn="tl">
                    <a:srgbClr val="000000">
                      <a:alpha val="43137"/>
                    </a:srgbClr>
                  </a:outerShdw>
                </a:effectLst>
              </a:rPr>
              <a:t>プールの事故例</a:t>
            </a:r>
            <a:endParaRPr kumimoji="1" lang="ja-JP" altLang="en-US" dirty="0">
              <a:solidFill>
                <a:schemeClr val="bg1"/>
              </a:solidFill>
              <a:effectLst>
                <a:outerShdw blurRad="38100" dist="38100" dir="2700000" algn="tl">
                  <a:srgbClr val="000000">
                    <a:alpha val="43137"/>
                  </a:srgbClr>
                </a:outerShdw>
              </a:effectLst>
            </a:endParaRPr>
          </a:p>
        </p:txBody>
      </p:sp>
      <p:sp>
        <p:nvSpPr>
          <p:cNvPr id="3" name="コンテンツ プレースホルダー 2"/>
          <p:cNvSpPr>
            <a:spLocks noGrp="1"/>
          </p:cNvSpPr>
          <p:nvPr>
            <p:ph idx="1"/>
          </p:nvPr>
        </p:nvSpPr>
        <p:spPr>
          <a:xfrm>
            <a:off x="539552" y="1025352"/>
            <a:ext cx="8352928" cy="5832648"/>
          </a:xfrm>
        </p:spPr>
        <p:txBody>
          <a:bodyPr>
            <a:noAutofit/>
          </a:bodyPr>
          <a:lstStyle/>
          <a:p>
            <a:pPr marL="0" indent="0">
              <a:buNone/>
            </a:pPr>
            <a:r>
              <a:rPr lang="ja-JP" altLang="ja-JP" sz="2000" dirty="0" smtClean="0">
                <a:solidFill>
                  <a:srgbClr val="FFC000"/>
                </a:solidFill>
                <a:latin typeface="+mn-ea"/>
              </a:rPr>
              <a:t>相馬市 </a:t>
            </a:r>
            <a:r>
              <a:rPr lang="ja-JP" altLang="ja-JP" sz="2000" dirty="0">
                <a:solidFill>
                  <a:srgbClr val="FFC000"/>
                </a:solidFill>
                <a:latin typeface="+mn-ea"/>
              </a:rPr>
              <a:t>小学校</a:t>
            </a:r>
            <a:r>
              <a:rPr lang="en-US" altLang="ja-JP" sz="2000" dirty="0">
                <a:solidFill>
                  <a:srgbClr val="FFC000"/>
                </a:solidFill>
                <a:latin typeface="+mn-ea"/>
              </a:rPr>
              <a:t>1</a:t>
            </a:r>
            <a:r>
              <a:rPr lang="ja-JP" altLang="ja-JP" sz="2000" dirty="0">
                <a:solidFill>
                  <a:srgbClr val="FFC000"/>
                </a:solidFill>
                <a:latin typeface="+mn-ea"/>
              </a:rPr>
              <a:t>年生水死で校長ら書類送検 業務上過失致死、福島県警</a:t>
            </a:r>
          </a:p>
          <a:p>
            <a:pPr marL="0" indent="0">
              <a:buNone/>
            </a:pPr>
            <a:r>
              <a:rPr lang="en-US" altLang="ja-JP" sz="2000" dirty="0" smtClean="0">
                <a:solidFill>
                  <a:schemeClr val="bg1"/>
                </a:solidFill>
                <a:latin typeface="+mn-ea"/>
              </a:rPr>
              <a:t>2007</a:t>
            </a:r>
            <a:r>
              <a:rPr lang="ja-JP" altLang="ja-JP" sz="2000" dirty="0">
                <a:solidFill>
                  <a:schemeClr val="bg1"/>
                </a:solidFill>
                <a:latin typeface="+mn-ea"/>
              </a:rPr>
              <a:t>年</a:t>
            </a:r>
            <a:r>
              <a:rPr lang="en-US" altLang="ja-JP" sz="2000" dirty="0">
                <a:solidFill>
                  <a:schemeClr val="bg1"/>
                </a:solidFill>
                <a:latin typeface="+mn-ea"/>
              </a:rPr>
              <a:t>8</a:t>
            </a:r>
            <a:r>
              <a:rPr lang="ja-JP" altLang="ja-JP" sz="2000" dirty="0">
                <a:solidFill>
                  <a:schemeClr val="bg1"/>
                </a:solidFill>
                <a:latin typeface="+mn-ea"/>
              </a:rPr>
              <a:t>月</a:t>
            </a:r>
            <a:r>
              <a:rPr lang="ja-JP" altLang="ja-JP" sz="2000" dirty="0" smtClean="0">
                <a:solidFill>
                  <a:schemeClr val="bg1"/>
                </a:solidFill>
                <a:latin typeface="+mn-ea"/>
              </a:rPr>
              <a:t>、</a:t>
            </a:r>
            <a:r>
              <a:rPr lang="ja-JP" altLang="en-US" sz="2000" dirty="0" smtClean="0">
                <a:solidFill>
                  <a:schemeClr val="bg1"/>
                </a:solidFill>
                <a:latin typeface="+mn-ea"/>
              </a:rPr>
              <a:t>福島</a:t>
            </a:r>
            <a:r>
              <a:rPr lang="ja-JP" altLang="ja-JP" sz="2000" dirty="0" smtClean="0">
                <a:solidFill>
                  <a:schemeClr val="bg1"/>
                </a:solidFill>
                <a:latin typeface="+mn-ea"/>
              </a:rPr>
              <a:t>県</a:t>
            </a:r>
            <a:r>
              <a:rPr lang="ja-JP" altLang="ja-JP" sz="2000" dirty="0">
                <a:solidFill>
                  <a:schemeClr val="bg1"/>
                </a:solidFill>
                <a:latin typeface="+mn-ea"/>
              </a:rPr>
              <a:t>相馬市立</a:t>
            </a:r>
            <a:r>
              <a:rPr lang="ja-JP" altLang="ja-JP" sz="2000" dirty="0" smtClean="0">
                <a:solidFill>
                  <a:schemeClr val="bg1"/>
                </a:solidFill>
                <a:latin typeface="+mn-ea"/>
              </a:rPr>
              <a:t>桜</a:t>
            </a:r>
            <a:r>
              <a:rPr lang="ja-JP" altLang="en-US" sz="2000" dirty="0">
                <a:solidFill>
                  <a:schemeClr val="bg1"/>
                </a:solidFill>
              </a:rPr>
              <a:t>ヶ</a:t>
            </a:r>
            <a:r>
              <a:rPr lang="ja-JP" altLang="ja-JP" sz="2000" dirty="0" smtClean="0">
                <a:solidFill>
                  <a:schemeClr val="bg1"/>
                </a:solidFill>
                <a:latin typeface="+mn-ea"/>
              </a:rPr>
              <a:t>丘</a:t>
            </a:r>
            <a:r>
              <a:rPr lang="ja-JP" altLang="ja-JP" sz="2000" dirty="0">
                <a:solidFill>
                  <a:schemeClr val="bg1"/>
                </a:solidFill>
                <a:latin typeface="+mn-ea"/>
              </a:rPr>
              <a:t>小学校で同小学校</a:t>
            </a:r>
            <a:r>
              <a:rPr lang="en-US" altLang="ja-JP" sz="2000" dirty="0">
                <a:solidFill>
                  <a:schemeClr val="bg1"/>
                </a:solidFill>
                <a:latin typeface="+mn-ea"/>
              </a:rPr>
              <a:t>1</a:t>
            </a:r>
            <a:r>
              <a:rPr lang="ja-JP" altLang="ja-JP" sz="2000" dirty="0" smtClean="0">
                <a:solidFill>
                  <a:schemeClr val="bg1"/>
                </a:solidFill>
                <a:latin typeface="+mn-ea"/>
              </a:rPr>
              <a:t>年</a:t>
            </a:r>
            <a:r>
              <a:rPr lang="ja-JP" altLang="en-US" sz="2000" dirty="0" smtClean="0">
                <a:solidFill>
                  <a:schemeClr val="bg1"/>
                </a:solidFill>
                <a:latin typeface="+mn-ea"/>
              </a:rPr>
              <a:t>生</a:t>
            </a:r>
            <a:r>
              <a:rPr lang="ja-JP" altLang="ja-JP" sz="2000" dirty="0" smtClean="0">
                <a:solidFill>
                  <a:schemeClr val="bg1"/>
                </a:solidFill>
                <a:latin typeface="+mn-ea"/>
              </a:rPr>
              <a:t>の</a:t>
            </a:r>
            <a:r>
              <a:rPr lang="en-US" altLang="ja-JP" sz="2000" dirty="0">
                <a:solidFill>
                  <a:schemeClr val="bg1"/>
                </a:solidFill>
                <a:latin typeface="+mn-ea"/>
              </a:rPr>
              <a:t>A</a:t>
            </a:r>
            <a:r>
              <a:rPr lang="ja-JP" altLang="ja-JP" sz="2000" dirty="0">
                <a:solidFill>
                  <a:schemeClr val="bg1"/>
                </a:solidFill>
                <a:latin typeface="+mn-ea"/>
              </a:rPr>
              <a:t>君が遊泳中に水死</a:t>
            </a:r>
            <a:r>
              <a:rPr lang="ja-JP" altLang="ja-JP" sz="2000" dirty="0" smtClean="0">
                <a:solidFill>
                  <a:schemeClr val="bg1"/>
                </a:solidFill>
                <a:latin typeface="+mn-ea"/>
              </a:rPr>
              <a:t>。</a:t>
            </a:r>
            <a:r>
              <a:rPr lang="en-US" altLang="ja-JP" sz="2000" dirty="0" smtClean="0">
                <a:solidFill>
                  <a:schemeClr val="bg1"/>
                </a:solidFill>
                <a:latin typeface="+mn-ea"/>
              </a:rPr>
              <a:t>2007</a:t>
            </a:r>
            <a:r>
              <a:rPr lang="ja-JP" altLang="ja-JP" sz="2000" dirty="0">
                <a:solidFill>
                  <a:schemeClr val="bg1"/>
                </a:solidFill>
                <a:latin typeface="+mn-ea"/>
              </a:rPr>
              <a:t>年</a:t>
            </a:r>
            <a:r>
              <a:rPr lang="en-US" altLang="ja-JP" sz="2000" dirty="0">
                <a:solidFill>
                  <a:schemeClr val="bg1"/>
                </a:solidFill>
                <a:latin typeface="+mn-ea"/>
              </a:rPr>
              <a:t>12</a:t>
            </a:r>
            <a:r>
              <a:rPr lang="ja-JP" altLang="ja-JP" sz="2000" dirty="0">
                <a:solidFill>
                  <a:schemeClr val="bg1"/>
                </a:solidFill>
                <a:latin typeface="+mn-ea"/>
              </a:rPr>
              <a:t>月、相馬市が安全管理の不備を認めて損害賠償として、</a:t>
            </a:r>
            <a:r>
              <a:rPr lang="en-US" altLang="ja-JP" sz="2000" dirty="0">
                <a:solidFill>
                  <a:schemeClr val="bg1"/>
                </a:solidFill>
                <a:latin typeface="+mn-ea"/>
              </a:rPr>
              <a:t>4,910</a:t>
            </a:r>
            <a:r>
              <a:rPr lang="ja-JP" altLang="ja-JP" sz="2000" dirty="0">
                <a:solidFill>
                  <a:schemeClr val="bg1"/>
                </a:solidFill>
                <a:latin typeface="+mn-ea"/>
              </a:rPr>
              <a:t>万円を支払う</a:t>
            </a:r>
            <a:r>
              <a:rPr lang="ja-JP" altLang="ja-JP" sz="2000" dirty="0" smtClean="0">
                <a:solidFill>
                  <a:schemeClr val="bg1"/>
                </a:solidFill>
                <a:latin typeface="+mn-ea"/>
              </a:rPr>
              <a:t>。</a:t>
            </a:r>
            <a:endParaRPr lang="en-US" altLang="ja-JP" sz="2000" dirty="0" smtClean="0">
              <a:solidFill>
                <a:schemeClr val="bg1"/>
              </a:solidFill>
              <a:latin typeface="+mn-ea"/>
            </a:endParaRPr>
          </a:p>
          <a:p>
            <a:pPr marL="0" indent="0">
              <a:buNone/>
            </a:pPr>
            <a:endParaRPr lang="ja-JP" altLang="ja-JP" sz="2000" dirty="0">
              <a:solidFill>
                <a:schemeClr val="bg1"/>
              </a:solidFill>
              <a:latin typeface="+mn-ea"/>
            </a:endParaRPr>
          </a:p>
          <a:p>
            <a:pPr marL="0" indent="0">
              <a:buNone/>
            </a:pPr>
            <a:r>
              <a:rPr lang="ja-JP" altLang="ja-JP" sz="2000" dirty="0">
                <a:solidFill>
                  <a:srgbClr val="FFC000"/>
                </a:solidFill>
                <a:latin typeface="+mn-ea"/>
              </a:rPr>
              <a:t>都立某高校</a:t>
            </a:r>
            <a:r>
              <a:rPr lang="en-US" altLang="ja-JP" sz="2000" dirty="0">
                <a:solidFill>
                  <a:srgbClr val="FFC000"/>
                </a:solidFill>
                <a:latin typeface="+mn-ea"/>
              </a:rPr>
              <a:t>1</a:t>
            </a:r>
            <a:r>
              <a:rPr lang="ja-JP" altLang="ja-JP" sz="2000" dirty="0">
                <a:solidFill>
                  <a:srgbClr val="FFC000"/>
                </a:solidFill>
                <a:latin typeface="+mn-ea"/>
              </a:rPr>
              <a:t>年生の飛び込み事故で両親が</a:t>
            </a:r>
            <a:r>
              <a:rPr lang="en-US" altLang="ja-JP" sz="2000" dirty="0">
                <a:solidFill>
                  <a:srgbClr val="FFC000"/>
                </a:solidFill>
                <a:latin typeface="+mn-ea"/>
              </a:rPr>
              <a:t>1</a:t>
            </a:r>
            <a:r>
              <a:rPr lang="ja-JP" altLang="ja-JP" sz="2000" dirty="0">
                <a:solidFill>
                  <a:srgbClr val="FFC000"/>
                </a:solidFill>
                <a:latin typeface="+mn-ea"/>
              </a:rPr>
              <a:t>億円の損害賠償</a:t>
            </a:r>
            <a:r>
              <a:rPr lang="ja-JP" altLang="ja-JP" sz="2000" dirty="0" smtClean="0">
                <a:solidFill>
                  <a:srgbClr val="FFC000"/>
                </a:solidFill>
                <a:latin typeface="+mn-ea"/>
              </a:rPr>
              <a:t>訴訟</a:t>
            </a:r>
          </a:p>
          <a:p>
            <a:pPr marL="0" indent="0">
              <a:buNone/>
            </a:pPr>
            <a:r>
              <a:rPr lang="en-US" altLang="ja-JP" sz="2000" dirty="0" smtClean="0">
                <a:solidFill>
                  <a:schemeClr val="bg1"/>
                </a:solidFill>
                <a:latin typeface="+mn-ea"/>
              </a:rPr>
              <a:t>1999</a:t>
            </a:r>
            <a:r>
              <a:rPr lang="ja-JP" altLang="ja-JP" sz="2000" dirty="0" smtClean="0">
                <a:solidFill>
                  <a:schemeClr val="bg1"/>
                </a:solidFill>
                <a:latin typeface="+mn-ea"/>
              </a:rPr>
              <a:t>年</a:t>
            </a:r>
            <a:r>
              <a:rPr lang="en-US" altLang="ja-JP" sz="2000" dirty="0" smtClean="0">
                <a:solidFill>
                  <a:schemeClr val="bg1"/>
                </a:solidFill>
                <a:latin typeface="+mn-ea"/>
              </a:rPr>
              <a:t>6</a:t>
            </a:r>
            <a:r>
              <a:rPr lang="ja-JP" altLang="ja-JP" sz="2000" dirty="0" smtClean="0">
                <a:solidFill>
                  <a:schemeClr val="bg1"/>
                </a:solidFill>
                <a:latin typeface="+mn-ea"/>
              </a:rPr>
              <a:t>月、水泳授業中にプールに飛び込んだ際、プールの底に頭を打って死亡。</a:t>
            </a:r>
            <a:r>
              <a:rPr lang="en-US" altLang="ja-JP" sz="2000" dirty="0" smtClean="0">
                <a:solidFill>
                  <a:schemeClr val="bg1"/>
                </a:solidFill>
                <a:latin typeface="+mn-ea"/>
              </a:rPr>
              <a:t>2003</a:t>
            </a:r>
            <a:r>
              <a:rPr lang="ja-JP" altLang="ja-JP" sz="2000" dirty="0">
                <a:solidFill>
                  <a:schemeClr val="bg1"/>
                </a:solidFill>
                <a:latin typeface="+mn-ea"/>
              </a:rPr>
              <a:t>年</a:t>
            </a:r>
            <a:r>
              <a:rPr lang="en-US" altLang="ja-JP" sz="2000" dirty="0">
                <a:solidFill>
                  <a:schemeClr val="bg1"/>
                </a:solidFill>
                <a:latin typeface="+mn-ea"/>
              </a:rPr>
              <a:t>7</a:t>
            </a:r>
            <a:r>
              <a:rPr lang="ja-JP" altLang="ja-JP" sz="2000" dirty="0">
                <a:solidFill>
                  <a:schemeClr val="bg1"/>
                </a:solidFill>
                <a:latin typeface="+mn-ea"/>
              </a:rPr>
              <a:t>月、都に対して生徒に対し飛び込みの際の安全説明が不十分と</a:t>
            </a:r>
            <a:r>
              <a:rPr lang="ja-JP" altLang="ja-JP" sz="2000" dirty="0" smtClean="0">
                <a:solidFill>
                  <a:schemeClr val="bg1"/>
                </a:solidFill>
                <a:latin typeface="+mn-ea"/>
              </a:rPr>
              <a:t>の理由</a:t>
            </a:r>
            <a:r>
              <a:rPr lang="ja-JP" altLang="ja-JP" sz="2000" dirty="0">
                <a:solidFill>
                  <a:schemeClr val="bg1"/>
                </a:solidFill>
                <a:latin typeface="+mn-ea"/>
              </a:rPr>
              <a:t>で</a:t>
            </a:r>
            <a:r>
              <a:rPr lang="en-US" altLang="ja-JP" sz="2000" dirty="0">
                <a:solidFill>
                  <a:schemeClr val="bg1"/>
                </a:solidFill>
                <a:latin typeface="+mn-ea"/>
              </a:rPr>
              <a:t>4,400</a:t>
            </a:r>
            <a:r>
              <a:rPr lang="ja-JP" altLang="ja-JP" sz="2000" dirty="0" smtClean="0">
                <a:solidFill>
                  <a:schemeClr val="bg1"/>
                </a:solidFill>
                <a:latin typeface="+mn-ea"/>
              </a:rPr>
              <a:t>万円</a:t>
            </a:r>
            <a:r>
              <a:rPr lang="ja-JP" altLang="ja-JP" sz="2000" dirty="0">
                <a:solidFill>
                  <a:schemeClr val="bg1"/>
                </a:solidFill>
                <a:latin typeface="+mn-ea"/>
              </a:rPr>
              <a:t>の賠償命令</a:t>
            </a:r>
            <a:r>
              <a:rPr lang="ja-JP" altLang="ja-JP" sz="2000" dirty="0" smtClean="0">
                <a:solidFill>
                  <a:schemeClr val="bg1"/>
                </a:solidFill>
                <a:latin typeface="+mn-ea"/>
              </a:rPr>
              <a:t>。</a:t>
            </a:r>
            <a:endParaRPr lang="en-US" altLang="ja-JP" sz="2000" dirty="0" smtClean="0">
              <a:solidFill>
                <a:schemeClr val="bg1"/>
              </a:solidFill>
              <a:latin typeface="+mn-ea"/>
            </a:endParaRPr>
          </a:p>
          <a:p>
            <a:pPr marL="0" indent="0">
              <a:buNone/>
            </a:pPr>
            <a:endParaRPr lang="ja-JP" altLang="ja-JP" sz="2000" dirty="0">
              <a:solidFill>
                <a:schemeClr val="bg1"/>
              </a:solidFill>
              <a:latin typeface="+mn-ea"/>
            </a:endParaRPr>
          </a:p>
          <a:p>
            <a:pPr marL="0" indent="0">
              <a:buNone/>
            </a:pPr>
            <a:r>
              <a:rPr lang="ja-JP" altLang="ja-JP" sz="2000" dirty="0" smtClean="0">
                <a:solidFill>
                  <a:srgbClr val="FFC000"/>
                </a:solidFill>
                <a:latin typeface="+mn-ea"/>
              </a:rPr>
              <a:t>排水口</a:t>
            </a:r>
            <a:r>
              <a:rPr lang="en-US" altLang="ja-JP" sz="2000" dirty="0" smtClean="0">
                <a:solidFill>
                  <a:srgbClr val="FFC000"/>
                </a:solidFill>
                <a:latin typeface="+mn-ea"/>
              </a:rPr>
              <a:t>(</a:t>
            </a:r>
            <a:r>
              <a:rPr lang="ja-JP" altLang="ja-JP" sz="2000" dirty="0" smtClean="0">
                <a:solidFill>
                  <a:srgbClr val="FFC000"/>
                </a:solidFill>
                <a:latin typeface="+mn-ea"/>
              </a:rPr>
              <a:t>ろ過循珠取水日</a:t>
            </a:r>
            <a:r>
              <a:rPr lang="en-US" altLang="ja-JP" sz="2000" dirty="0" smtClean="0">
                <a:solidFill>
                  <a:srgbClr val="FFC000"/>
                </a:solidFill>
                <a:latin typeface="+mn-ea"/>
              </a:rPr>
              <a:t>)</a:t>
            </a:r>
            <a:r>
              <a:rPr lang="ja-JP" altLang="ja-JP" sz="2000" dirty="0" smtClean="0">
                <a:solidFill>
                  <a:srgbClr val="FFC000"/>
                </a:solidFill>
                <a:latin typeface="+mn-ea"/>
              </a:rPr>
              <a:t>に吸込まれ死亡事故で両親が学校側を提訴</a:t>
            </a:r>
            <a:endParaRPr lang="en-US" altLang="ja-JP" sz="2000" dirty="0" smtClean="0">
              <a:solidFill>
                <a:srgbClr val="FFC000"/>
              </a:solidFill>
              <a:latin typeface="+mn-ea"/>
            </a:endParaRPr>
          </a:p>
          <a:p>
            <a:pPr marL="0" indent="0">
              <a:buNone/>
            </a:pPr>
            <a:r>
              <a:rPr lang="en-US" altLang="ja-JP" sz="2000" dirty="0" smtClean="0">
                <a:solidFill>
                  <a:schemeClr val="bg1"/>
                </a:solidFill>
                <a:latin typeface="+mn-ea"/>
              </a:rPr>
              <a:t>1994</a:t>
            </a:r>
            <a:r>
              <a:rPr lang="ja-JP" altLang="ja-JP" sz="2000" dirty="0">
                <a:solidFill>
                  <a:schemeClr val="bg1"/>
                </a:solidFill>
                <a:latin typeface="+mn-ea"/>
              </a:rPr>
              <a:t>年</a:t>
            </a:r>
            <a:r>
              <a:rPr lang="en-US" altLang="ja-JP" sz="2000" dirty="0">
                <a:solidFill>
                  <a:schemeClr val="bg1"/>
                </a:solidFill>
                <a:latin typeface="+mn-ea"/>
              </a:rPr>
              <a:t>8</a:t>
            </a:r>
            <a:r>
              <a:rPr lang="ja-JP" altLang="ja-JP" sz="2000" dirty="0">
                <a:solidFill>
                  <a:schemeClr val="bg1"/>
                </a:solidFill>
                <a:latin typeface="+mn-ea"/>
              </a:rPr>
              <a:t>月</a:t>
            </a:r>
            <a:r>
              <a:rPr lang="en-US" altLang="ja-JP" sz="2000" dirty="0">
                <a:solidFill>
                  <a:schemeClr val="bg1"/>
                </a:solidFill>
                <a:latin typeface="+mn-ea"/>
              </a:rPr>
              <a:t>5</a:t>
            </a:r>
            <a:r>
              <a:rPr lang="ja-JP" altLang="ja-JP" sz="2000" dirty="0">
                <a:solidFill>
                  <a:schemeClr val="bg1"/>
                </a:solidFill>
                <a:latin typeface="+mn-ea"/>
              </a:rPr>
              <a:t>日</a:t>
            </a:r>
            <a:r>
              <a:rPr lang="ja-JP" altLang="ja-JP" sz="2000" dirty="0" smtClean="0">
                <a:solidFill>
                  <a:schemeClr val="bg1"/>
                </a:solidFill>
                <a:latin typeface="+mn-ea"/>
              </a:rPr>
              <a:t>、</a:t>
            </a:r>
            <a:r>
              <a:rPr lang="ja-JP" altLang="en-US" sz="2000" dirty="0">
                <a:solidFill>
                  <a:schemeClr val="bg1"/>
                </a:solidFill>
                <a:latin typeface="+mn-ea"/>
              </a:rPr>
              <a:t>鹿児島</a:t>
            </a:r>
            <a:r>
              <a:rPr lang="ja-JP" altLang="ja-JP" sz="2000" dirty="0" smtClean="0">
                <a:solidFill>
                  <a:schemeClr val="bg1"/>
                </a:solidFill>
                <a:latin typeface="+mn-ea"/>
              </a:rPr>
              <a:t>県</a:t>
            </a:r>
            <a:r>
              <a:rPr lang="ja-JP" altLang="ja-JP" sz="2000" dirty="0">
                <a:solidFill>
                  <a:schemeClr val="bg1"/>
                </a:solidFill>
                <a:latin typeface="+mn-ea"/>
              </a:rPr>
              <a:t>金峰町布施小学校プールで遊泳中、排水口周りで遊んでいた小学校</a:t>
            </a:r>
            <a:r>
              <a:rPr lang="en-US" altLang="ja-JP" sz="2000" dirty="0">
                <a:solidFill>
                  <a:schemeClr val="bg1"/>
                </a:solidFill>
                <a:latin typeface="+mn-ea"/>
              </a:rPr>
              <a:t>5</a:t>
            </a:r>
            <a:r>
              <a:rPr lang="ja-JP" altLang="ja-JP" sz="2000" dirty="0">
                <a:solidFill>
                  <a:schemeClr val="bg1"/>
                </a:solidFill>
                <a:latin typeface="+mn-ea"/>
              </a:rPr>
              <a:t>年生の男子が膝を吸込まれ救助されるもその後死亡</a:t>
            </a:r>
            <a:r>
              <a:rPr lang="ja-JP" altLang="ja-JP" sz="2000" dirty="0" smtClean="0">
                <a:solidFill>
                  <a:schemeClr val="bg1"/>
                </a:solidFill>
                <a:latin typeface="+mn-ea"/>
              </a:rPr>
              <a:t>。</a:t>
            </a:r>
            <a:r>
              <a:rPr lang="en-US" altLang="ja-JP" sz="2000" dirty="0" smtClean="0">
                <a:solidFill>
                  <a:schemeClr val="bg1"/>
                </a:solidFill>
                <a:latin typeface="+mn-ea"/>
              </a:rPr>
              <a:t>1998</a:t>
            </a:r>
            <a:r>
              <a:rPr lang="ja-JP" altLang="ja-JP" sz="2000" dirty="0">
                <a:solidFill>
                  <a:schemeClr val="bg1"/>
                </a:solidFill>
                <a:latin typeface="+mn-ea"/>
              </a:rPr>
              <a:t>年</a:t>
            </a:r>
            <a:r>
              <a:rPr lang="en-US" altLang="ja-JP" sz="2000" dirty="0">
                <a:solidFill>
                  <a:schemeClr val="bg1"/>
                </a:solidFill>
                <a:latin typeface="+mn-ea"/>
              </a:rPr>
              <a:t>2</a:t>
            </a:r>
            <a:r>
              <a:rPr lang="ja-JP" altLang="ja-JP" sz="2000" dirty="0">
                <a:solidFill>
                  <a:schemeClr val="bg1"/>
                </a:solidFill>
                <a:latin typeface="+mn-ea"/>
              </a:rPr>
              <a:t>月</a:t>
            </a:r>
            <a:r>
              <a:rPr lang="en-US" altLang="ja-JP" sz="2000" dirty="0">
                <a:solidFill>
                  <a:schemeClr val="bg1"/>
                </a:solidFill>
                <a:latin typeface="+mn-ea"/>
              </a:rPr>
              <a:t>20</a:t>
            </a:r>
            <a:r>
              <a:rPr lang="ja-JP" altLang="ja-JP" sz="2000" dirty="0">
                <a:solidFill>
                  <a:schemeClr val="bg1"/>
                </a:solidFill>
                <a:latin typeface="+mn-ea"/>
              </a:rPr>
              <a:t>日、排水口の蓋をボルトなどで固定せずに放置した学校側の設置・管理の瑕疵とし、監視をしていた母親の責任を過失相殺し</a:t>
            </a:r>
            <a:r>
              <a:rPr lang="en-US" altLang="ja-JP" sz="2000" dirty="0">
                <a:solidFill>
                  <a:schemeClr val="bg1"/>
                </a:solidFill>
                <a:latin typeface="+mn-ea"/>
              </a:rPr>
              <a:t>4</a:t>
            </a:r>
            <a:r>
              <a:rPr lang="ja-JP" altLang="ja-JP" sz="2000" dirty="0">
                <a:solidFill>
                  <a:schemeClr val="bg1"/>
                </a:solidFill>
                <a:latin typeface="+mn-ea"/>
              </a:rPr>
              <a:t>割を負わせ、医療費</a:t>
            </a:r>
            <a:r>
              <a:rPr lang="en-US" altLang="ja-JP" sz="2000" dirty="0">
                <a:solidFill>
                  <a:schemeClr val="bg1"/>
                </a:solidFill>
                <a:latin typeface="+mn-ea"/>
              </a:rPr>
              <a:t>1</a:t>
            </a:r>
            <a:r>
              <a:rPr lang="ja-JP" altLang="ja-JP" sz="2000" dirty="0">
                <a:solidFill>
                  <a:schemeClr val="bg1"/>
                </a:solidFill>
                <a:latin typeface="+mn-ea"/>
              </a:rPr>
              <a:t>万円弱</a:t>
            </a:r>
            <a:r>
              <a:rPr lang="ja-JP" altLang="ja-JP" sz="2000" dirty="0" smtClean="0">
                <a:solidFill>
                  <a:schemeClr val="bg1"/>
                </a:solidFill>
                <a:latin typeface="+mn-ea"/>
              </a:rPr>
              <a:t>、</a:t>
            </a:r>
            <a:r>
              <a:rPr lang="ja-JP" altLang="en-US" sz="2000" dirty="0" smtClean="0">
                <a:solidFill>
                  <a:schemeClr val="bg1"/>
                </a:solidFill>
                <a:latin typeface="+mn-ea"/>
              </a:rPr>
              <a:t>葬儀</a:t>
            </a:r>
            <a:r>
              <a:rPr lang="ja-JP" altLang="ja-JP" sz="2000" dirty="0" smtClean="0">
                <a:solidFill>
                  <a:schemeClr val="bg1"/>
                </a:solidFill>
                <a:latin typeface="+mn-ea"/>
              </a:rPr>
              <a:t>費用</a:t>
            </a:r>
            <a:r>
              <a:rPr lang="en-US" altLang="ja-JP" sz="2000" dirty="0">
                <a:solidFill>
                  <a:schemeClr val="bg1"/>
                </a:solidFill>
                <a:latin typeface="+mn-ea"/>
              </a:rPr>
              <a:t>120</a:t>
            </a:r>
            <a:r>
              <a:rPr lang="ja-JP" altLang="ja-JP" sz="2000" dirty="0">
                <a:solidFill>
                  <a:schemeClr val="bg1"/>
                </a:solidFill>
                <a:latin typeface="+mn-ea"/>
              </a:rPr>
              <a:t>万円、逸失利益</a:t>
            </a:r>
            <a:r>
              <a:rPr lang="en-US" altLang="ja-JP" sz="2000" dirty="0">
                <a:solidFill>
                  <a:schemeClr val="bg1"/>
                </a:solidFill>
                <a:latin typeface="+mn-ea"/>
              </a:rPr>
              <a:t>3,426</a:t>
            </a:r>
            <a:r>
              <a:rPr lang="ja-JP" altLang="ja-JP" sz="2000" dirty="0">
                <a:solidFill>
                  <a:schemeClr val="bg1"/>
                </a:solidFill>
                <a:latin typeface="+mn-ea"/>
              </a:rPr>
              <a:t>万円、慰謝料</a:t>
            </a:r>
            <a:r>
              <a:rPr lang="en-US" altLang="ja-JP" sz="2000" dirty="0">
                <a:solidFill>
                  <a:schemeClr val="bg1"/>
                </a:solidFill>
                <a:latin typeface="+mn-ea"/>
              </a:rPr>
              <a:t>l,800</a:t>
            </a:r>
            <a:r>
              <a:rPr lang="ja-JP" altLang="ja-JP" sz="2000" dirty="0">
                <a:solidFill>
                  <a:schemeClr val="bg1"/>
                </a:solidFill>
                <a:latin typeface="+mn-ea"/>
              </a:rPr>
              <a:t>万円</a:t>
            </a:r>
            <a:r>
              <a:rPr lang="en-US" altLang="ja-JP" sz="2000" dirty="0">
                <a:solidFill>
                  <a:schemeClr val="bg1"/>
                </a:solidFill>
                <a:latin typeface="+mn-ea"/>
              </a:rPr>
              <a:t>(</a:t>
            </a:r>
            <a:r>
              <a:rPr lang="ja-JP" altLang="ja-JP" sz="2000" dirty="0">
                <a:solidFill>
                  <a:schemeClr val="bg1"/>
                </a:solidFill>
                <a:latin typeface="+mn-ea"/>
              </a:rPr>
              <a:t>合計</a:t>
            </a:r>
            <a:r>
              <a:rPr lang="en-US" altLang="ja-JP" sz="2000" dirty="0">
                <a:solidFill>
                  <a:schemeClr val="bg1"/>
                </a:solidFill>
                <a:latin typeface="+mn-ea"/>
              </a:rPr>
              <a:t>5,347</a:t>
            </a:r>
            <a:r>
              <a:rPr lang="ja-JP" altLang="ja-JP" sz="2000" dirty="0">
                <a:solidFill>
                  <a:schemeClr val="bg1"/>
                </a:solidFill>
                <a:latin typeface="+mn-ea"/>
              </a:rPr>
              <a:t>万円</a:t>
            </a:r>
            <a:r>
              <a:rPr lang="en-US" altLang="ja-JP" sz="2000" dirty="0">
                <a:solidFill>
                  <a:schemeClr val="bg1"/>
                </a:solidFill>
                <a:latin typeface="+mn-ea"/>
              </a:rPr>
              <a:t>)</a:t>
            </a:r>
            <a:r>
              <a:rPr lang="ja-JP" altLang="ja-JP" sz="2000" dirty="0">
                <a:solidFill>
                  <a:schemeClr val="bg1"/>
                </a:solidFill>
                <a:latin typeface="+mn-ea"/>
              </a:rPr>
              <a:t>の判決。</a:t>
            </a:r>
            <a:endParaRPr lang="ja-JP" altLang="en-US" sz="2000" dirty="0">
              <a:solidFill>
                <a:schemeClr val="bg1"/>
              </a:solidFill>
              <a:effectLst>
                <a:outerShdw blurRad="38100" dist="38100" dir="2700000" algn="tl">
                  <a:srgbClr val="000000">
                    <a:alpha val="43137"/>
                  </a:srgbClr>
                </a:outerShdw>
              </a:effectLst>
              <a:latin typeface="+mn-ea"/>
            </a:endParaRPr>
          </a:p>
        </p:txBody>
      </p:sp>
    </p:spTree>
    <p:extLst>
      <p:ext uri="{BB962C8B-B14F-4D97-AF65-F5344CB8AC3E}">
        <p14:creationId xmlns:p14="http://schemas.microsoft.com/office/powerpoint/2010/main" val="1956778475"/>
      </p:ext>
    </p:extLst>
  </p:cSld>
  <p:clrMapOvr>
    <a:masterClrMapping/>
  </p:clrMapOvr>
  <p:transition spd="med"/>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bg>
      <p:bgPr>
        <a:solidFill>
          <a:srgbClr val="000099"/>
        </a:solidFill>
        <a:effectLst/>
      </p:bgPr>
    </p:bg>
    <p:spTree>
      <p:nvGrpSpPr>
        <p:cNvPr id="1" name=""/>
        <p:cNvGrpSpPr/>
        <p:nvPr/>
      </p:nvGrpSpPr>
      <p:grpSpPr>
        <a:xfrm>
          <a:off x="0" y="0"/>
          <a:ext cx="0" cy="0"/>
          <a:chOff x="0" y="0"/>
          <a:chExt cx="0" cy="0"/>
        </a:xfrm>
      </p:grpSpPr>
      <p:sp>
        <p:nvSpPr>
          <p:cNvPr id="2" name="タイトル 1"/>
          <p:cNvSpPr>
            <a:spLocks noGrp="1"/>
          </p:cNvSpPr>
          <p:nvPr>
            <p:ph type="title"/>
          </p:nvPr>
        </p:nvSpPr>
        <p:spPr>
          <a:xfrm>
            <a:off x="-108520" y="188640"/>
            <a:ext cx="8229600" cy="836712"/>
          </a:xfrm>
        </p:spPr>
        <p:txBody>
          <a:bodyPr>
            <a:normAutofit fontScale="90000"/>
          </a:bodyPr>
          <a:lstStyle/>
          <a:p>
            <a:r>
              <a:rPr kumimoji="1" lang="ja-JP" altLang="en-US" dirty="0" smtClean="0">
                <a:solidFill>
                  <a:schemeClr val="bg1"/>
                </a:solidFill>
                <a:effectLst>
                  <a:outerShdw blurRad="38100" dist="38100" dir="2700000" algn="tl">
                    <a:srgbClr val="000000">
                      <a:alpha val="43137"/>
                    </a:srgbClr>
                  </a:outerShdw>
                </a:effectLst>
              </a:rPr>
              <a:t>　使用期間前点検票　　　日常点検票</a:t>
            </a:r>
            <a:endParaRPr kumimoji="1" lang="ja-JP" altLang="en-US" dirty="0">
              <a:solidFill>
                <a:schemeClr val="bg1"/>
              </a:solidFill>
              <a:effectLst>
                <a:outerShdw blurRad="38100" dist="38100" dir="2700000" algn="tl">
                  <a:srgbClr val="000000">
                    <a:alpha val="43137"/>
                  </a:srgbClr>
                </a:outerShdw>
              </a:effectLst>
            </a:endParaRPr>
          </a:p>
        </p:txBody>
      </p:sp>
      <p:pic>
        <p:nvPicPr>
          <p:cNvPr id="24578"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783765" y="913559"/>
            <a:ext cx="4104456" cy="5804909"/>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4579" name="Picture 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23528" y="905008"/>
            <a:ext cx="4110502" cy="581346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833557391"/>
      </p:ext>
    </p:extLst>
  </p:cSld>
  <p:clrMapOvr>
    <a:masterClrMapping/>
  </p:clrMapOvr>
  <p:transition spd="med"/>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bg>
      <p:bgPr>
        <a:solidFill>
          <a:srgbClr val="000099"/>
        </a:solidFill>
        <a:effectLst/>
      </p:bgPr>
    </p:bg>
    <p:spTree>
      <p:nvGrpSpPr>
        <p:cNvPr id="1" name=""/>
        <p:cNvGrpSpPr/>
        <p:nvPr/>
      </p:nvGrpSpPr>
      <p:grpSpPr>
        <a:xfrm>
          <a:off x="0" y="0"/>
          <a:ext cx="0" cy="0"/>
          <a:chOff x="0" y="0"/>
          <a:chExt cx="0" cy="0"/>
        </a:xfrm>
      </p:grpSpPr>
      <p:sp>
        <p:nvSpPr>
          <p:cNvPr id="6" name="Text Box 27"/>
          <p:cNvSpPr txBox="1">
            <a:spLocks noChangeArrowheads="1"/>
          </p:cNvSpPr>
          <p:nvPr/>
        </p:nvSpPr>
        <p:spPr bwMode="auto">
          <a:xfrm>
            <a:off x="0" y="214290"/>
            <a:ext cx="9144000" cy="1200329"/>
          </a:xfrm>
          <a:prstGeom prst="rect">
            <a:avLst/>
          </a:prstGeom>
          <a:noFill/>
          <a:ln w="9525">
            <a:noFill/>
            <a:miter lim="800000"/>
            <a:headEnd/>
            <a:tailEnd/>
          </a:ln>
          <a:effectLst/>
        </p:spPr>
        <p:txBody>
          <a:bodyPr wrap="square">
            <a:spAutoFit/>
          </a:bodyPr>
          <a:lstStyle/>
          <a:p>
            <a:pPr algn="ctr">
              <a:defRPr/>
            </a:pPr>
            <a:r>
              <a:rPr lang="ja-JP" altLang="en-US" sz="3600" dirty="0">
                <a:solidFill>
                  <a:prstClr val="white"/>
                </a:solidFill>
                <a:effectLst>
                  <a:outerShdw blurRad="38100" dist="38100" dir="2700000" algn="tl">
                    <a:srgbClr val="000000">
                      <a:alpha val="43137"/>
                    </a:srgbClr>
                  </a:outerShdw>
                </a:effectLst>
                <a:latin typeface="ＭＳ Ｐゴシック" pitchFamily="50" charset="-128"/>
              </a:rPr>
              <a:t>「学校</a:t>
            </a:r>
            <a:r>
              <a:rPr lang="ja-JP" altLang="en-US" sz="3600" dirty="0" smtClean="0">
                <a:solidFill>
                  <a:prstClr val="white"/>
                </a:solidFill>
                <a:effectLst>
                  <a:outerShdw blurRad="38100" dist="38100" dir="2700000" algn="tl">
                    <a:srgbClr val="000000">
                      <a:alpha val="43137"/>
                    </a:srgbClr>
                  </a:outerShdw>
                </a:effectLst>
                <a:latin typeface="ＭＳ Ｐゴシック" pitchFamily="50" charset="-128"/>
              </a:rPr>
              <a:t>環境衛生基準」解説</a:t>
            </a:r>
            <a:endParaRPr lang="en-US" altLang="ja-JP" sz="3600" dirty="0" smtClean="0">
              <a:solidFill>
                <a:prstClr val="white"/>
              </a:solidFill>
              <a:effectLst>
                <a:outerShdw blurRad="38100" dist="38100" dir="2700000" algn="tl">
                  <a:srgbClr val="000000">
                    <a:alpha val="43137"/>
                  </a:srgbClr>
                </a:outerShdw>
              </a:effectLst>
              <a:latin typeface="ＭＳ Ｐゴシック" pitchFamily="50" charset="-128"/>
            </a:endParaRPr>
          </a:p>
          <a:p>
            <a:pPr algn="ctr">
              <a:defRPr/>
            </a:pPr>
            <a:r>
              <a:rPr lang="ja-JP" altLang="en-US" sz="3600" dirty="0" smtClean="0">
                <a:solidFill>
                  <a:prstClr val="white"/>
                </a:solidFill>
                <a:effectLst>
                  <a:outerShdw blurRad="38100" dist="38100" dir="2700000" algn="tl">
                    <a:srgbClr val="000000">
                      <a:alpha val="43137"/>
                    </a:srgbClr>
                  </a:outerShdw>
                </a:effectLst>
                <a:latin typeface="ＭＳ Ｐゴシック" pitchFamily="50" charset="-128"/>
              </a:rPr>
              <a:t>水泳プール</a:t>
            </a:r>
            <a:endParaRPr lang="ja-JP" altLang="en-US" sz="3600" dirty="0">
              <a:solidFill>
                <a:prstClr val="white"/>
              </a:solidFill>
              <a:effectLst>
                <a:outerShdw blurRad="38100" dist="38100" dir="2700000" algn="tl">
                  <a:srgbClr val="000000">
                    <a:alpha val="43137"/>
                  </a:srgbClr>
                </a:outerShdw>
              </a:effectLst>
            </a:endParaRPr>
          </a:p>
        </p:txBody>
      </p:sp>
      <p:sp>
        <p:nvSpPr>
          <p:cNvPr id="7" name="Text Box 16"/>
          <p:cNvSpPr txBox="1">
            <a:spLocks noChangeArrowheads="1"/>
          </p:cNvSpPr>
          <p:nvPr/>
        </p:nvSpPr>
        <p:spPr bwMode="auto">
          <a:xfrm>
            <a:off x="794829" y="1769841"/>
            <a:ext cx="7564215" cy="2246769"/>
          </a:xfrm>
          <a:prstGeom prst="rect">
            <a:avLst/>
          </a:prstGeom>
          <a:noFill/>
          <a:ln w="9525">
            <a:noFill/>
            <a:miter lim="800000"/>
            <a:headEnd/>
            <a:tailEnd/>
          </a:ln>
          <a:effectLst/>
        </p:spPr>
        <p:txBody>
          <a:bodyPr wrap="square">
            <a:spAutoFit/>
          </a:bodyPr>
          <a:lstStyle/>
          <a:p>
            <a:r>
              <a:rPr lang="ja-JP" altLang="en-US" sz="2800" dirty="0" smtClean="0">
                <a:solidFill>
                  <a:prstClr val="white"/>
                </a:solidFill>
                <a:effectLst>
                  <a:outerShdw blurRad="38100" dist="38100" dir="2700000" algn="tl">
                    <a:srgbClr val="000000">
                      <a:alpha val="43137"/>
                    </a:srgbClr>
                  </a:outerShdw>
                </a:effectLst>
              </a:rPr>
              <a:t>学校のプールは、</a:t>
            </a:r>
            <a:r>
              <a:rPr lang="ja-JP" altLang="en-US" sz="2800" dirty="0" smtClean="0">
                <a:solidFill>
                  <a:srgbClr val="FFC000"/>
                </a:solidFill>
                <a:effectLst>
                  <a:outerShdw blurRad="38100" dist="38100" dir="2700000" algn="tl">
                    <a:srgbClr val="000000">
                      <a:alpha val="43137"/>
                    </a:srgbClr>
                  </a:outerShdw>
                </a:effectLst>
              </a:rPr>
              <a:t>多人数で利用</a:t>
            </a:r>
            <a:r>
              <a:rPr lang="ja-JP" altLang="en-US" sz="2800" dirty="0" smtClean="0">
                <a:solidFill>
                  <a:prstClr val="white"/>
                </a:solidFill>
                <a:effectLst>
                  <a:outerShdw blurRad="38100" dist="38100" dir="2700000" algn="tl">
                    <a:srgbClr val="000000">
                      <a:alpha val="43137"/>
                    </a:srgbClr>
                  </a:outerShdw>
                </a:effectLst>
              </a:rPr>
              <a:t>することから児童生徒の適切な健康管理とともに、施設・設備が正常に機能し、プール水の衛生的な環境が保持出来るように</a:t>
            </a:r>
            <a:r>
              <a:rPr lang="ja-JP" altLang="en-US" sz="2800" dirty="0" smtClean="0">
                <a:solidFill>
                  <a:srgbClr val="FFC000"/>
                </a:solidFill>
                <a:effectLst>
                  <a:outerShdw blurRad="38100" dist="38100" dir="2700000" algn="tl">
                    <a:srgbClr val="000000">
                      <a:alpha val="43137"/>
                    </a:srgbClr>
                  </a:outerShdw>
                </a:effectLst>
              </a:rPr>
              <a:t>水質管理の徹底を図り</a:t>
            </a:r>
            <a:r>
              <a:rPr lang="ja-JP" altLang="en-US" sz="2800" dirty="0" smtClean="0">
                <a:solidFill>
                  <a:prstClr val="white"/>
                </a:solidFill>
                <a:effectLst>
                  <a:outerShdw blurRad="38100" dist="38100" dir="2700000" algn="tl">
                    <a:srgbClr val="000000">
                      <a:alpha val="43137"/>
                    </a:srgbClr>
                  </a:outerShdw>
                </a:effectLst>
              </a:rPr>
              <a:t>、施設・設備も安全であることが、必要である。</a:t>
            </a:r>
            <a:endParaRPr lang="ja-JP" altLang="ja-JP" sz="2800" dirty="0">
              <a:solidFill>
                <a:prstClr val="white"/>
              </a:solidFill>
              <a:effectLst>
                <a:outerShdw blurRad="38100" dist="38100" dir="2700000" algn="tl">
                  <a:srgbClr val="000000">
                    <a:alpha val="43137"/>
                  </a:srgbClr>
                </a:outerShdw>
              </a:effectLst>
            </a:endParaRPr>
          </a:p>
        </p:txBody>
      </p:sp>
      <p:sp>
        <p:nvSpPr>
          <p:cNvPr id="2" name="下矢印 1"/>
          <p:cNvSpPr/>
          <p:nvPr/>
        </p:nvSpPr>
        <p:spPr>
          <a:xfrm>
            <a:off x="3887924" y="4235131"/>
            <a:ext cx="1368152" cy="834206"/>
          </a:xfrm>
          <a:prstGeom prst="downArrow">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dirty="0">
              <a:solidFill>
                <a:prstClr val="white"/>
              </a:solidFill>
            </a:endParaRPr>
          </a:p>
        </p:txBody>
      </p:sp>
      <p:sp>
        <p:nvSpPr>
          <p:cNvPr id="8" name="Text Box 16"/>
          <p:cNvSpPr txBox="1">
            <a:spLocks noChangeArrowheads="1"/>
          </p:cNvSpPr>
          <p:nvPr/>
        </p:nvSpPr>
        <p:spPr bwMode="auto">
          <a:xfrm>
            <a:off x="789892" y="5229200"/>
            <a:ext cx="7564216" cy="1384995"/>
          </a:xfrm>
          <a:prstGeom prst="rect">
            <a:avLst/>
          </a:prstGeom>
          <a:noFill/>
          <a:ln w="9525">
            <a:noFill/>
            <a:miter lim="800000"/>
            <a:headEnd/>
            <a:tailEnd/>
          </a:ln>
          <a:effectLst/>
        </p:spPr>
        <p:txBody>
          <a:bodyPr wrap="square">
            <a:spAutoFit/>
          </a:bodyPr>
          <a:lstStyle/>
          <a:p>
            <a:r>
              <a:rPr lang="ja-JP" altLang="en-US" sz="2800" dirty="0" smtClean="0">
                <a:solidFill>
                  <a:srgbClr val="FFC000"/>
                </a:solidFill>
                <a:effectLst>
                  <a:outerShdw blurRad="38100" dist="38100" dir="2700000" algn="tl">
                    <a:srgbClr val="000000">
                      <a:alpha val="43137"/>
                    </a:srgbClr>
                  </a:outerShdw>
                </a:effectLst>
              </a:rPr>
              <a:t>プールの水質が適正に管理されていなければ</a:t>
            </a:r>
            <a:r>
              <a:rPr lang="ja-JP" altLang="en-US" sz="2800" dirty="0" smtClean="0">
                <a:solidFill>
                  <a:prstClr val="white"/>
                </a:solidFill>
                <a:effectLst>
                  <a:outerShdw blurRad="38100" dist="38100" dir="2700000" algn="tl">
                    <a:srgbClr val="000000">
                      <a:alpha val="43137"/>
                    </a:srgbClr>
                  </a:outerShdw>
                </a:effectLst>
              </a:rPr>
              <a:t>、プール熱や、はやり目等の水系感染症により　　大量の患者の発生を来たすおそれがある。</a:t>
            </a:r>
            <a:endParaRPr lang="ja-JP" altLang="ja-JP" sz="2800" dirty="0">
              <a:solidFill>
                <a:prstClr val="white"/>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3355303622"/>
      </p:ext>
    </p:extLst>
  </p:cSld>
  <p:clrMapOvr>
    <a:masterClrMapping/>
  </p:clrMapOvr>
  <p:transition spd="med"/>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000099"/>
        </a:solidFill>
        <a:effectLst/>
      </p:bgPr>
    </p:bg>
    <p:spTree>
      <p:nvGrpSpPr>
        <p:cNvPr id="1" name=""/>
        <p:cNvGrpSpPr/>
        <p:nvPr/>
      </p:nvGrpSpPr>
      <p:grpSpPr>
        <a:xfrm>
          <a:off x="0" y="0"/>
          <a:ext cx="0" cy="0"/>
          <a:chOff x="0" y="0"/>
          <a:chExt cx="0" cy="0"/>
        </a:xfrm>
      </p:grpSpPr>
      <p:sp>
        <p:nvSpPr>
          <p:cNvPr id="4" name="コンテンツ プレースホルダ 2"/>
          <p:cNvSpPr txBox="1">
            <a:spLocks/>
          </p:cNvSpPr>
          <p:nvPr/>
        </p:nvSpPr>
        <p:spPr>
          <a:xfrm>
            <a:off x="659285" y="468435"/>
            <a:ext cx="8161187" cy="5976664"/>
          </a:xfrm>
          <a:prstGeom prst="rect">
            <a:avLst/>
          </a:prstGeom>
          <a:effectLst/>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kumimoji="1"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kumimoji="1"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kumimoji="1"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fontAlgn="base">
              <a:spcAft>
                <a:spcPct val="0"/>
              </a:spcAft>
              <a:buFont typeface="Wingdings" pitchFamily="2" charset="2"/>
              <a:buNone/>
              <a:defRPr/>
            </a:pPr>
            <a:r>
              <a:rPr lang="ja-JP" altLang="en-US" dirty="0" smtClean="0">
                <a:solidFill>
                  <a:srgbClr val="FFC000"/>
                </a:solidFill>
                <a:effectLst>
                  <a:outerShdw blurRad="38100" dist="38100" dir="2700000" algn="tl">
                    <a:srgbClr val="000000">
                      <a:alpha val="43137"/>
                    </a:srgbClr>
                  </a:outerShdw>
                </a:effectLst>
                <a:latin typeface="ＭＳ ゴシック" pitchFamily="49" charset="-128"/>
                <a:ea typeface="ＭＳ ゴシック" pitchFamily="49" charset="-128"/>
              </a:rPr>
              <a:t>学校保健安全法</a:t>
            </a:r>
            <a:r>
              <a:rPr lang="ja-JP" altLang="en-US" sz="2800" dirty="0" smtClean="0">
                <a:solidFill>
                  <a:srgbClr val="FFFFFF"/>
                </a:solidFill>
                <a:effectLst>
                  <a:outerShdw blurRad="38100" dist="38100" dir="2700000" algn="tl">
                    <a:srgbClr val="000000">
                      <a:alpha val="43137"/>
                    </a:srgbClr>
                  </a:outerShdw>
                </a:effectLst>
                <a:latin typeface="ＭＳ ゴシック" pitchFamily="49" charset="-128"/>
                <a:ea typeface="ＭＳ ゴシック" pitchFamily="49" charset="-128"/>
              </a:rPr>
              <a:t>　</a:t>
            </a:r>
            <a:endParaRPr lang="en-US" altLang="ja-JP" sz="2800" dirty="0" smtClean="0">
              <a:solidFill>
                <a:srgbClr val="FFFFFF"/>
              </a:solidFill>
              <a:effectLst>
                <a:outerShdw blurRad="38100" dist="38100" dir="2700000" algn="tl">
                  <a:srgbClr val="000000">
                    <a:alpha val="43137"/>
                  </a:srgbClr>
                </a:outerShdw>
              </a:effectLst>
              <a:latin typeface="ＭＳ ゴシック" pitchFamily="49" charset="-128"/>
              <a:ea typeface="ＭＳ ゴシック" pitchFamily="49" charset="-128"/>
            </a:endParaRPr>
          </a:p>
          <a:p>
            <a:pPr fontAlgn="base">
              <a:spcAft>
                <a:spcPct val="0"/>
              </a:spcAft>
              <a:buFont typeface="Wingdings" pitchFamily="2" charset="2"/>
              <a:buNone/>
              <a:defRPr/>
            </a:pPr>
            <a:r>
              <a:rPr lang="ja-JP" altLang="en-US" sz="2400" dirty="0" smtClean="0">
                <a:solidFill>
                  <a:srgbClr val="FFFFFF"/>
                </a:solidFill>
                <a:effectLst>
                  <a:outerShdw blurRad="38100" dist="38100" dir="2700000" algn="tl">
                    <a:srgbClr val="000000">
                      <a:alpha val="43137"/>
                    </a:srgbClr>
                  </a:outerShdw>
                </a:effectLst>
                <a:latin typeface="ＭＳ ゴシック" pitchFamily="49" charset="-128"/>
                <a:ea typeface="ＭＳ ゴシック" pitchFamily="49" charset="-128"/>
              </a:rPr>
              <a:t>（学校医、学校歯科医及び学校薬剤師）</a:t>
            </a:r>
          </a:p>
          <a:p>
            <a:pPr fontAlgn="base">
              <a:spcAft>
                <a:spcPct val="0"/>
              </a:spcAft>
              <a:buFont typeface="Wingdings" pitchFamily="2" charset="2"/>
              <a:buNone/>
              <a:defRPr/>
            </a:pPr>
            <a:r>
              <a:rPr lang="ja-JP" altLang="en-US" sz="2400" dirty="0" smtClean="0">
                <a:solidFill>
                  <a:srgbClr val="FFFFFF"/>
                </a:solidFill>
                <a:effectLst>
                  <a:outerShdw blurRad="38100" dist="38100" dir="2700000" algn="tl">
                    <a:srgbClr val="000000">
                      <a:alpha val="43137"/>
                    </a:srgbClr>
                  </a:outerShdw>
                </a:effectLst>
                <a:latin typeface="ＭＳ ゴシック" pitchFamily="49" charset="-128"/>
                <a:ea typeface="ＭＳ ゴシック" pitchFamily="49" charset="-128"/>
              </a:rPr>
              <a:t>第２３条　学校には、学校医を置くものとする。</a:t>
            </a:r>
          </a:p>
          <a:p>
            <a:pPr fontAlgn="base">
              <a:spcAft>
                <a:spcPct val="0"/>
              </a:spcAft>
              <a:buFont typeface="Wingdings" pitchFamily="2" charset="2"/>
              <a:buNone/>
              <a:defRPr/>
            </a:pPr>
            <a:r>
              <a:rPr lang="ja-JP" altLang="en-US" sz="2400" dirty="0">
                <a:solidFill>
                  <a:srgbClr val="FFFFFF"/>
                </a:solidFill>
                <a:effectLst>
                  <a:outerShdw blurRad="38100" dist="38100" dir="2700000" algn="tl">
                    <a:srgbClr val="000000">
                      <a:alpha val="43137"/>
                    </a:srgbClr>
                  </a:outerShdw>
                </a:effectLst>
                <a:latin typeface="ＭＳ ゴシック" pitchFamily="49" charset="-128"/>
                <a:ea typeface="ＭＳ ゴシック" pitchFamily="49" charset="-128"/>
              </a:rPr>
              <a:t>　</a:t>
            </a:r>
            <a:r>
              <a:rPr lang="ja-JP" altLang="en-US" sz="2400" dirty="0" smtClean="0">
                <a:solidFill>
                  <a:srgbClr val="FFFFFF"/>
                </a:solidFill>
                <a:effectLst>
                  <a:outerShdw blurRad="38100" dist="38100" dir="2700000" algn="tl">
                    <a:srgbClr val="000000">
                      <a:alpha val="43137"/>
                    </a:srgbClr>
                  </a:outerShdw>
                </a:effectLst>
                <a:latin typeface="ＭＳ ゴシック" pitchFamily="49" charset="-128"/>
                <a:ea typeface="ＭＳ ゴシック" pitchFamily="49" charset="-128"/>
              </a:rPr>
              <a:t>２ 大学以外の学校には、学校歯科医及び</a:t>
            </a:r>
            <a:r>
              <a:rPr lang="ja-JP" altLang="en-US" sz="2400" dirty="0" smtClean="0">
                <a:solidFill>
                  <a:srgbClr val="FFC000"/>
                </a:solidFill>
                <a:effectLst>
                  <a:outerShdw blurRad="38100" dist="38100" dir="2700000" algn="tl">
                    <a:srgbClr val="000000">
                      <a:alpha val="43137"/>
                    </a:srgbClr>
                  </a:outerShdw>
                </a:effectLst>
                <a:latin typeface="ＭＳ ゴシック" pitchFamily="49" charset="-128"/>
                <a:ea typeface="ＭＳ ゴシック" pitchFamily="49" charset="-128"/>
              </a:rPr>
              <a:t>学校薬剤師</a:t>
            </a:r>
            <a:endParaRPr lang="en-US" altLang="ja-JP" sz="2400" dirty="0" smtClean="0">
              <a:solidFill>
                <a:srgbClr val="FFC000"/>
              </a:solidFill>
              <a:effectLst>
                <a:outerShdw blurRad="38100" dist="38100" dir="2700000" algn="tl">
                  <a:srgbClr val="000000">
                    <a:alpha val="43137"/>
                  </a:srgbClr>
                </a:outerShdw>
              </a:effectLst>
              <a:latin typeface="ＭＳ ゴシック" pitchFamily="49" charset="-128"/>
              <a:ea typeface="ＭＳ ゴシック" pitchFamily="49" charset="-128"/>
            </a:endParaRPr>
          </a:p>
          <a:p>
            <a:pPr fontAlgn="base">
              <a:spcAft>
                <a:spcPct val="0"/>
              </a:spcAft>
              <a:buFont typeface="Wingdings" pitchFamily="2" charset="2"/>
              <a:buNone/>
              <a:defRPr/>
            </a:pPr>
            <a:r>
              <a:rPr lang="ja-JP" altLang="en-US" sz="2400" dirty="0">
                <a:solidFill>
                  <a:srgbClr val="FFFFFF"/>
                </a:solidFill>
                <a:effectLst>
                  <a:outerShdw blurRad="38100" dist="38100" dir="2700000" algn="tl">
                    <a:srgbClr val="000000">
                      <a:alpha val="43137"/>
                    </a:srgbClr>
                  </a:outerShdw>
                </a:effectLst>
                <a:latin typeface="ＭＳ ゴシック" pitchFamily="49" charset="-128"/>
                <a:ea typeface="ＭＳ ゴシック" pitchFamily="49" charset="-128"/>
              </a:rPr>
              <a:t>　</a:t>
            </a:r>
            <a:r>
              <a:rPr lang="ja-JP" altLang="en-US" sz="2400" dirty="0" smtClean="0">
                <a:solidFill>
                  <a:srgbClr val="FFFFFF"/>
                </a:solidFill>
                <a:effectLst>
                  <a:outerShdw blurRad="38100" dist="38100" dir="2700000" algn="tl">
                    <a:srgbClr val="000000">
                      <a:alpha val="43137"/>
                    </a:srgbClr>
                  </a:outerShdw>
                </a:effectLst>
                <a:latin typeface="ＭＳ ゴシック" pitchFamily="49" charset="-128"/>
                <a:ea typeface="ＭＳ ゴシック" pitchFamily="49" charset="-128"/>
              </a:rPr>
              <a:t>　 を置くものとする。</a:t>
            </a:r>
          </a:p>
          <a:p>
            <a:pPr fontAlgn="base">
              <a:spcAft>
                <a:spcPct val="0"/>
              </a:spcAft>
              <a:buFont typeface="Wingdings" pitchFamily="2" charset="2"/>
              <a:buNone/>
              <a:defRPr/>
            </a:pPr>
            <a:r>
              <a:rPr lang="ja-JP" altLang="en-US" sz="2400" dirty="0" smtClean="0">
                <a:solidFill>
                  <a:srgbClr val="FFFFFF"/>
                </a:solidFill>
                <a:effectLst>
                  <a:outerShdw blurRad="38100" dist="38100" dir="2700000" algn="tl">
                    <a:srgbClr val="000000">
                      <a:alpha val="43137"/>
                    </a:srgbClr>
                  </a:outerShdw>
                </a:effectLst>
                <a:latin typeface="ＭＳ ゴシック" pitchFamily="49" charset="-128"/>
                <a:ea typeface="ＭＳ ゴシック" pitchFamily="49" charset="-128"/>
              </a:rPr>
              <a:t>　３ 学校医、学校歯科医及び学校薬剤師は、それぞれ</a:t>
            </a:r>
            <a:endParaRPr lang="en-US" altLang="ja-JP" sz="2400" dirty="0" smtClean="0">
              <a:solidFill>
                <a:srgbClr val="FFFFFF"/>
              </a:solidFill>
              <a:effectLst>
                <a:outerShdw blurRad="38100" dist="38100" dir="2700000" algn="tl">
                  <a:srgbClr val="000000">
                    <a:alpha val="43137"/>
                  </a:srgbClr>
                </a:outerShdw>
              </a:effectLst>
              <a:latin typeface="ＭＳ ゴシック" pitchFamily="49" charset="-128"/>
              <a:ea typeface="ＭＳ ゴシック" pitchFamily="49" charset="-128"/>
            </a:endParaRPr>
          </a:p>
          <a:p>
            <a:pPr fontAlgn="base">
              <a:spcAft>
                <a:spcPct val="0"/>
              </a:spcAft>
              <a:buFont typeface="Wingdings" pitchFamily="2" charset="2"/>
              <a:buNone/>
              <a:defRPr/>
            </a:pPr>
            <a:r>
              <a:rPr lang="ja-JP" altLang="en-US" sz="2400" dirty="0">
                <a:solidFill>
                  <a:srgbClr val="FFFFFF"/>
                </a:solidFill>
                <a:effectLst>
                  <a:outerShdw blurRad="38100" dist="38100" dir="2700000" algn="tl">
                    <a:srgbClr val="000000">
                      <a:alpha val="43137"/>
                    </a:srgbClr>
                  </a:outerShdw>
                </a:effectLst>
                <a:latin typeface="ＭＳ ゴシック" pitchFamily="49" charset="-128"/>
                <a:ea typeface="ＭＳ ゴシック" pitchFamily="49" charset="-128"/>
              </a:rPr>
              <a:t>　</a:t>
            </a:r>
            <a:r>
              <a:rPr lang="ja-JP" altLang="en-US" sz="2400" dirty="0" smtClean="0">
                <a:solidFill>
                  <a:srgbClr val="FFFFFF"/>
                </a:solidFill>
                <a:effectLst>
                  <a:outerShdw blurRad="38100" dist="38100" dir="2700000" algn="tl">
                    <a:srgbClr val="000000">
                      <a:alpha val="43137"/>
                    </a:srgbClr>
                  </a:outerShdw>
                </a:effectLst>
                <a:latin typeface="ＭＳ ゴシック" pitchFamily="49" charset="-128"/>
                <a:ea typeface="ＭＳ ゴシック" pitchFamily="49" charset="-128"/>
              </a:rPr>
              <a:t>　 医師、歯科医師又は薬剤師のうちから、任命し、</a:t>
            </a:r>
            <a:endParaRPr lang="en-US" altLang="ja-JP" sz="2400" dirty="0" smtClean="0">
              <a:solidFill>
                <a:srgbClr val="FFFFFF"/>
              </a:solidFill>
              <a:effectLst>
                <a:outerShdw blurRad="38100" dist="38100" dir="2700000" algn="tl">
                  <a:srgbClr val="000000">
                    <a:alpha val="43137"/>
                  </a:srgbClr>
                </a:outerShdw>
              </a:effectLst>
              <a:latin typeface="ＭＳ ゴシック" pitchFamily="49" charset="-128"/>
              <a:ea typeface="ＭＳ ゴシック" pitchFamily="49" charset="-128"/>
            </a:endParaRPr>
          </a:p>
          <a:p>
            <a:pPr fontAlgn="base">
              <a:spcAft>
                <a:spcPct val="0"/>
              </a:spcAft>
              <a:buFont typeface="Wingdings" pitchFamily="2" charset="2"/>
              <a:buNone/>
              <a:defRPr/>
            </a:pPr>
            <a:r>
              <a:rPr lang="ja-JP" altLang="en-US" sz="2400" dirty="0">
                <a:solidFill>
                  <a:srgbClr val="FFFFFF"/>
                </a:solidFill>
                <a:effectLst>
                  <a:outerShdw blurRad="38100" dist="38100" dir="2700000" algn="tl">
                    <a:srgbClr val="000000">
                      <a:alpha val="43137"/>
                    </a:srgbClr>
                  </a:outerShdw>
                </a:effectLst>
                <a:latin typeface="ＭＳ ゴシック" pitchFamily="49" charset="-128"/>
                <a:ea typeface="ＭＳ ゴシック" pitchFamily="49" charset="-128"/>
              </a:rPr>
              <a:t>　</a:t>
            </a:r>
            <a:r>
              <a:rPr lang="ja-JP" altLang="en-US" sz="2400" dirty="0" smtClean="0">
                <a:solidFill>
                  <a:srgbClr val="FFFFFF"/>
                </a:solidFill>
                <a:effectLst>
                  <a:outerShdw blurRad="38100" dist="38100" dir="2700000" algn="tl">
                    <a:srgbClr val="000000">
                      <a:alpha val="43137"/>
                    </a:srgbClr>
                  </a:outerShdw>
                </a:effectLst>
                <a:latin typeface="ＭＳ ゴシック" pitchFamily="49" charset="-128"/>
                <a:ea typeface="ＭＳ ゴシック" pitchFamily="49" charset="-128"/>
              </a:rPr>
              <a:t>　 又は委嘱する。</a:t>
            </a:r>
          </a:p>
          <a:p>
            <a:pPr fontAlgn="base">
              <a:spcAft>
                <a:spcPct val="0"/>
              </a:spcAft>
              <a:buFont typeface="Wingdings" pitchFamily="2" charset="2"/>
              <a:buNone/>
              <a:defRPr/>
            </a:pPr>
            <a:r>
              <a:rPr lang="ja-JP" altLang="en-US" sz="2400" dirty="0" smtClean="0">
                <a:solidFill>
                  <a:srgbClr val="FFFFFF"/>
                </a:solidFill>
                <a:effectLst>
                  <a:outerShdw blurRad="38100" dist="38100" dir="2700000" algn="tl">
                    <a:srgbClr val="000000">
                      <a:alpha val="43137"/>
                    </a:srgbClr>
                  </a:outerShdw>
                </a:effectLst>
                <a:latin typeface="ＭＳ ゴシック" pitchFamily="49" charset="-128"/>
                <a:ea typeface="ＭＳ ゴシック" pitchFamily="49" charset="-128"/>
              </a:rPr>
              <a:t>　４ 学校医、学校歯科医及び学校薬剤師は、学校におけ</a:t>
            </a:r>
            <a:endParaRPr lang="en-US" altLang="ja-JP" sz="2400" dirty="0" smtClean="0">
              <a:solidFill>
                <a:srgbClr val="FFFFFF"/>
              </a:solidFill>
              <a:effectLst>
                <a:outerShdw blurRad="38100" dist="38100" dir="2700000" algn="tl">
                  <a:srgbClr val="000000">
                    <a:alpha val="43137"/>
                  </a:srgbClr>
                </a:outerShdw>
              </a:effectLst>
              <a:latin typeface="ＭＳ ゴシック" pitchFamily="49" charset="-128"/>
              <a:ea typeface="ＭＳ ゴシック" pitchFamily="49" charset="-128"/>
            </a:endParaRPr>
          </a:p>
          <a:p>
            <a:pPr fontAlgn="base">
              <a:spcAft>
                <a:spcPct val="0"/>
              </a:spcAft>
              <a:buFont typeface="Wingdings" pitchFamily="2" charset="2"/>
              <a:buNone/>
              <a:defRPr/>
            </a:pPr>
            <a:r>
              <a:rPr lang="ja-JP" altLang="en-US" sz="2400" dirty="0">
                <a:solidFill>
                  <a:srgbClr val="FFFFFF"/>
                </a:solidFill>
                <a:effectLst>
                  <a:outerShdw blurRad="38100" dist="38100" dir="2700000" algn="tl">
                    <a:srgbClr val="000000">
                      <a:alpha val="43137"/>
                    </a:srgbClr>
                  </a:outerShdw>
                </a:effectLst>
                <a:latin typeface="ＭＳ ゴシック" pitchFamily="49" charset="-128"/>
                <a:ea typeface="ＭＳ ゴシック" pitchFamily="49" charset="-128"/>
              </a:rPr>
              <a:t>　</a:t>
            </a:r>
            <a:r>
              <a:rPr lang="ja-JP" altLang="en-US" sz="2400" dirty="0" smtClean="0">
                <a:solidFill>
                  <a:srgbClr val="FFFFFF"/>
                </a:solidFill>
                <a:effectLst>
                  <a:outerShdw blurRad="38100" dist="38100" dir="2700000" algn="tl">
                    <a:srgbClr val="000000">
                      <a:alpha val="43137"/>
                    </a:srgbClr>
                  </a:outerShdw>
                </a:effectLst>
                <a:latin typeface="ＭＳ ゴシック" pitchFamily="49" charset="-128"/>
                <a:ea typeface="ＭＳ ゴシック" pitchFamily="49" charset="-128"/>
              </a:rPr>
              <a:t>　 </a:t>
            </a:r>
            <a:r>
              <a:rPr lang="ja-JP" altLang="en-US" sz="2400" dirty="0" err="1" smtClean="0">
                <a:solidFill>
                  <a:srgbClr val="FFFFFF"/>
                </a:solidFill>
                <a:effectLst>
                  <a:outerShdw blurRad="38100" dist="38100" dir="2700000" algn="tl">
                    <a:srgbClr val="000000">
                      <a:alpha val="43137"/>
                    </a:srgbClr>
                  </a:outerShdw>
                </a:effectLst>
                <a:latin typeface="ＭＳ ゴシック" pitchFamily="49" charset="-128"/>
                <a:ea typeface="ＭＳ ゴシック" pitchFamily="49" charset="-128"/>
              </a:rPr>
              <a:t>る</a:t>
            </a:r>
            <a:r>
              <a:rPr lang="ja-JP" altLang="en-US" sz="2400" dirty="0" smtClean="0">
                <a:solidFill>
                  <a:srgbClr val="FFFFFF"/>
                </a:solidFill>
                <a:effectLst>
                  <a:outerShdw blurRad="38100" dist="38100" dir="2700000" algn="tl">
                    <a:srgbClr val="000000">
                      <a:alpha val="43137"/>
                    </a:srgbClr>
                  </a:outerShdw>
                </a:effectLst>
                <a:latin typeface="ＭＳ ゴシック" pitchFamily="49" charset="-128"/>
                <a:ea typeface="ＭＳ ゴシック" pitchFamily="49" charset="-128"/>
              </a:rPr>
              <a:t>保健管理に関する専門的事項に関し、技術及び</a:t>
            </a:r>
            <a:endParaRPr lang="en-US" altLang="ja-JP" sz="2400" dirty="0" smtClean="0">
              <a:solidFill>
                <a:srgbClr val="FFFFFF"/>
              </a:solidFill>
              <a:effectLst>
                <a:outerShdw blurRad="38100" dist="38100" dir="2700000" algn="tl">
                  <a:srgbClr val="000000">
                    <a:alpha val="43137"/>
                  </a:srgbClr>
                </a:outerShdw>
              </a:effectLst>
              <a:latin typeface="ＭＳ ゴシック" pitchFamily="49" charset="-128"/>
              <a:ea typeface="ＭＳ ゴシック" pitchFamily="49" charset="-128"/>
            </a:endParaRPr>
          </a:p>
          <a:p>
            <a:pPr fontAlgn="base">
              <a:spcAft>
                <a:spcPct val="0"/>
              </a:spcAft>
              <a:buFont typeface="Wingdings" pitchFamily="2" charset="2"/>
              <a:buNone/>
              <a:defRPr/>
            </a:pPr>
            <a:r>
              <a:rPr lang="ja-JP" altLang="en-US" sz="2400" dirty="0">
                <a:solidFill>
                  <a:srgbClr val="FFFFFF"/>
                </a:solidFill>
                <a:effectLst>
                  <a:outerShdw blurRad="38100" dist="38100" dir="2700000" algn="tl">
                    <a:srgbClr val="000000">
                      <a:alpha val="43137"/>
                    </a:srgbClr>
                  </a:outerShdw>
                </a:effectLst>
                <a:latin typeface="ＭＳ ゴシック" pitchFamily="49" charset="-128"/>
                <a:ea typeface="ＭＳ ゴシック" pitchFamily="49" charset="-128"/>
              </a:rPr>
              <a:t>　</a:t>
            </a:r>
            <a:r>
              <a:rPr lang="ja-JP" altLang="en-US" sz="2400" dirty="0" smtClean="0">
                <a:solidFill>
                  <a:srgbClr val="FFFFFF"/>
                </a:solidFill>
                <a:effectLst>
                  <a:outerShdw blurRad="38100" dist="38100" dir="2700000" algn="tl">
                    <a:srgbClr val="000000">
                      <a:alpha val="43137"/>
                    </a:srgbClr>
                  </a:outerShdw>
                </a:effectLst>
                <a:latin typeface="ＭＳ ゴシック" pitchFamily="49" charset="-128"/>
                <a:ea typeface="ＭＳ ゴシック" pitchFamily="49" charset="-128"/>
              </a:rPr>
              <a:t>　 指導に従事する。</a:t>
            </a:r>
          </a:p>
          <a:p>
            <a:pPr fontAlgn="base">
              <a:spcAft>
                <a:spcPct val="0"/>
              </a:spcAft>
              <a:buFont typeface="Wingdings" pitchFamily="2" charset="2"/>
              <a:buNone/>
              <a:defRPr/>
            </a:pPr>
            <a:r>
              <a:rPr lang="ja-JP" altLang="en-US" sz="2400" dirty="0" smtClean="0">
                <a:solidFill>
                  <a:srgbClr val="FFFFFF"/>
                </a:solidFill>
                <a:effectLst>
                  <a:outerShdw blurRad="38100" dist="38100" dir="2700000" algn="tl">
                    <a:srgbClr val="000000">
                      <a:alpha val="43137"/>
                    </a:srgbClr>
                  </a:outerShdw>
                </a:effectLst>
                <a:latin typeface="ＭＳ ゴシック" pitchFamily="49" charset="-128"/>
                <a:ea typeface="ＭＳ ゴシック" pitchFamily="49" charset="-128"/>
              </a:rPr>
              <a:t>　５ 学校医、学校歯科医及び学校薬剤師の職務執行の</a:t>
            </a:r>
            <a:endParaRPr lang="en-US" altLang="ja-JP" sz="2400" dirty="0" smtClean="0">
              <a:solidFill>
                <a:srgbClr val="FFFFFF"/>
              </a:solidFill>
              <a:effectLst>
                <a:outerShdw blurRad="38100" dist="38100" dir="2700000" algn="tl">
                  <a:srgbClr val="000000">
                    <a:alpha val="43137"/>
                  </a:srgbClr>
                </a:outerShdw>
              </a:effectLst>
              <a:latin typeface="ＭＳ ゴシック" pitchFamily="49" charset="-128"/>
              <a:ea typeface="ＭＳ ゴシック" pitchFamily="49" charset="-128"/>
            </a:endParaRPr>
          </a:p>
          <a:p>
            <a:pPr fontAlgn="base">
              <a:spcAft>
                <a:spcPct val="0"/>
              </a:spcAft>
              <a:buFont typeface="Wingdings" pitchFamily="2" charset="2"/>
              <a:buNone/>
              <a:defRPr/>
            </a:pPr>
            <a:r>
              <a:rPr lang="ja-JP" altLang="en-US" sz="2400" dirty="0">
                <a:solidFill>
                  <a:srgbClr val="FFFFFF"/>
                </a:solidFill>
                <a:effectLst>
                  <a:outerShdw blurRad="38100" dist="38100" dir="2700000" algn="tl">
                    <a:srgbClr val="000000">
                      <a:alpha val="43137"/>
                    </a:srgbClr>
                  </a:outerShdw>
                </a:effectLst>
                <a:latin typeface="ＭＳ ゴシック" pitchFamily="49" charset="-128"/>
                <a:ea typeface="ＭＳ ゴシック" pitchFamily="49" charset="-128"/>
              </a:rPr>
              <a:t>　</a:t>
            </a:r>
            <a:r>
              <a:rPr lang="ja-JP" altLang="en-US" sz="2400" dirty="0" smtClean="0">
                <a:solidFill>
                  <a:srgbClr val="FFFFFF"/>
                </a:solidFill>
                <a:effectLst>
                  <a:outerShdw blurRad="38100" dist="38100" dir="2700000" algn="tl">
                    <a:srgbClr val="000000">
                      <a:alpha val="43137"/>
                    </a:srgbClr>
                  </a:outerShdw>
                </a:effectLst>
                <a:latin typeface="ＭＳ ゴシック" pitchFamily="49" charset="-128"/>
                <a:ea typeface="ＭＳ ゴシック" pitchFamily="49" charset="-128"/>
              </a:rPr>
              <a:t>　 準則は、文部科学省令で定める。</a:t>
            </a:r>
            <a:endParaRPr lang="ja-JP" altLang="en-US" sz="2400" dirty="0">
              <a:solidFill>
                <a:srgbClr val="FFFFFF"/>
              </a:solidFill>
              <a:effectLst>
                <a:outerShdw blurRad="38100" dist="38100" dir="2700000" algn="tl">
                  <a:srgbClr val="000000">
                    <a:alpha val="43137"/>
                  </a:srgbClr>
                </a:outerShdw>
              </a:effectLst>
              <a:latin typeface="ＭＳ ゴシック" pitchFamily="49" charset="-128"/>
              <a:ea typeface="ＭＳ ゴシック" pitchFamily="49" charset="-128"/>
            </a:endParaRPr>
          </a:p>
        </p:txBody>
      </p:sp>
    </p:spTree>
    <p:extLst>
      <p:ext uri="{BB962C8B-B14F-4D97-AF65-F5344CB8AC3E}">
        <p14:creationId xmlns:p14="http://schemas.microsoft.com/office/powerpoint/2010/main" val="1802600764"/>
      </p:ext>
    </p:extLst>
  </p:cSld>
  <p:clrMapOvr>
    <a:masterClrMapping/>
  </p:clrMapOvr>
  <p:transition spd="med"/>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bg>
      <p:bgPr>
        <a:solidFill>
          <a:srgbClr val="000099"/>
        </a:solidFill>
        <a:effectLst/>
      </p:bgPr>
    </p:bg>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dirty="0" smtClean="0">
                <a:solidFill>
                  <a:schemeClr val="bg1"/>
                </a:solidFill>
                <a:effectLst>
                  <a:outerShdw blurRad="38100" dist="38100" dir="2700000" algn="tl">
                    <a:srgbClr val="000000">
                      <a:alpha val="43137"/>
                    </a:srgbClr>
                  </a:outerShdw>
                </a:effectLst>
              </a:rPr>
              <a:t>水質基準</a:t>
            </a:r>
            <a:endParaRPr kumimoji="1" lang="ja-JP" altLang="en-US" dirty="0">
              <a:solidFill>
                <a:schemeClr val="bg1"/>
              </a:solidFill>
              <a:effectLst>
                <a:outerShdw blurRad="38100" dist="38100" dir="2700000" algn="tl">
                  <a:srgbClr val="000000">
                    <a:alpha val="43137"/>
                  </a:srgbClr>
                </a:outerShdw>
              </a:effectLst>
            </a:endParaRPr>
          </a:p>
        </p:txBody>
      </p:sp>
      <p:graphicFrame>
        <p:nvGraphicFramePr>
          <p:cNvPr id="6" name="コンテンツ プレースホルダー 5"/>
          <p:cNvGraphicFramePr>
            <a:graphicFrameLocks noGrp="1"/>
          </p:cNvGraphicFramePr>
          <p:nvPr>
            <p:ph idx="1"/>
            <p:extLst/>
          </p:nvPr>
        </p:nvGraphicFramePr>
        <p:xfrm>
          <a:off x="1281739" y="2265801"/>
          <a:ext cx="6552727" cy="3857600"/>
        </p:xfrm>
        <a:graphic>
          <a:graphicData uri="http://schemas.openxmlformats.org/drawingml/2006/chart">
            <c:chart xmlns:c="http://schemas.openxmlformats.org/drawingml/2006/chart" xmlns:r="http://schemas.openxmlformats.org/officeDocument/2006/relationships" r:id="rId3"/>
          </a:graphicData>
        </a:graphic>
      </p:graphicFrame>
      <p:sp>
        <p:nvSpPr>
          <p:cNvPr id="7" name="正方形/長方形 6"/>
          <p:cNvSpPr/>
          <p:nvPr/>
        </p:nvSpPr>
        <p:spPr bwMode="auto">
          <a:xfrm>
            <a:off x="437095" y="3504287"/>
            <a:ext cx="814195" cy="1152128"/>
          </a:xfrm>
          <a:prstGeom prst="rect">
            <a:avLst/>
          </a:prstGeom>
          <a:noFill/>
          <a:ln w="9525" cap="flat" cmpd="sng" algn="ctr">
            <a:noFill/>
            <a:prstDash val="solid"/>
            <a:round/>
            <a:headEnd type="none" w="med" len="med"/>
            <a:tailEnd type="none" w="med" len="med"/>
          </a:ln>
          <a:effectLst/>
          <a:extLst/>
        </p:spPr>
        <p:txBody>
          <a:bodyPr vert="eaVert" wrap="none" lIns="91440" tIns="45720" rIns="91440" bIns="45720" numCol="1" rtlCol="0" anchor="ctr" anchorCtr="0" compatLnSpc="1">
            <a:prstTxWarp prst="textNoShape">
              <a:avLst/>
            </a:prstTxWarp>
          </a:bodyPr>
          <a:lstStyle/>
          <a:p>
            <a:pPr algn="ctr" fontAlgn="base">
              <a:spcBef>
                <a:spcPct val="0"/>
              </a:spcBef>
              <a:spcAft>
                <a:spcPct val="0"/>
              </a:spcAft>
            </a:pPr>
            <a:r>
              <a:rPr lang="ja-JP" altLang="en-US" sz="2400" dirty="0" smtClean="0">
                <a:solidFill>
                  <a:prstClr val="white"/>
                </a:solidFill>
                <a:effectLst>
                  <a:outerShdw blurRad="38100" dist="38100" dir="2700000" algn="tl">
                    <a:srgbClr val="000000">
                      <a:alpha val="43137"/>
                    </a:srgbClr>
                  </a:outerShdw>
                </a:effectLst>
                <a:latin typeface="ＭＳ Ｐゴシック"/>
              </a:rPr>
              <a:t>遊離残留塩素濃度㎎／Ｌ</a:t>
            </a:r>
          </a:p>
        </p:txBody>
      </p:sp>
      <p:sp>
        <p:nvSpPr>
          <p:cNvPr id="8" name="正方形/長方形 7"/>
          <p:cNvSpPr/>
          <p:nvPr/>
        </p:nvSpPr>
        <p:spPr bwMode="auto">
          <a:xfrm>
            <a:off x="3743908" y="6078231"/>
            <a:ext cx="1800200" cy="432048"/>
          </a:xfrm>
          <a:prstGeom prst="rect">
            <a:avLst/>
          </a:prstGeom>
          <a:noFill/>
          <a:ln w="9525" cap="flat" cmpd="sng" algn="ctr">
            <a:noFill/>
            <a:prstDash val="solid"/>
            <a:round/>
            <a:headEnd type="none" w="med" len="med"/>
            <a:tailEnd type="none" w="med" len="med"/>
          </a:ln>
          <a:effectLst/>
          <a:extLst/>
        </p:spPr>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r>
              <a:rPr lang="ja-JP" altLang="en-US" sz="2400" dirty="0" smtClean="0">
                <a:solidFill>
                  <a:prstClr val="white"/>
                </a:solidFill>
                <a:effectLst>
                  <a:outerShdw blurRad="38100" dist="38100" dir="2700000" algn="tl">
                    <a:srgbClr val="000000">
                      <a:alpha val="43137"/>
                    </a:srgbClr>
                  </a:outerShdw>
                </a:effectLst>
                <a:latin typeface="ＭＳ Ｐゴシック"/>
              </a:rPr>
              <a:t>塩素剤注入量</a:t>
            </a:r>
          </a:p>
        </p:txBody>
      </p:sp>
      <p:sp>
        <p:nvSpPr>
          <p:cNvPr id="9" name="左矢印吹き出し 8"/>
          <p:cNvSpPr/>
          <p:nvPr/>
        </p:nvSpPr>
        <p:spPr bwMode="auto">
          <a:xfrm>
            <a:off x="6804248" y="2924944"/>
            <a:ext cx="1728192" cy="648072"/>
          </a:xfrm>
          <a:prstGeom prst="leftArrowCallout">
            <a:avLst>
              <a:gd name="adj1" fmla="val 25000"/>
              <a:gd name="adj2" fmla="val 25000"/>
              <a:gd name="adj3" fmla="val 25000"/>
              <a:gd name="adj4" fmla="val 76875"/>
            </a:avLst>
          </a:prstGeom>
          <a:solidFill>
            <a:schemeClr val="bg1"/>
          </a:solidFill>
          <a:ln w="9525" cap="flat" cmpd="sng" algn="ctr">
            <a:noFill/>
            <a:prstDash val="solid"/>
            <a:round/>
            <a:headEnd type="none" w="med" len="med"/>
            <a:tailEnd type="none" w="med" len="med"/>
          </a:ln>
          <a:effectLst/>
          <a:extLst/>
        </p:spPr>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r>
              <a:rPr lang="ja-JP" altLang="en-US" sz="2400" b="1" dirty="0" smtClean="0">
                <a:solidFill>
                  <a:prstClr val="black"/>
                </a:solidFill>
                <a:effectLst>
                  <a:outerShdw blurRad="38100" dist="38100" dir="2700000" algn="tl">
                    <a:srgbClr val="000000">
                      <a:alpha val="43137"/>
                    </a:srgbClr>
                  </a:outerShdw>
                </a:effectLst>
                <a:latin typeface="Times New Roman" charset="0"/>
              </a:rPr>
              <a:t>プール水</a:t>
            </a:r>
          </a:p>
        </p:txBody>
      </p:sp>
      <p:sp>
        <p:nvSpPr>
          <p:cNvPr id="10" name="左矢印吹き出し 9"/>
          <p:cNvSpPr/>
          <p:nvPr/>
        </p:nvSpPr>
        <p:spPr bwMode="auto">
          <a:xfrm>
            <a:off x="3923928" y="2276872"/>
            <a:ext cx="1440160" cy="648072"/>
          </a:xfrm>
          <a:prstGeom prst="leftArrowCallout">
            <a:avLst>
              <a:gd name="adj1" fmla="val 25000"/>
              <a:gd name="adj2" fmla="val 25000"/>
              <a:gd name="adj3" fmla="val 25000"/>
              <a:gd name="adj4" fmla="val 75523"/>
            </a:avLst>
          </a:prstGeom>
          <a:solidFill>
            <a:schemeClr val="bg1"/>
          </a:solidFill>
          <a:ln w="9525" cap="flat" cmpd="sng" algn="ctr">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r>
              <a:rPr lang="ja-JP" altLang="en-US" sz="2400" b="1" dirty="0" smtClean="0">
                <a:solidFill>
                  <a:prstClr val="black"/>
                </a:solidFill>
                <a:effectLst>
                  <a:outerShdw blurRad="38100" dist="38100" dir="2700000" algn="tl">
                    <a:srgbClr val="000000">
                      <a:alpha val="43137"/>
                    </a:srgbClr>
                  </a:outerShdw>
                </a:effectLst>
                <a:latin typeface="Times New Roman" charset="0"/>
              </a:rPr>
              <a:t>純水</a:t>
            </a:r>
          </a:p>
        </p:txBody>
      </p:sp>
      <p:sp>
        <p:nvSpPr>
          <p:cNvPr id="11" name="正方形/長方形 10"/>
          <p:cNvSpPr/>
          <p:nvPr/>
        </p:nvSpPr>
        <p:spPr>
          <a:xfrm>
            <a:off x="0" y="1268760"/>
            <a:ext cx="9144000" cy="584775"/>
          </a:xfrm>
          <a:prstGeom prst="rect">
            <a:avLst/>
          </a:prstGeom>
        </p:spPr>
        <p:txBody>
          <a:bodyPr wrap="square">
            <a:spAutoFit/>
          </a:bodyPr>
          <a:lstStyle/>
          <a:p>
            <a:pPr algn="ctr"/>
            <a:r>
              <a:rPr lang="ja-JP" altLang="en-US" sz="3200" u="sng" dirty="0" smtClean="0">
                <a:solidFill>
                  <a:prstClr val="white"/>
                </a:solidFill>
                <a:effectLst>
                  <a:outerShdw blurRad="38100" dist="38100" dir="2700000" algn="tl">
                    <a:srgbClr val="000000">
                      <a:alpha val="43137"/>
                    </a:srgbClr>
                  </a:outerShdw>
                </a:effectLst>
                <a:latin typeface="ＭＳ Ｐゴシック"/>
              </a:rPr>
              <a:t>遊離残留塩素濃度について</a:t>
            </a:r>
            <a:endParaRPr lang="ja-JP" altLang="en-US" sz="3200" u="sng" dirty="0">
              <a:solidFill>
                <a:prstClr val="white"/>
              </a:solidFill>
              <a:effectLst>
                <a:outerShdw blurRad="38100" dist="38100" dir="2700000" algn="tl">
                  <a:srgbClr val="000000">
                    <a:alpha val="43137"/>
                  </a:srgbClr>
                </a:outerShdw>
              </a:effectLst>
              <a:latin typeface="ＭＳ Ｐゴシック"/>
            </a:endParaRPr>
          </a:p>
        </p:txBody>
      </p:sp>
      <p:sp>
        <p:nvSpPr>
          <p:cNvPr id="12" name="右矢印 11"/>
          <p:cNvSpPr/>
          <p:nvPr/>
        </p:nvSpPr>
        <p:spPr>
          <a:xfrm rot="3663480">
            <a:off x="3977577" y="4060861"/>
            <a:ext cx="1804429" cy="432048"/>
          </a:xfrm>
          <a:prstGeom prst="rightArrow">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dirty="0">
              <a:solidFill>
                <a:prstClr val="white"/>
              </a:solidFill>
            </a:endParaRPr>
          </a:p>
        </p:txBody>
      </p:sp>
    </p:spTree>
    <p:extLst>
      <p:ext uri="{BB962C8B-B14F-4D97-AF65-F5344CB8AC3E}">
        <p14:creationId xmlns:p14="http://schemas.microsoft.com/office/powerpoint/2010/main" val="2171527069"/>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bg>
      <p:bgPr>
        <a:solidFill>
          <a:srgbClr val="000099"/>
        </a:solidFill>
        <a:effectLst/>
      </p:bgPr>
    </p:bg>
    <p:spTree>
      <p:nvGrpSpPr>
        <p:cNvPr id="1" name=""/>
        <p:cNvGrpSpPr/>
        <p:nvPr/>
      </p:nvGrpSpPr>
      <p:grpSpPr>
        <a:xfrm>
          <a:off x="0" y="0"/>
          <a:ext cx="0" cy="0"/>
          <a:chOff x="0" y="0"/>
          <a:chExt cx="0" cy="0"/>
        </a:xfrm>
      </p:grpSpPr>
      <p:sp>
        <p:nvSpPr>
          <p:cNvPr id="6" name="Text Box 27"/>
          <p:cNvSpPr txBox="1">
            <a:spLocks noChangeArrowheads="1"/>
          </p:cNvSpPr>
          <p:nvPr/>
        </p:nvSpPr>
        <p:spPr bwMode="auto">
          <a:xfrm>
            <a:off x="0" y="456656"/>
            <a:ext cx="9144000" cy="707886"/>
          </a:xfrm>
          <a:prstGeom prst="rect">
            <a:avLst/>
          </a:prstGeom>
          <a:noFill/>
          <a:ln w="9525">
            <a:noFill/>
            <a:miter lim="800000"/>
            <a:headEnd/>
            <a:tailEnd/>
          </a:ln>
          <a:effectLst/>
        </p:spPr>
        <p:txBody>
          <a:bodyPr wrap="square">
            <a:spAutoFit/>
          </a:bodyPr>
          <a:lstStyle/>
          <a:p>
            <a:pPr algn="ctr">
              <a:defRPr/>
            </a:pPr>
            <a:r>
              <a:rPr lang="ja-JP" altLang="en-US" sz="4000" dirty="0" smtClean="0">
                <a:solidFill>
                  <a:prstClr val="white"/>
                </a:solidFill>
                <a:effectLst>
                  <a:outerShdw blurRad="38100" dist="38100" dir="2700000" algn="tl">
                    <a:srgbClr val="000000">
                      <a:alpha val="43137"/>
                    </a:srgbClr>
                  </a:outerShdw>
                </a:effectLst>
              </a:rPr>
              <a:t>塩素剤の種類</a:t>
            </a:r>
            <a:endParaRPr lang="ja-JP" altLang="en-US" sz="4000" dirty="0">
              <a:solidFill>
                <a:prstClr val="white"/>
              </a:solidFill>
              <a:effectLst>
                <a:outerShdw blurRad="38100" dist="38100" dir="2700000" algn="tl">
                  <a:srgbClr val="000000">
                    <a:alpha val="43137"/>
                  </a:srgbClr>
                </a:outerShdw>
              </a:effectLst>
            </a:endParaRPr>
          </a:p>
        </p:txBody>
      </p:sp>
      <p:sp>
        <p:nvSpPr>
          <p:cNvPr id="7" name="Text Box 27"/>
          <p:cNvSpPr txBox="1">
            <a:spLocks noChangeArrowheads="1"/>
          </p:cNvSpPr>
          <p:nvPr/>
        </p:nvSpPr>
        <p:spPr bwMode="auto">
          <a:xfrm>
            <a:off x="755576" y="1484784"/>
            <a:ext cx="8101047" cy="5016758"/>
          </a:xfrm>
          <a:prstGeom prst="rect">
            <a:avLst/>
          </a:prstGeom>
          <a:noFill/>
          <a:ln w="9525">
            <a:noFill/>
            <a:miter lim="800000"/>
            <a:headEnd/>
            <a:tailEnd/>
          </a:ln>
          <a:effectLst/>
        </p:spPr>
        <p:txBody>
          <a:bodyPr wrap="square">
            <a:spAutoFit/>
          </a:bodyPr>
          <a:lstStyle/>
          <a:p>
            <a:r>
              <a:rPr lang="ja-JP" altLang="en-US" sz="2000" dirty="0" smtClean="0">
                <a:solidFill>
                  <a:prstClr val="white"/>
                </a:solidFill>
                <a:effectLst>
                  <a:outerShdw blurRad="38100" dist="38100" dir="2700000" algn="tl">
                    <a:srgbClr val="000000">
                      <a:alpha val="43137"/>
                    </a:srgbClr>
                  </a:outerShdw>
                </a:effectLst>
                <a:latin typeface="ＭＳ Ｐゴシック"/>
              </a:rPr>
              <a:t>●</a:t>
            </a:r>
            <a:r>
              <a:rPr lang="ja-JP" altLang="ja-JP" sz="2000" dirty="0" smtClean="0">
                <a:solidFill>
                  <a:prstClr val="white"/>
                </a:solidFill>
                <a:effectLst>
                  <a:outerShdw blurRad="38100" dist="38100" dir="2700000" algn="tl">
                    <a:srgbClr val="000000">
                      <a:alpha val="43137"/>
                    </a:srgbClr>
                  </a:outerShdw>
                </a:effectLst>
                <a:latin typeface="ＭＳ Ｐゴシック"/>
              </a:rPr>
              <a:t>次</a:t>
            </a:r>
            <a:r>
              <a:rPr lang="ja-JP" altLang="ja-JP" sz="2000" dirty="0">
                <a:solidFill>
                  <a:prstClr val="white"/>
                </a:solidFill>
                <a:effectLst>
                  <a:outerShdw blurRad="38100" dist="38100" dir="2700000" algn="tl">
                    <a:srgbClr val="000000">
                      <a:alpha val="43137"/>
                    </a:srgbClr>
                  </a:outerShdw>
                </a:effectLst>
                <a:latin typeface="ＭＳ Ｐゴシック"/>
              </a:rPr>
              <a:t>亜塩素酸</a:t>
            </a:r>
            <a:r>
              <a:rPr lang="ja-JP" altLang="ja-JP" sz="2000" dirty="0" smtClean="0">
                <a:solidFill>
                  <a:prstClr val="white"/>
                </a:solidFill>
                <a:effectLst>
                  <a:outerShdw blurRad="38100" dist="38100" dir="2700000" algn="tl">
                    <a:srgbClr val="000000">
                      <a:alpha val="43137"/>
                    </a:srgbClr>
                  </a:outerShdw>
                </a:effectLst>
                <a:latin typeface="ＭＳ Ｐゴシック"/>
              </a:rPr>
              <a:t>ナトリウム</a:t>
            </a:r>
            <a:r>
              <a:rPr lang="en-US" altLang="ja-JP" sz="2000" dirty="0">
                <a:solidFill>
                  <a:prstClr val="white"/>
                </a:solidFill>
                <a:effectLst>
                  <a:outerShdw blurRad="38100" dist="38100" dir="2700000" algn="tl">
                    <a:srgbClr val="000000">
                      <a:alpha val="43137"/>
                    </a:srgbClr>
                  </a:outerShdw>
                </a:effectLst>
                <a:latin typeface="ＭＳ Ｐゴシック"/>
              </a:rPr>
              <a:t/>
            </a:r>
            <a:br>
              <a:rPr lang="en-US" altLang="ja-JP" sz="2000" dirty="0">
                <a:solidFill>
                  <a:prstClr val="white"/>
                </a:solidFill>
                <a:effectLst>
                  <a:outerShdw blurRad="38100" dist="38100" dir="2700000" algn="tl">
                    <a:srgbClr val="000000">
                      <a:alpha val="43137"/>
                    </a:srgbClr>
                  </a:outerShdw>
                </a:effectLst>
                <a:latin typeface="ＭＳ Ｐゴシック"/>
              </a:rPr>
            </a:br>
            <a:r>
              <a:rPr lang="ja-JP" altLang="ja-JP" sz="2000" dirty="0">
                <a:solidFill>
                  <a:prstClr val="white"/>
                </a:solidFill>
                <a:effectLst>
                  <a:outerShdw blurRad="38100" dist="38100" dir="2700000" algn="tl">
                    <a:srgbClr val="000000">
                      <a:alpha val="43137"/>
                    </a:srgbClr>
                  </a:outerShdw>
                </a:effectLst>
                <a:latin typeface="ＭＳ Ｐゴシック"/>
              </a:rPr>
              <a:t>　</a:t>
            </a:r>
            <a:r>
              <a:rPr lang="en-US" altLang="ja-JP" sz="2000" dirty="0" smtClean="0">
                <a:solidFill>
                  <a:prstClr val="white"/>
                </a:solidFill>
                <a:effectLst>
                  <a:outerShdw blurRad="38100" dist="38100" dir="2700000" algn="tl">
                    <a:srgbClr val="000000">
                      <a:alpha val="43137"/>
                    </a:srgbClr>
                  </a:outerShdw>
                </a:effectLst>
                <a:latin typeface="ＭＳ Ｐゴシック"/>
              </a:rPr>
              <a:t> </a:t>
            </a:r>
            <a:r>
              <a:rPr lang="ja-JP" altLang="ja-JP" sz="2000" dirty="0" smtClean="0">
                <a:solidFill>
                  <a:prstClr val="white"/>
                </a:solidFill>
                <a:effectLst>
                  <a:outerShdw blurRad="38100" dist="38100" dir="2700000" algn="tl">
                    <a:srgbClr val="000000">
                      <a:alpha val="43137"/>
                    </a:srgbClr>
                  </a:outerShdw>
                </a:effectLst>
                <a:latin typeface="ＭＳ Ｐゴシック"/>
              </a:rPr>
              <a:t>次</a:t>
            </a:r>
            <a:r>
              <a:rPr lang="ja-JP" altLang="ja-JP" sz="2000" dirty="0">
                <a:solidFill>
                  <a:prstClr val="white"/>
                </a:solidFill>
                <a:effectLst>
                  <a:outerShdw blurRad="38100" dist="38100" dir="2700000" algn="tl">
                    <a:srgbClr val="000000">
                      <a:alpha val="43137"/>
                    </a:srgbClr>
                  </a:outerShdw>
                </a:effectLst>
                <a:latin typeface="ＭＳ Ｐゴシック"/>
              </a:rPr>
              <a:t>亜塩素酸は</a:t>
            </a:r>
            <a:r>
              <a:rPr lang="en-US" altLang="ja-JP" sz="2000" dirty="0" err="1">
                <a:solidFill>
                  <a:prstClr val="white"/>
                </a:solidFill>
                <a:effectLst>
                  <a:outerShdw blurRad="38100" dist="38100" dir="2700000" algn="tl">
                    <a:srgbClr val="000000">
                      <a:alpha val="43137"/>
                    </a:srgbClr>
                  </a:outerShdw>
                </a:effectLst>
                <a:latin typeface="ＭＳ Ｐゴシック"/>
              </a:rPr>
              <a:t>NaOCl</a:t>
            </a:r>
            <a:r>
              <a:rPr lang="ja-JP" altLang="ja-JP" sz="2000" dirty="0">
                <a:solidFill>
                  <a:prstClr val="white"/>
                </a:solidFill>
                <a:effectLst>
                  <a:outerShdw blurRad="38100" dist="38100" dir="2700000" algn="tl">
                    <a:srgbClr val="000000">
                      <a:alpha val="43137"/>
                    </a:srgbClr>
                  </a:outerShdw>
                </a:effectLst>
                <a:latin typeface="ＭＳ Ｐゴシック"/>
              </a:rPr>
              <a:t>の</a:t>
            </a:r>
            <a:r>
              <a:rPr lang="ja-JP" altLang="ja-JP" sz="2000" dirty="0" smtClean="0">
                <a:solidFill>
                  <a:prstClr val="white"/>
                </a:solidFill>
                <a:effectLst>
                  <a:outerShdw blurRad="38100" dist="38100" dir="2700000" algn="tl">
                    <a:srgbClr val="000000">
                      <a:alpha val="43137"/>
                    </a:srgbClr>
                  </a:outerShdw>
                </a:effectLst>
                <a:latin typeface="ＭＳ Ｐゴシック"/>
              </a:rPr>
              <a:t>水溶液。</a:t>
            </a:r>
            <a:r>
              <a:rPr lang="ja-JP" altLang="ja-JP" sz="2000" dirty="0">
                <a:solidFill>
                  <a:prstClr val="white"/>
                </a:solidFill>
                <a:effectLst>
                  <a:outerShdw blurRad="38100" dist="38100" dir="2700000" algn="tl">
                    <a:srgbClr val="000000">
                      <a:alpha val="43137"/>
                    </a:srgbClr>
                  </a:outerShdw>
                </a:effectLst>
                <a:latin typeface="ＭＳ Ｐゴシック"/>
              </a:rPr>
              <a:t>濃厚なままの液体は次亜塩素酸</a:t>
            </a:r>
            <a:r>
              <a:rPr lang="ja-JP" altLang="ja-JP" sz="2000" dirty="0" smtClean="0">
                <a:solidFill>
                  <a:prstClr val="white"/>
                </a:solidFill>
                <a:effectLst>
                  <a:outerShdw blurRad="38100" dist="38100" dir="2700000" algn="tl">
                    <a:srgbClr val="000000">
                      <a:alpha val="43137"/>
                    </a:srgbClr>
                  </a:outerShdw>
                </a:effectLst>
                <a:latin typeface="ＭＳ Ｐゴシック"/>
              </a:rPr>
              <a:t>ナトリ</a:t>
            </a:r>
            <a:endParaRPr lang="en-US" altLang="ja-JP" sz="2000" dirty="0" smtClean="0">
              <a:solidFill>
                <a:prstClr val="white"/>
              </a:solidFill>
              <a:effectLst>
                <a:outerShdw blurRad="38100" dist="38100" dir="2700000" algn="tl">
                  <a:srgbClr val="000000">
                    <a:alpha val="43137"/>
                  </a:srgbClr>
                </a:outerShdw>
              </a:effectLst>
              <a:latin typeface="ＭＳ Ｐゴシック"/>
            </a:endParaRPr>
          </a:p>
          <a:p>
            <a:r>
              <a:rPr lang="ja-JP" altLang="en-US" sz="2000" dirty="0" smtClean="0">
                <a:solidFill>
                  <a:prstClr val="white"/>
                </a:solidFill>
                <a:effectLst>
                  <a:outerShdw blurRad="38100" dist="38100" dir="2700000" algn="tl">
                    <a:srgbClr val="000000">
                      <a:alpha val="43137"/>
                    </a:srgbClr>
                  </a:outerShdw>
                </a:effectLst>
                <a:latin typeface="ＭＳ Ｐゴシック"/>
              </a:rPr>
              <a:t>　 </a:t>
            </a:r>
            <a:r>
              <a:rPr lang="ja-JP" altLang="ja-JP" sz="2000" dirty="0" smtClean="0">
                <a:solidFill>
                  <a:prstClr val="white"/>
                </a:solidFill>
                <a:effectLst>
                  <a:outerShdw blurRad="38100" dist="38100" dir="2700000" algn="tl">
                    <a:srgbClr val="000000">
                      <a:alpha val="43137"/>
                    </a:srgbClr>
                  </a:outerShdw>
                </a:effectLst>
                <a:latin typeface="ＭＳ Ｐゴシック"/>
              </a:rPr>
              <a:t>ウム</a:t>
            </a:r>
            <a:r>
              <a:rPr lang="ja-JP" altLang="ja-JP" sz="2000" dirty="0">
                <a:solidFill>
                  <a:prstClr val="white"/>
                </a:solidFill>
                <a:effectLst>
                  <a:outerShdw blurRad="38100" dist="38100" dir="2700000" algn="tl">
                    <a:srgbClr val="000000">
                      <a:alpha val="43137"/>
                    </a:srgbClr>
                  </a:outerShdw>
                </a:effectLst>
                <a:latin typeface="ＭＳ Ｐゴシック"/>
              </a:rPr>
              <a:t>と水酸化ナトリウムを含むため、皮膚に対して強い腐食性が</a:t>
            </a:r>
            <a:r>
              <a:rPr lang="ja-JP" altLang="ja-JP" sz="2000" dirty="0" smtClean="0">
                <a:solidFill>
                  <a:prstClr val="white"/>
                </a:solidFill>
                <a:effectLst>
                  <a:outerShdw blurRad="38100" dist="38100" dir="2700000" algn="tl">
                    <a:srgbClr val="000000">
                      <a:alpha val="43137"/>
                    </a:srgbClr>
                  </a:outerShdw>
                </a:effectLst>
                <a:latin typeface="ＭＳ Ｐゴシック"/>
              </a:rPr>
              <a:t>あ</a:t>
            </a:r>
            <a:r>
              <a:rPr lang="ja-JP" altLang="en-US" sz="2000" dirty="0" smtClean="0">
                <a:solidFill>
                  <a:prstClr val="white"/>
                </a:solidFill>
                <a:effectLst>
                  <a:outerShdw blurRad="38100" dist="38100" dir="2700000" algn="tl">
                    <a:srgbClr val="000000">
                      <a:alpha val="43137"/>
                    </a:srgbClr>
                  </a:outerShdw>
                </a:effectLst>
                <a:latin typeface="ＭＳ Ｐゴシック"/>
              </a:rPr>
              <a:t>る。</a:t>
            </a:r>
            <a:endParaRPr lang="en-US" altLang="ja-JP" sz="2000" dirty="0" smtClean="0">
              <a:solidFill>
                <a:prstClr val="white"/>
              </a:solidFill>
              <a:effectLst>
                <a:outerShdw blurRad="38100" dist="38100" dir="2700000" algn="tl">
                  <a:srgbClr val="000000">
                    <a:alpha val="43137"/>
                  </a:srgbClr>
                </a:outerShdw>
              </a:effectLst>
              <a:latin typeface="ＭＳ Ｐゴシック"/>
            </a:endParaRPr>
          </a:p>
          <a:p>
            <a:r>
              <a:rPr lang="ja-JP" altLang="en-US" sz="2000" dirty="0">
                <a:solidFill>
                  <a:prstClr val="white"/>
                </a:solidFill>
                <a:effectLst>
                  <a:outerShdw blurRad="38100" dist="38100" dir="2700000" algn="tl">
                    <a:srgbClr val="000000">
                      <a:alpha val="43137"/>
                    </a:srgbClr>
                  </a:outerShdw>
                </a:effectLst>
                <a:latin typeface="ＭＳ Ｐゴシック"/>
              </a:rPr>
              <a:t>　</a:t>
            </a:r>
            <a:r>
              <a:rPr lang="ja-JP" altLang="en-US" sz="2000" dirty="0" smtClean="0">
                <a:solidFill>
                  <a:prstClr val="white"/>
                </a:solidFill>
                <a:effectLst>
                  <a:outerShdw blurRad="38100" dist="38100" dir="2700000" algn="tl">
                    <a:srgbClr val="000000">
                      <a:alpha val="43137"/>
                    </a:srgbClr>
                  </a:outerShdw>
                </a:effectLst>
                <a:latin typeface="ＭＳ Ｐゴシック"/>
              </a:rPr>
              <a:t> </a:t>
            </a:r>
            <a:r>
              <a:rPr lang="ja-JP" altLang="ja-JP" sz="2000" dirty="0" smtClean="0">
                <a:solidFill>
                  <a:prstClr val="white"/>
                </a:solidFill>
                <a:effectLst>
                  <a:outerShdw blurRad="38100" dist="38100" dir="2700000" algn="tl">
                    <a:srgbClr val="000000">
                      <a:alpha val="43137"/>
                    </a:srgbClr>
                  </a:outerShdw>
                </a:effectLst>
                <a:latin typeface="ＭＳ Ｐゴシック"/>
              </a:rPr>
              <a:t>手</a:t>
            </a:r>
            <a:r>
              <a:rPr lang="ja-JP" altLang="ja-JP" sz="2000" dirty="0">
                <a:solidFill>
                  <a:prstClr val="white"/>
                </a:solidFill>
                <a:effectLst>
                  <a:outerShdw blurRad="38100" dist="38100" dir="2700000" algn="tl">
                    <a:srgbClr val="000000">
                      <a:alpha val="43137"/>
                    </a:srgbClr>
                  </a:outerShdw>
                </a:effectLst>
                <a:latin typeface="ＭＳ Ｐゴシック"/>
              </a:rPr>
              <a:t>につくと容器が滑りやすくなるので、取り扱いには注意が</a:t>
            </a:r>
            <a:r>
              <a:rPr lang="ja-JP" altLang="ja-JP" sz="2000" dirty="0" smtClean="0">
                <a:solidFill>
                  <a:prstClr val="white"/>
                </a:solidFill>
                <a:effectLst>
                  <a:outerShdw blurRad="38100" dist="38100" dir="2700000" algn="tl">
                    <a:srgbClr val="000000">
                      <a:alpha val="43137"/>
                    </a:srgbClr>
                  </a:outerShdw>
                </a:effectLst>
                <a:latin typeface="ＭＳ Ｐゴシック"/>
              </a:rPr>
              <a:t>必要。</a:t>
            </a:r>
            <a:endParaRPr lang="en-US" altLang="ja-JP" sz="2000" dirty="0" smtClean="0">
              <a:solidFill>
                <a:prstClr val="white"/>
              </a:solidFill>
              <a:effectLst>
                <a:outerShdw blurRad="38100" dist="38100" dir="2700000" algn="tl">
                  <a:srgbClr val="000000">
                    <a:alpha val="43137"/>
                  </a:srgbClr>
                </a:outerShdw>
              </a:effectLst>
              <a:latin typeface="ＭＳ Ｐゴシック"/>
            </a:endParaRPr>
          </a:p>
          <a:p>
            <a:r>
              <a:rPr lang="ja-JP" altLang="en-US" sz="2000" dirty="0" smtClean="0">
                <a:solidFill>
                  <a:prstClr val="white"/>
                </a:solidFill>
                <a:effectLst>
                  <a:outerShdw blurRad="38100" dist="38100" dir="2700000" algn="tl">
                    <a:srgbClr val="000000">
                      <a:alpha val="43137"/>
                    </a:srgbClr>
                  </a:outerShdw>
                </a:effectLst>
                <a:latin typeface="ＭＳ Ｐゴシック"/>
              </a:rPr>
              <a:t> 　</a:t>
            </a:r>
            <a:r>
              <a:rPr lang="ja-JP" altLang="ja-JP" sz="2000" dirty="0" smtClean="0">
                <a:solidFill>
                  <a:prstClr val="white"/>
                </a:solidFill>
                <a:effectLst>
                  <a:outerShdw blurRad="38100" dist="38100" dir="2700000" algn="tl">
                    <a:srgbClr val="000000">
                      <a:alpha val="43137"/>
                    </a:srgbClr>
                  </a:outerShdw>
                </a:effectLst>
                <a:latin typeface="ＭＳ Ｐゴシック"/>
              </a:rPr>
              <a:t>手</a:t>
            </a:r>
            <a:r>
              <a:rPr lang="ja-JP" altLang="ja-JP" sz="2000" dirty="0">
                <a:solidFill>
                  <a:prstClr val="white"/>
                </a:solidFill>
                <a:effectLst>
                  <a:outerShdw blurRad="38100" dist="38100" dir="2700000" algn="tl">
                    <a:srgbClr val="000000">
                      <a:alpha val="43137"/>
                    </a:srgbClr>
                  </a:outerShdw>
                </a:effectLst>
                <a:latin typeface="ＭＳ Ｐゴシック"/>
              </a:rPr>
              <a:t>などについた場合は、速やかに大量の</a:t>
            </a:r>
            <a:r>
              <a:rPr lang="ja-JP" altLang="ja-JP" sz="2000" dirty="0" smtClean="0">
                <a:solidFill>
                  <a:prstClr val="white"/>
                </a:solidFill>
                <a:effectLst>
                  <a:outerShdw blurRad="38100" dist="38100" dir="2700000" algn="tl">
                    <a:srgbClr val="000000">
                      <a:alpha val="43137"/>
                    </a:srgbClr>
                  </a:outerShdw>
                </a:effectLst>
                <a:latin typeface="ＭＳ Ｐゴシック"/>
              </a:rPr>
              <a:t>水</a:t>
            </a:r>
            <a:r>
              <a:rPr lang="ja-JP" altLang="en-US" sz="2000" dirty="0" smtClean="0">
                <a:solidFill>
                  <a:prstClr val="white"/>
                </a:solidFill>
                <a:effectLst>
                  <a:outerShdw blurRad="38100" dist="38100" dir="2700000" algn="tl">
                    <a:srgbClr val="000000">
                      <a:alpha val="43137"/>
                    </a:srgbClr>
                  </a:outerShdw>
                </a:effectLst>
                <a:latin typeface="ＭＳ Ｐゴシック"/>
              </a:rPr>
              <a:t>で洗う。</a:t>
            </a:r>
            <a:endParaRPr lang="en-US" altLang="ja-JP" sz="2000" dirty="0" smtClean="0">
              <a:solidFill>
                <a:prstClr val="white"/>
              </a:solidFill>
              <a:effectLst>
                <a:outerShdw blurRad="38100" dist="38100" dir="2700000" algn="tl">
                  <a:srgbClr val="000000">
                    <a:alpha val="43137"/>
                  </a:srgbClr>
                </a:outerShdw>
              </a:effectLst>
              <a:latin typeface="ＭＳ Ｐゴシック"/>
            </a:endParaRPr>
          </a:p>
          <a:p>
            <a:endParaRPr lang="en-US" altLang="ja-JP" sz="2000" dirty="0" smtClean="0">
              <a:solidFill>
                <a:prstClr val="white"/>
              </a:solidFill>
              <a:effectLst>
                <a:outerShdw blurRad="38100" dist="38100" dir="2700000" algn="tl">
                  <a:srgbClr val="000000">
                    <a:alpha val="43137"/>
                  </a:srgbClr>
                </a:outerShdw>
              </a:effectLst>
              <a:latin typeface="ＭＳ Ｐゴシック"/>
            </a:endParaRPr>
          </a:p>
          <a:p>
            <a:endParaRPr lang="ja-JP" altLang="ja-JP" sz="2000" dirty="0">
              <a:solidFill>
                <a:prstClr val="white"/>
              </a:solidFill>
              <a:effectLst>
                <a:outerShdw blurRad="38100" dist="38100" dir="2700000" algn="tl">
                  <a:srgbClr val="000000">
                    <a:alpha val="43137"/>
                  </a:srgbClr>
                </a:outerShdw>
              </a:effectLst>
              <a:latin typeface="ＭＳ Ｐゴシック"/>
            </a:endParaRPr>
          </a:p>
          <a:p>
            <a:r>
              <a:rPr lang="ja-JP" altLang="en-US" sz="2000" dirty="0" smtClean="0">
                <a:solidFill>
                  <a:prstClr val="white"/>
                </a:solidFill>
                <a:effectLst>
                  <a:outerShdw blurRad="38100" dist="38100" dir="2700000" algn="tl">
                    <a:srgbClr val="000000">
                      <a:alpha val="43137"/>
                    </a:srgbClr>
                  </a:outerShdw>
                </a:effectLst>
                <a:latin typeface="ＭＳ Ｐゴシック"/>
              </a:rPr>
              <a:t>●</a:t>
            </a:r>
            <a:r>
              <a:rPr lang="ja-JP" altLang="ja-JP" sz="2000" dirty="0" smtClean="0">
                <a:solidFill>
                  <a:prstClr val="white"/>
                </a:solidFill>
                <a:effectLst>
                  <a:outerShdw blurRad="38100" dist="38100" dir="2700000" algn="tl">
                    <a:srgbClr val="000000">
                      <a:alpha val="43137"/>
                    </a:srgbClr>
                  </a:outerShdw>
                </a:effectLst>
                <a:latin typeface="ＭＳ Ｐゴシック"/>
              </a:rPr>
              <a:t>次</a:t>
            </a:r>
            <a:r>
              <a:rPr lang="ja-JP" altLang="ja-JP" sz="2000" dirty="0">
                <a:solidFill>
                  <a:prstClr val="white"/>
                </a:solidFill>
                <a:effectLst>
                  <a:outerShdw blurRad="38100" dist="38100" dir="2700000" algn="tl">
                    <a:srgbClr val="000000">
                      <a:alpha val="43137"/>
                    </a:srgbClr>
                  </a:outerShdw>
                </a:effectLst>
                <a:latin typeface="ＭＳ Ｐゴシック"/>
              </a:rPr>
              <a:t>亜塩素酸カルシウム</a:t>
            </a:r>
            <a:r>
              <a:rPr lang="en-US" altLang="ja-JP" sz="2000" dirty="0">
                <a:solidFill>
                  <a:prstClr val="white"/>
                </a:solidFill>
                <a:effectLst>
                  <a:outerShdw blurRad="38100" dist="38100" dir="2700000" algn="tl">
                    <a:srgbClr val="000000">
                      <a:alpha val="43137"/>
                    </a:srgbClr>
                  </a:outerShdw>
                </a:effectLst>
                <a:latin typeface="ＭＳ Ｐゴシック"/>
              </a:rPr>
              <a:t/>
            </a:r>
            <a:br>
              <a:rPr lang="en-US" altLang="ja-JP" sz="2000" dirty="0">
                <a:solidFill>
                  <a:prstClr val="white"/>
                </a:solidFill>
                <a:effectLst>
                  <a:outerShdw blurRad="38100" dist="38100" dir="2700000" algn="tl">
                    <a:srgbClr val="000000">
                      <a:alpha val="43137"/>
                    </a:srgbClr>
                  </a:outerShdw>
                </a:effectLst>
                <a:latin typeface="ＭＳ Ｐゴシック"/>
              </a:rPr>
            </a:br>
            <a:r>
              <a:rPr lang="ja-JP" altLang="ja-JP" sz="2000" dirty="0">
                <a:solidFill>
                  <a:prstClr val="white"/>
                </a:solidFill>
                <a:effectLst>
                  <a:outerShdw blurRad="38100" dist="38100" dir="2700000" algn="tl">
                    <a:srgbClr val="000000">
                      <a:alpha val="43137"/>
                    </a:srgbClr>
                  </a:outerShdw>
                </a:effectLst>
                <a:latin typeface="ＭＳ Ｐゴシック"/>
              </a:rPr>
              <a:t>　</a:t>
            </a:r>
            <a:r>
              <a:rPr lang="en-US" altLang="ja-JP" sz="2000" dirty="0" smtClean="0">
                <a:solidFill>
                  <a:prstClr val="white"/>
                </a:solidFill>
                <a:effectLst>
                  <a:outerShdw blurRad="38100" dist="38100" dir="2700000" algn="tl">
                    <a:srgbClr val="000000">
                      <a:alpha val="43137"/>
                    </a:srgbClr>
                  </a:outerShdw>
                </a:effectLst>
                <a:latin typeface="ＭＳ Ｐゴシック"/>
              </a:rPr>
              <a:t> </a:t>
            </a:r>
            <a:r>
              <a:rPr lang="ja-JP" altLang="ja-JP" sz="2000" dirty="0" smtClean="0">
                <a:solidFill>
                  <a:prstClr val="white"/>
                </a:solidFill>
                <a:effectLst>
                  <a:outerShdw blurRad="38100" dist="38100" dir="2700000" algn="tl">
                    <a:srgbClr val="000000">
                      <a:alpha val="43137"/>
                    </a:srgbClr>
                  </a:outerShdw>
                </a:effectLst>
                <a:latin typeface="ＭＳ Ｐゴシック"/>
              </a:rPr>
              <a:t>次</a:t>
            </a:r>
            <a:r>
              <a:rPr lang="ja-JP" altLang="ja-JP" sz="2000" dirty="0">
                <a:solidFill>
                  <a:prstClr val="white"/>
                </a:solidFill>
                <a:effectLst>
                  <a:outerShdw blurRad="38100" dist="38100" dir="2700000" algn="tl">
                    <a:srgbClr val="000000">
                      <a:alpha val="43137"/>
                    </a:srgbClr>
                  </a:outerShdw>
                </a:effectLst>
                <a:latin typeface="ＭＳ Ｐゴシック"/>
              </a:rPr>
              <a:t>亜塩素酸カルシウムを主成分とする白色、固体の</a:t>
            </a:r>
            <a:r>
              <a:rPr lang="ja-JP" altLang="ja-JP" sz="2000" dirty="0" smtClean="0">
                <a:solidFill>
                  <a:prstClr val="white"/>
                </a:solidFill>
                <a:effectLst>
                  <a:outerShdw blurRad="38100" dist="38100" dir="2700000" algn="tl">
                    <a:srgbClr val="000000">
                      <a:alpha val="43137"/>
                    </a:srgbClr>
                  </a:outerShdw>
                </a:effectLst>
                <a:latin typeface="ＭＳ Ｐゴシック"/>
              </a:rPr>
              <a:t>塩素剤。</a:t>
            </a:r>
            <a:r>
              <a:rPr lang="ja-JP" altLang="en-US" sz="2000" dirty="0" smtClean="0">
                <a:solidFill>
                  <a:prstClr val="white"/>
                </a:solidFill>
                <a:effectLst>
                  <a:outerShdw blurRad="38100" dist="38100" dir="2700000" algn="tl">
                    <a:srgbClr val="000000">
                      <a:alpha val="43137"/>
                    </a:srgbClr>
                  </a:outerShdw>
                </a:effectLst>
                <a:latin typeface="ＭＳ Ｐゴシック"/>
              </a:rPr>
              <a:t>　</a:t>
            </a:r>
            <a:endParaRPr lang="en-US" altLang="ja-JP" sz="2000" dirty="0" smtClean="0">
              <a:solidFill>
                <a:prstClr val="white"/>
              </a:solidFill>
              <a:effectLst>
                <a:outerShdw blurRad="38100" dist="38100" dir="2700000" algn="tl">
                  <a:srgbClr val="000000">
                    <a:alpha val="43137"/>
                  </a:srgbClr>
                </a:outerShdw>
              </a:effectLst>
              <a:latin typeface="ＭＳ Ｐゴシック"/>
            </a:endParaRPr>
          </a:p>
          <a:p>
            <a:r>
              <a:rPr lang="ja-JP" altLang="en-US" sz="2000" dirty="0" smtClean="0">
                <a:solidFill>
                  <a:prstClr val="white"/>
                </a:solidFill>
                <a:effectLst>
                  <a:outerShdw blurRad="38100" dist="38100" dir="2700000" algn="tl">
                    <a:srgbClr val="000000">
                      <a:alpha val="43137"/>
                    </a:srgbClr>
                  </a:outerShdw>
                </a:effectLst>
                <a:latin typeface="ＭＳ Ｐゴシック"/>
              </a:rPr>
              <a:t>　 </a:t>
            </a:r>
            <a:r>
              <a:rPr lang="ja-JP" altLang="ja-JP" sz="2000" dirty="0" smtClean="0">
                <a:solidFill>
                  <a:prstClr val="white"/>
                </a:solidFill>
                <a:effectLst>
                  <a:outerShdw blurRad="38100" dist="38100" dir="2700000" algn="tl">
                    <a:srgbClr val="000000">
                      <a:alpha val="43137"/>
                    </a:srgbClr>
                  </a:outerShdw>
                </a:effectLst>
                <a:latin typeface="ＭＳ Ｐゴシック"/>
              </a:rPr>
              <a:t>別名</a:t>
            </a:r>
            <a:r>
              <a:rPr lang="ja-JP" altLang="ja-JP" sz="2000" dirty="0">
                <a:solidFill>
                  <a:prstClr val="white"/>
                </a:solidFill>
                <a:effectLst>
                  <a:outerShdw blurRad="38100" dist="38100" dir="2700000" algn="tl">
                    <a:srgbClr val="000000">
                      <a:alpha val="43137"/>
                    </a:srgbClr>
                  </a:outerShdw>
                </a:effectLst>
                <a:latin typeface="ＭＳ Ｐゴシック"/>
              </a:rPr>
              <a:t>はさらし粉</a:t>
            </a:r>
            <a:r>
              <a:rPr lang="ja-JP" altLang="ja-JP" sz="2000" dirty="0" smtClean="0">
                <a:solidFill>
                  <a:prstClr val="white"/>
                </a:solidFill>
                <a:effectLst>
                  <a:outerShdw blurRad="38100" dist="38100" dir="2700000" algn="tl">
                    <a:srgbClr val="000000">
                      <a:alpha val="43137"/>
                    </a:srgbClr>
                  </a:outerShdw>
                </a:effectLst>
                <a:latin typeface="ＭＳ Ｐゴシック"/>
              </a:rPr>
              <a:t>。</a:t>
            </a:r>
            <a:endParaRPr lang="en-US" altLang="ja-JP" sz="2000" dirty="0" smtClean="0">
              <a:solidFill>
                <a:prstClr val="white"/>
              </a:solidFill>
              <a:effectLst>
                <a:outerShdw blurRad="38100" dist="38100" dir="2700000" algn="tl">
                  <a:srgbClr val="000000">
                    <a:alpha val="43137"/>
                  </a:srgbClr>
                </a:outerShdw>
              </a:effectLst>
              <a:latin typeface="ＭＳ Ｐゴシック"/>
            </a:endParaRPr>
          </a:p>
          <a:p>
            <a:endParaRPr lang="en-US" altLang="ja-JP" sz="2000" dirty="0" smtClean="0">
              <a:solidFill>
                <a:prstClr val="white"/>
              </a:solidFill>
              <a:effectLst>
                <a:outerShdw blurRad="38100" dist="38100" dir="2700000" algn="tl">
                  <a:srgbClr val="000000">
                    <a:alpha val="43137"/>
                  </a:srgbClr>
                </a:outerShdw>
              </a:effectLst>
              <a:latin typeface="ＭＳ Ｐゴシック"/>
            </a:endParaRPr>
          </a:p>
          <a:p>
            <a:endParaRPr lang="ja-JP" altLang="ja-JP" sz="2000" dirty="0">
              <a:solidFill>
                <a:prstClr val="white"/>
              </a:solidFill>
              <a:effectLst>
                <a:outerShdw blurRad="38100" dist="38100" dir="2700000" algn="tl">
                  <a:srgbClr val="000000">
                    <a:alpha val="43137"/>
                  </a:srgbClr>
                </a:outerShdw>
              </a:effectLst>
              <a:latin typeface="ＭＳ Ｐゴシック"/>
            </a:endParaRPr>
          </a:p>
          <a:p>
            <a:r>
              <a:rPr lang="ja-JP" altLang="en-US" sz="2000" dirty="0">
                <a:solidFill>
                  <a:prstClr val="white"/>
                </a:solidFill>
                <a:effectLst>
                  <a:outerShdw blurRad="38100" dist="38100" dir="2700000" algn="tl">
                    <a:srgbClr val="000000">
                      <a:alpha val="43137"/>
                    </a:srgbClr>
                  </a:outerShdw>
                </a:effectLst>
                <a:latin typeface="ＭＳ Ｐゴシック"/>
              </a:rPr>
              <a:t>●</a:t>
            </a:r>
            <a:r>
              <a:rPr lang="ja-JP" altLang="ja-JP" sz="2000" dirty="0" smtClean="0">
                <a:solidFill>
                  <a:prstClr val="white"/>
                </a:solidFill>
                <a:effectLst>
                  <a:outerShdw blurRad="38100" dist="38100" dir="2700000" algn="tl">
                    <a:srgbClr val="000000">
                      <a:alpha val="43137"/>
                    </a:srgbClr>
                  </a:outerShdw>
                </a:effectLst>
                <a:latin typeface="ＭＳ Ｐゴシック"/>
              </a:rPr>
              <a:t>塩素化</a:t>
            </a:r>
            <a:r>
              <a:rPr lang="ja-JP" altLang="ja-JP" sz="2000" dirty="0">
                <a:solidFill>
                  <a:prstClr val="white"/>
                </a:solidFill>
                <a:effectLst>
                  <a:outerShdw blurRad="38100" dist="38100" dir="2700000" algn="tl">
                    <a:srgbClr val="000000">
                      <a:alpha val="43137"/>
                    </a:srgbClr>
                  </a:outerShdw>
                </a:effectLst>
                <a:latin typeface="ＭＳ Ｐゴシック"/>
              </a:rPr>
              <a:t>イソシアヌル酸</a:t>
            </a:r>
            <a:r>
              <a:rPr lang="en-US" altLang="ja-JP" sz="2000" dirty="0">
                <a:solidFill>
                  <a:prstClr val="white"/>
                </a:solidFill>
                <a:effectLst>
                  <a:outerShdw blurRad="38100" dist="38100" dir="2700000" algn="tl">
                    <a:srgbClr val="000000">
                      <a:alpha val="43137"/>
                    </a:srgbClr>
                  </a:outerShdw>
                </a:effectLst>
                <a:latin typeface="ＭＳ Ｐゴシック"/>
              </a:rPr>
              <a:t/>
            </a:r>
            <a:br>
              <a:rPr lang="en-US" altLang="ja-JP" sz="2000" dirty="0">
                <a:solidFill>
                  <a:prstClr val="white"/>
                </a:solidFill>
                <a:effectLst>
                  <a:outerShdw blurRad="38100" dist="38100" dir="2700000" algn="tl">
                    <a:srgbClr val="000000">
                      <a:alpha val="43137"/>
                    </a:srgbClr>
                  </a:outerShdw>
                </a:effectLst>
                <a:latin typeface="ＭＳ Ｐゴシック"/>
              </a:rPr>
            </a:br>
            <a:r>
              <a:rPr lang="ja-JP" altLang="ja-JP" sz="2000" dirty="0">
                <a:solidFill>
                  <a:prstClr val="white"/>
                </a:solidFill>
                <a:effectLst>
                  <a:outerShdw blurRad="38100" dist="38100" dir="2700000" algn="tl">
                    <a:srgbClr val="000000">
                      <a:alpha val="43137"/>
                    </a:srgbClr>
                  </a:outerShdw>
                </a:effectLst>
                <a:latin typeface="ＭＳ Ｐゴシック"/>
              </a:rPr>
              <a:t>　</a:t>
            </a:r>
            <a:r>
              <a:rPr lang="en-US" altLang="ja-JP" sz="2000" dirty="0" smtClean="0">
                <a:solidFill>
                  <a:prstClr val="white"/>
                </a:solidFill>
                <a:effectLst>
                  <a:outerShdw blurRad="38100" dist="38100" dir="2700000" algn="tl">
                    <a:srgbClr val="000000">
                      <a:alpha val="43137"/>
                    </a:srgbClr>
                  </a:outerShdw>
                </a:effectLst>
                <a:latin typeface="ＭＳ Ｐゴシック"/>
              </a:rPr>
              <a:t> </a:t>
            </a:r>
            <a:r>
              <a:rPr lang="ja-JP" altLang="ja-JP" sz="2000" dirty="0" smtClean="0">
                <a:solidFill>
                  <a:prstClr val="white"/>
                </a:solidFill>
                <a:effectLst>
                  <a:outerShdw blurRad="38100" dist="38100" dir="2700000" algn="tl">
                    <a:srgbClr val="000000">
                      <a:alpha val="43137"/>
                    </a:srgbClr>
                  </a:outerShdw>
                </a:effectLst>
                <a:latin typeface="ＭＳ Ｐゴシック"/>
              </a:rPr>
              <a:t>イソシアヌル</a:t>
            </a:r>
            <a:r>
              <a:rPr lang="ja-JP" altLang="ja-JP" sz="2000" dirty="0">
                <a:solidFill>
                  <a:prstClr val="white"/>
                </a:solidFill>
                <a:effectLst>
                  <a:outerShdw blurRad="38100" dist="38100" dir="2700000" algn="tl">
                    <a:srgbClr val="000000">
                      <a:alpha val="43137"/>
                    </a:srgbClr>
                  </a:outerShdw>
                </a:effectLst>
                <a:latin typeface="ＭＳ Ｐゴシック"/>
              </a:rPr>
              <a:t>酸という化学的に安定な化合物に塩素を作用させて</a:t>
            </a:r>
            <a:r>
              <a:rPr lang="ja-JP" altLang="ja-JP" sz="2000" dirty="0" smtClean="0">
                <a:solidFill>
                  <a:prstClr val="white"/>
                </a:solidFill>
                <a:effectLst>
                  <a:outerShdw blurRad="38100" dist="38100" dir="2700000" algn="tl">
                    <a:srgbClr val="000000">
                      <a:alpha val="43137"/>
                    </a:srgbClr>
                  </a:outerShdw>
                </a:effectLst>
                <a:latin typeface="ＭＳ Ｐゴシック"/>
              </a:rPr>
              <a:t>製造</a:t>
            </a:r>
            <a:endParaRPr lang="en-US" altLang="ja-JP" sz="2000" dirty="0" smtClean="0">
              <a:solidFill>
                <a:prstClr val="white"/>
              </a:solidFill>
              <a:effectLst>
                <a:outerShdw blurRad="38100" dist="38100" dir="2700000" algn="tl">
                  <a:srgbClr val="000000">
                    <a:alpha val="43137"/>
                  </a:srgbClr>
                </a:outerShdw>
              </a:effectLst>
              <a:latin typeface="ＭＳ Ｐゴシック"/>
            </a:endParaRPr>
          </a:p>
          <a:p>
            <a:r>
              <a:rPr lang="ja-JP" altLang="en-US" sz="2000" dirty="0">
                <a:solidFill>
                  <a:prstClr val="white"/>
                </a:solidFill>
                <a:effectLst>
                  <a:outerShdw blurRad="38100" dist="38100" dir="2700000" algn="tl">
                    <a:srgbClr val="000000">
                      <a:alpha val="43137"/>
                    </a:srgbClr>
                  </a:outerShdw>
                </a:effectLst>
                <a:latin typeface="ＭＳ Ｐゴシック"/>
              </a:rPr>
              <a:t>　</a:t>
            </a:r>
            <a:r>
              <a:rPr lang="ja-JP" altLang="en-US" sz="2000" dirty="0" smtClean="0">
                <a:solidFill>
                  <a:prstClr val="white"/>
                </a:solidFill>
                <a:effectLst>
                  <a:outerShdw blurRad="38100" dist="38100" dir="2700000" algn="tl">
                    <a:srgbClr val="000000">
                      <a:alpha val="43137"/>
                    </a:srgbClr>
                  </a:outerShdw>
                </a:effectLst>
                <a:latin typeface="ＭＳ Ｐゴシック"/>
              </a:rPr>
              <a:t> </a:t>
            </a:r>
            <a:r>
              <a:rPr lang="ja-JP" altLang="ja-JP" sz="2000" dirty="0" smtClean="0">
                <a:solidFill>
                  <a:prstClr val="white"/>
                </a:solidFill>
                <a:effectLst>
                  <a:outerShdw blurRad="38100" dist="38100" dir="2700000" algn="tl">
                    <a:srgbClr val="000000">
                      <a:alpha val="43137"/>
                    </a:srgbClr>
                  </a:outerShdw>
                </a:effectLst>
                <a:latin typeface="ＭＳ Ｐゴシック"/>
              </a:rPr>
              <a:t>した</a:t>
            </a:r>
            <a:r>
              <a:rPr lang="ja-JP" altLang="ja-JP" sz="2000" dirty="0">
                <a:solidFill>
                  <a:prstClr val="white"/>
                </a:solidFill>
                <a:effectLst>
                  <a:outerShdw blurRad="38100" dist="38100" dir="2700000" algn="tl">
                    <a:srgbClr val="000000">
                      <a:alpha val="43137"/>
                    </a:srgbClr>
                  </a:outerShdw>
                </a:effectLst>
                <a:latin typeface="ＭＳ Ｐゴシック"/>
              </a:rPr>
              <a:t>もので、白色、固体の</a:t>
            </a:r>
            <a:r>
              <a:rPr lang="ja-JP" altLang="ja-JP" sz="2000" dirty="0" smtClean="0">
                <a:solidFill>
                  <a:prstClr val="white"/>
                </a:solidFill>
                <a:effectLst>
                  <a:outerShdw blurRad="38100" dist="38100" dir="2700000" algn="tl">
                    <a:srgbClr val="000000">
                      <a:alpha val="43137"/>
                    </a:srgbClr>
                  </a:outerShdw>
                </a:effectLst>
                <a:latin typeface="ＭＳ Ｐゴシック"/>
              </a:rPr>
              <a:t>塩素剤。</a:t>
            </a:r>
            <a:r>
              <a:rPr lang="ja-JP" altLang="ja-JP" sz="2000" dirty="0">
                <a:solidFill>
                  <a:prstClr val="white"/>
                </a:solidFill>
                <a:effectLst>
                  <a:outerShdw blurRad="38100" dist="38100" dir="2700000" algn="tl">
                    <a:srgbClr val="000000">
                      <a:alpha val="43137"/>
                    </a:srgbClr>
                  </a:outerShdw>
                </a:effectLst>
                <a:latin typeface="ＭＳ Ｐゴシック"/>
              </a:rPr>
              <a:t>塩素の含有量に</a:t>
            </a:r>
            <a:r>
              <a:rPr lang="ja-JP" altLang="ja-JP" sz="2000" dirty="0" smtClean="0">
                <a:solidFill>
                  <a:prstClr val="white"/>
                </a:solidFill>
                <a:effectLst>
                  <a:outerShdw blurRad="38100" dist="38100" dir="2700000" algn="tl">
                    <a:srgbClr val="000000">
                      <a:alpha val="43137"/>
                    </a:srgbClr>
                  </a:outerShdw>
                </a:effectLst>
                <a:latin typeface="ＭＳ Ｐゴシック"/>
              </a:rPr>
              <a:t>よって</a:t>
            </a:r>
            <a:r>
              <a:rPr lang="ja-JP" altLang="en-US" sz="2000" dirty="0" smtClean="0">
                <a:solidFill>
                  <a:prstClr val="white"/>
                </a:solidFill>
                <a:effectLst>
                  <a:outerShdw blurRad="38100" dist="38100" dir="2700000" algn="tl">
                    <a:srgbClr val="000000">
                      <a:alpha val="43137"/>
                    </a:srgbClr>
                  </a:outerShdw>
                </a:effectLst>
                <a:latin typeface="ＭＳ Ｐゴシック"/>
              </a:rPr>
              <a:t>３</a:t>
            </a:r>
            <a:r>
              <a:rPr lang="ja-JP" altLang="ja-JP" sz="2000" dirty="0" smtClean="0">
                <a:solidFill>
                  <a:prstClr val="white"/>
                </a:solidFill>
                <a:effectLst>
                  <a:outerShdw blurRad="38100" dist="38100" dir="2700000" algn="tl">
                    <a:srgbClr val="000000">
                      <a:alpha val="43137"/>
                    </a:srgbClr>
                  </a:outerShdw>
                </a:effectLst>
                <a:latin typeface="ＭＳ Ｐゴシック"/>
              </a:rPr>
              <a:t>種類</a:t>
            </a:r>
            <a:r>
              <a:rPr lang="ja-JP" altLang="ja-JP" sz="2000" dirty="0">
                <a:solidFill>
                  <a:prstClr val="white"/>
                </a:solidFill>
                <a:effectLst>
                  <a:outerShdw blurRad="38100" dist="38100" dir="2700000" algn="tl">
                    <a:srgbClr val="000000">
                      <a:alpha val="43137"/>
                    </a:srgbClr>
                  </a:outerShdw>
                </a:effectLst>
                <a:latin typeface="ＭＳ Ｐゴシック"/>
              </a:rPr>
              <a:t>が</a:t>
            </a:r>
            <a:r>
              <a:rPr lang="ja-JP" altLang="ja-JP" sz="2000" dirty="0" smtClean="0">
                <a:solidFill>
                  <a:prstClr val="white"/>
                </a:solidFill>
                <a:effectLst>
                  <a:outerShdw blurRad="38100" dist="38100" dir="2700000" algn="tl">
                    <a:srgbClr val="000000">
                      <a:alpha val="43137"/>
                    </a:srgbClr>
                  </a:outerShdw>
                </a:effectLst>
                <a:latin typeface="ＭＳ Ｐゴシック"/>
              </a:rPr>
              <a:t>あ</a:t>
            </a:r>
            <a:r>
              <a:rPr lang="ja-JP" altLang="en-US" sz="2000" dirty="0" smtClean="0">
                <a:solidFill>
                  <a:prstClr val="white"/>
                </a:solidFill>
                <a:effectLst>
                  <a:outerShdw blurRad="38100" dist="38100" dir="2700000" algn="tl">
                    <a:srgbClr val="000000">
                      <a:alpha val="43137"/>
                    </a:srgbClr>
                  </a:outerShdw>
                </a:effectLst>
                <a:latin typeface="ＭＳ Ｐゴシック"/>
              </a:rPr>
              <a:t>る</a:t>
            </a:r>
            <a:r>
              <a:rPr lang="ja-JP" altLang="ja-JP" sz="2000" dirty="0" smtClean="0">
                <a:solidFill>
                  <a:prstClr val="white"/>
                </a:solidFill>
                <a:effectLst>
                  <a:outerShdw blurRad="38100" dist="38100" dir="2700000" algn="tl">
                    <a:srgbClr val="000000">
                      <a:alpha val="43137"/>
                    </a:srgbClr>
                  </a:outerShdw>
                </a:effectLst>
                <a:latin typeface="ＭＳ Ｐゴシック"/>
              </a:rPr>
              <a:t>。</a:t>
            </a:r>
            <a:endParaRPr lang="en-US" altLang="ja-JP" sz="2000" dirty="0" smtClean="0">
              <a:solidFill>
                <a:prstClr val="white"/>
              </a:solidFill>
              <a:effectLst>
                <a:outerShdw blurRad="38100" dist="38100" dir="2700000" algn="tl">
                  <a:srgbClr val="000000">
                    <a:alpha val="43137"/>
                  </a:srgbClr>
                </a:outerShdw>
              </a:effectLst>
              <a:latin typeface="ＭＳ Ｐゴシック"/>
            </a:endParaRPr>
          </a:p>
          <a:p>
            <a:r>
              <a:rPr lang="ja-JP" altLang="en-US" sz="2000" dirty="0">
                <a:solidFill>
                  <a:prstClr val="white"/>
                </a:solidFill>
                <a:effectLst>
                  <a:outerShdw blurRad="38100" dist="38100" dir="2700000" algn="tl">
                    <a:srgbClr val="000000">
                      <a:alpha val="43137"/>
                    </a:srgbClr>
                  </a:outerShdw>
                </a:effectLst>
                <a:latin typeface="ＭＳ Ｐゴシック"/>
              </a:rPr>
              <a:t>　</a:t>
            </a:r>
            <a:r>
              <a:rPr lang="ja-JP" altLang="en-US" sz="2000" dirty="0" smtClean="0">
                <a:solidFill>
                  <a:prstClr val="white"/>
                </a:solidFill>
                <a:effectLst>
                  <a:outerShdw blurRad="38100" dist="38100" dir="2700000" algn="tl">
                    <a:srgbClr val="000000">
                      <a:alpha val="43137"/>
                    </a:srgbClr>
                  </a:outerShdw>
                </a:effectLst>
                <a:latin typeface="ＭＳ Ｐゴシック"/>
              </a:rPr>
              <a:t> </a:t>
            </a:r>
            <a:r>
              <a:rPr lang="ja-JP" altLang="ja-JP" sz="2000" dirty="0" smtClean="0">
                <a:solidFill>
                  <a:prstClr val="white"/>
                </a:solidFill>
                <a:effectLst>
                  <a:outerShdw blurRad="38100" dist="38100" dir="2700000" algn="tl">
                    <a:srgbClr val="000000">
                      <a:alpha val="43137"/>
                    </a:srgbClr>
                  </a:outerShdw>
                </a:effectLst>
                <a:latin typeface="ＭＳ Ｐゴシック"/>
              </a:rPr>
              <a:t>トリクロロ</a:t>
            </a:r>
            <a:r>
              <a:rPr lang="ja-JP" altLang="ja-JP" sz="2000" dirty="0">
                <a:solidFill>
                  <a:prstClr val="white"/>
                </a:solidFill>
                <a:effectLst>
                  <a:outerShdw blurRad="38100" dist="38100" dir="2700000" algn="tl">
                    <a:srgbClr val="000000">
                      <a:alpha val="43137"/>
                    </a:srgbClr>
                  </a:outerShdw>
                </a:effectLst>
                <a:latin typeface="ＭＳ Ｐゴシック"/>
              </a:rPr>
              <a:t>とジクロロではトリクロロが溶けにくい。</a:t>
            </a:r>
          </a:p>
        </p:txBody>
      </p:sp>
    </p:spTree>
    <p:extLst>
      <p:ext uri="{BB962C8B-B14F-4D97-AF65-F5344CB8AC3E}">
        <p14:creationId xmlns:p14="http://schemas.microsoft.com/office/powerpoint/2010/main" val="425150995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bg>
      <p:bgPr>
        <a:solidFill>
          <a:srgbClr val="000099"/>
        </a:solidFill>
        <a:effectLst/>
      </p:bgPr>
    </p:bg>
    <p:spTree>
      <p:nvGrpSpPr>
        <p:cNvPr id="1" name=""/>
        <p:cNvGrpSpPr/>
        <p:nvPr/>
      </p:nvGrpSpPr>
      <p:grpSpPr>
        <a:xfrm>
          <a:off x="0" y="0"/>
          <a:ext cx="0" cy="0"/>
          <a:chOff x="0" y="0"/>
          <a:chExt cx="0" cy="0"/>
        </a:xfrm>
      </p:grpSpPr>
      <p:sp>
        <p:nvSpPr>
          <p:cNvPr id="6" name="Text Box 27"/>
          <p:cNvSpPr txBox="1">
            <a:spLocks noChangeArrowheads="1"/>
          </p:cNvSpPr>
          <p:nvPr/>
        </p:nvSpPr>
        <p:spPr bwMode="auto">
          <a:xfrm>
            <a:off x="20893" y="260648"/>
            <a:ext cx="9144000" cy="707886"/>
          </a:xfrm>
          <a:prstGeom prst="rect">
            <a:avLst/>
          </a:prstGeom>
          <a:noFill/>
          <a:ln w="9525">
            <a:noFill/>
            <a:miter lim="800000"/>
            <a:headEnd/>
            <a:tailEnd/>
          </a:ln>
          <a:effectLst/>
        </p:spPr>
        <p:txBody>
          <a:bodyPr wrap="square">
            <a:spAutoFit/>
          </a:bodyPr>
          <a:lstStyle/>
          <a:p>
            <a:pPr algn="ctr">
              <a:defRPr/>
            </a:pPr>
            <a:r>
              <a:rPr lang="ja-JP" altLang="en-US" sz="4000" dirty="0" smtClean="0">
                <a:solidFill>
                  <a:prstClr val="white"/>
                </a:solidFill>
                <a:effectLst>
                  <a:outerShdw blurRad="38100" dist="38100" dir="2700000" algn="tl">
                    <a:srgbClr val="000000">
                      <a:alpha val="43137"/>
                    </a:srgbClr>
                  </a:outerShdw>
                </a:effectLst>
              </a:rPr>
              <a:t>塩素剤の保管の悪い例</a:t>
            </a:r>
            <a:endParaRPr lang="ja-JP" altLang="en-US" sz="4000" dirty="0">
              <a:solidFill>
                <a:prstClr val="white"/>
              </a:solidFill>
              <a:effectLst>
                <a:outerShdw blurRad="38100" dist="38100" dir="2700000" algn="tl">
                  <a:srgbClr val="000000">
                    <a:alpha val="43137"/>
                  </a:srgbClr>
                </a:outerShdw>
              </a:effectLst>
            </a:endParaRPr>
          </a:p>
        </p:txBody>
      </p:sp>
      <p:pic>
        <p:nvPicPr>
          <p:cNvPr id="16386" name="Picture 2" descr="C:\Users\社団法人 和歌山県薬剤師会\Desktop\和歌山西高校\IMG_0108.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848881" y="1628800"/>
            <a:ext cx="5436096" cy="4077072"/>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9413722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bg>
      <p:bgPr>
        <a:solidFill>
          <a:srgbClr val="000099"/>
        </a:solidFill>
        <a:effectLst/>
      </p:bgPr>
    </p:bg>
    <p:spTree>
      <p:nvGrpSpPr>
        <p:cNvPr id="1" name=""/>
        <p:cNvGrpSpPr/>
        <p:nvPr/>
      </p:nvGrpSpPr>
      <p:grpSpPr>
        <a:xfrm>
          <a:off x="0" y="0"/>
          <a:ext cx="0" cy="0"/>
          <a:chOff x="0" y="0"/>
          <a:chExt cx="0" cy="0"/>
        </a:xfrm>
      </p:grpSpPr>
      <p:sp>
        <p:nvSpPr>
          <p:cNvPr id="6" name="Text Box 27"/>
          <p:cNvSpPr txBox="1">
            <a:spLocks noChangeArrowheads="1"/>
          </p:cNvSpPr>
          <p:nvPr/>
        </p:nvSpPr>
        <p:spPr bwMode="auto">
          <a:xfrm>
            <a:off x="44119" y="332656"/>
            <a:ext cx="9144000" cy="769441"/>
          </a:xfrm>
          <a:prstGeom prst="rect">
            <a:avLst/>
          </a:prstGeom>
          <a:noFill/>
          <a:ln w="9525">
            <a:noFill/>
            <a:miter lim="800000"/>
            <a:headEnd/>
            <a:tailEnd/>
          </a:ln>
          <a:effectLst/>
        </p:spPr>
        <p:txBody>
          <a:bodyPr wrap="square">
            <a:spAutoFit/>
          </a:bodyPr>
          <a:lstStyle/>
          <a:p>
            <a:pPr algn="ctr">
              <a:defRPr/>
            </a:pPr>
            <a:r>
              <a:rPr lang="ja-JP" altLang="en-US" sz="4400" dirty="0" smtClean="0">
                <a:solidFill>
                  <a:prstClr val="white"/>
                </a:solidFill>
                <a:effectLst>
                  <a:outerShdw blurRad="38100" dist="38100" dir="2700000" algn="tl">
                    <a:srgbClr val="000000">
                      <a:alpha val="43137"/>
                    </a:srgbClr>
                  </a:outerShdw>
                </a:effectLst>
              </a:rPr>
              <a:t>簡単な実験・・・</a:t>
            </a:r>
            <a:endParaRPr lang="ja-JP" altLang="en-US" sz="4400" dirty="0">
              <a:solidFill>
                <a:prstClr val="white"/>
              </a:solidFill>
              <a:effectLst>
                <a:outerShdw blurRad="38100" dist="38100" dir="2700000" algn="tl">
                  <a:srgbClr val="000000">
                    <a:alpha val="43137"/>
                  </a:srgbClr>
                </a:outerShdw>
              </a:effectLst>
            </a:endParaRPr>
          </a:p>
        </p:txBody>
      </p:sp>
      <p:sp>
        <p:nvSpPr>
          <p:cNvPr id="7" name="Text Box 27"/>
          <p:cNvSpPr txBox="1">
            <a:spLocks noChangeArrowheads="1"/>
          </p:cNvSpPr>
          <p:nvPr/>
        </p:nvSpPr>
        <p:spPr bwMode="auto">
          <a:xfrm>
            <a:off x="243841" y="1529497"/>
            <a:ext cx="9152695" cy="1323439"/>
          </a:xfrm>
          <a:prstGeom prst="rect">
            <a:avLst/>
          </a:prstGeom>
          <a:noFill/>
          <a:ln w="9525">
            <a:noFill/>
            <a:miter lim="800000"/>
            <a:headEnd/>
            <a:tailEnd/>
          </a:ln>
          <a:effectLst/>
        </p:spPr>
        <p:txBody>
          <a:bodyPr wrap="square">
            <a:spAutoFit/>
          </a:bodyPr>
          <a:lstStyle/>
          <a:p>
            <a:pPr>
              <a:defRPr/>
            </a:pPr>
            <a:r>
              <a:rPr lang="ja-JP" altLang="en-US" sz="4000" dirty="0" smtClean="0">
                <a:solidFill>
                  <a:prstClr val="white"/>
                </a:solidFill>
                <a:effectLst>
                  <a:outerShdw blurRad="38100" dist="38100" dir="2700000" algn="tl">
                    <a:srgbClr val="000000">
                      <a:alpha val="43137"/>
                    </a:srgbClr>
                  </a:outerShdw>
                </a:effectLst>
              </a:rPr>
              <a:t>塩素化イソシアヌル酸＋炭酸ナトリウム</a:t>
            </a:r>
            <a:endParaRPr lang="en-US" altLang="ja-JP" sz="4000" dirty="0" smtClean="0">
              <a:solidFill>
                <a:prstClr val="white"/>
              </a:solidFill>
              <a:effectLst>
                <a:outerShdw blurRad="38100" dist="38100" dir="2700000" algn="tl">
                  <a:srgbClr val="000000">
                    <a:alpha val="43137"/>
                  </a:srgbClr>
                </a:outerShdw>
              </a:effectLst>
            </a:endParaRPr>
          </a:p>
          <a:p>
            <a:pPr algn="ctr">
              <a:defRPr/>
            </a:pPr>
            <a:r>
              <a:rPr lang="ja-JP" altLang="en-US" sz="4000" dirty="0" smtClean="0">
                <a:solidFill>
                  <a:prstClr val="white"/>
                </a:solidFill>
                <a:effectLst>
                  <a:outerShdw blurRad="38100" dist="38100" dir="2700000" algn="tl">
                    <a:srgbClr val="000000">
                      <a:alpha val="43137"/>
                    </a:srgbClr>
                  </a:outerShdw>
                </a:effectLst>
              </a:rPr>
              <a:t>　　　　　　　　　→どうなります？</a:t>
            </a:r>
            <a:endParaRPr lang="en-US" altLang="ja-JP" sz="4000" dirty="0" smtClean="0">
              <a:solidFill>
                <a:prstClr val="white"/>
              </a:solidFill>
              <a:effectLst>
                <a:outerShdw blurRad="38100" dist="38100" dir="2700000" algn="tl">
                  <a:srgbClr val="000000">
                    <a:alpha val="43137"/>
                  </a:srgbClr>
                </a:outerShdw>
              </a:effectLst>
            </a:endParaRPr>
          </a:p>
        </p:txBody>
      </p:sp>
      <p:sp>
        <p:nvSpPr>
          <p:cNvPr id="8" name="Text Box 27"/>
          <p:cNvSpPr txBox="1">
            <a:spLocks noChangeArrowheads="1"/>
          </p:cNvSpPr>
          <p:nvPr/>
        </p:nvSpPr>
        <p:spPr bwMode="auto">
          <a:xfrm>
            <a:off x="107504" y="4725144"/>
            <a:ext cx="9113337" cy="1938992"/>
          </a:xfrm>
          <a:prstGeom prst="rect">
            <a:avLst/>
          </a:prstGeom>
          <a:noFill/>
          <a:ln w="9525">
            <a:noFill/>
            <a:miter lim="800000"/>
            <a:headEnd/>
            <a:tailEnd/>
          </a:ln>
          <a:effectLst/>
        </p:spPr>
        <p:txBody>
          <a:bodyPr wrap="square">
            <a:spAutoFit/>
          </a:bodyPr>
          <a:lstStyle/>
          <a:p>
            <a:pPr>
              <a:defRPr/>
            </a:pPr>
            <a:r>
              <a:rPr lang="ja-JP" altLang="en-US" sz="4000" dirty="0" smtClean="0">
                <a:solidFill>
                  <a:prstClr val="white"/>
                </a:solidFill>
                <a:effectLst>
                  <a:outerShdw blurRad="38100" dist="38100" dir="2700000" algn="tl">
                    <a:srgbClr val="000000">
                      <a:alpha val="43137"/>
                    </a:srgbClr>
                  </a:outerShdw>
                </a:effectLst>
              </a:rPr>
              <a:t>サンポール（塩酸）</a:t>
            </a:r>
            <a:endParaRPr lang="en-US" altLang="ja-JP" sz="4000" dirty="0" smtClean="0">
              <a:solidFill>
                <a:prstClr val="white"/>
              </a:solidFill>
              <a:effectLst>
                <a:outerShdw blurRad="38100" dist="38100" dir="2700000" algn="tl">
                  <a:srgbClr val="000000">
                    <a:alpha val="43137"/>
                  </a:srgbClr>
                </a:outerShdw>
              </a:effectLst>
            </a:endParaRPr>
          </a:p>
          <a:p>
            <a:pPr>
              <a:defRPr/>
            </a:pPr>
            <a:r>
              <a:rPr lang="ja-JP" altLang="en-US" sz="4000" dirty="0">
                <a:solidFill>
                  <a:prstClr val="white"/>
                </a:solidFill>
                <a:effectLst>
                  <a:outerShdw blurRad="38100" dist="38100" dir="2700000" algn="tl">
                    <a:srgbClr val="000000">
                      <a:alpha val="43137"/>
                    </a:srgbClr>
                  </a:outerShdw>
                </a:effectLst>
              </a:rPr>
              <a:t>　</a:t>
            </a:r>
            <a:r>
              <a:rPr lang="ja-JP" altLang="en-US" sz="4000" dirty="0" smtClean="0">
                <a:solidFill>
                  <a:prstClr val="white"/>
                </a:solidFill>
                <a:effectLst>
                  <a:outerShdw blurRad="38100" dist="38100" dir="2700000" algn="tl">
                    <a:srgbClr val="000000">
                      <a:alpha val="43137"/>
                    </a:srgbClr>
                  </a:outerShdw>
                </a:effectLst>
              </a:rPr>
              <a:t>＋ハイター（次亜塩素酸ナトリウム）　　　　　　　　　　　　　</a:t>
            </a:r>
            <a:endParaRPr lang="en-US" altLang="ja-JP" sz="4000" dirty="0" smtClean="0">
              <a:solidFill>
                <a:prstClr val="white"/>
              </a:solidFill>
              <a:effectLst>
                <a:outerShdw blurRad="38100" dist="38100" dir="2700000" algn="tl">
                  <a:srgbClr val="000000">
                    <a:alpha val="43137"/>
                  </a:srgbClr>
                </a:outerShdw>
              </a:effectLst>
            </a:endParaRPr>
          </a:p>
          <a:p>
            <a:pPr>
              <a:defRPr/>
            </a:pPr>
            <a:r>
              <a:rPr lang="ja-JP" altLang="en-US" sz="4000" dirty="0">
                <a:solidFill>
                  <a:prstClr val="white"/>
                </a:solidFill>
                <a:effectLst>
                  <a:outerShdw blurRad="38100" dist="38100" dir="2700000" algn="tl">
                    <a:srgbClr val="000000">
                      <a:alpha val="43137"/>
                    </a:srgbClr>
                  </a:outerShdw>
                </a:effectLst>
              </a:rPr>
              <a:t>　</a:t>
            </a:r>
            <a:r>
              <a:rPr lang="ja-JP" altLang="en-US" sz="4000" dirty="0" smtClean="0">
                <a:solidFill>
                  <a:prstClr val="white"/>
                </a:solidFill>
                <a:effectLst>
                  <a:outerShdw blurRad="38100" dist="38100" dir="2700000" algn="tl">
                    <a:srgbClr val="000000">
                      <a:alpha val="43137"/>
                    </a:srgbClr>
                  </a:outerShdw>
                </a:effectLst>
              </a:rPr>
              <a:t>　　　　　　　　　　　　　→</a:t>
            </a:r>
            <a:r>
              <a:rPr lang="ja-JP" altLang="en-US" sz="4000" dirty="0" smtClean="0">
                <a:solidFill>
                  <a:srgbClr val="FF0000"/>
                </a:solidFill>
                <a:effectLst>
                  <a:outerShdw blurRad="38100" dist="38100" dir="2700000" algn="tl">
                    <a:srgbClr val="000000">
                      <a:alpha val="43137"/>
                    </a:srgbClr>
                  </a:outerShdw>
                </a:effectLst>
              </a:rPr>
              <a:t>混ぜたら危険！</a:t>
            </a:r>
            <a:endParaRPr lang="en-US" altLang="ja-JP" sz="4000" dirty="0" smtClean="0">
              <a:solidFill>
                <a:srgbClr val="FF0000"/>
              </a:solidFill>
              <a:effectLst>
                <a:outerShdw blurRad="38100" dist="38100" dir="2700000" algn="tl">
                  <a:srgbClr val="000000">
                    <a:alpha val="43137"/>
                  </a:srgbClr>
                </a:outerShdw>
              </a:effectLst>
            </a:endParaRPr>
          </a:p>
        </p:txBody>
      </p:sp>
      <p:sp>
        <p:nvSpPr>
          <p:cNvPr id="9" name="Text Box 27"/>
          <p:cNvSpPr txBox="1">
            <a:spLocks noChangeArrowheads="1"/>
          </p:cNvSpPr>
          <p:nvPr/>
        </p:nvSpPr>
        <p:spPr bwMode="auto">
          <a:xfrm>
            <a:off x="1" y="3284984"/>
            <a:ext cx="9152693" cy="707886"/>
          </a:xfrm>
          <a:prstGeom prst="rect">
            <a:avLst/>
          </a:prstGeom>
          <a:noFill/>
          <a:ln w="9525">
            <a:noFill/>
            <a:miter lim="800000"/>
            <a:headEnd/>
            <a:tailEnd/>
          </a:ln>
          <a:effectLst/>
        </p:spPr>
        <p:txBody>
          <a:bodyPr wrap="square">
            <a:spAutoFit/>
          </a:bodyPr>
          <a:lstStyle/>
          <a:p>
            <a:pPr algn="ctr">
              <a:defRPr/>
            </a:pPr>
            <a:r>
              <a:rPr lang="ja-JP" altLang="en-US" sz="4000" dirty="0" smtClean="0">
                <a:solidFill>
                  <a:srgbClr val="FFC000"/>
                </a:solidFill>
                <a:effectLst>
                  <a:outerShdw blurRad="38100" dist="38100" dir="2700000" algn="tl">
                    <a:srgbClr val="000000">
                      <a:alpha val="43137"/>
                    </a:srgbClr>
                  </a:outerShdw>
                </a:effectLst>
              </a:rPr>
              <a:t>やってみましょう！！</a:t>
            </a:r>
            <a:endParaRPr lang="en-US" altLang="ja-JP" sz="4000" dirty="0" smtClean="0">
              <a:solidFill>
                <a:srgbClr val="FFC000"/>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159547012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bg>
      <p:bgPr>
        <a:solidFill>
          <a:srgbClr val="000099"/>
        </a:solidFill>
        <a:effectLst/>
      </p:bgPr>
    </p:bg>
    <p:spTree>
      <p:nvGrpSpPr>
        <p:cNvPr id="1" name=""/>
        <p:cNvGrpSpPr/>
        <p:nvPr/>
      </p:nvGrpSpPr>
      <p:grpSpPr>
        <a:xfrm>
          <a:off x="0" y="0"/>
          <a:ext cx="0" cy="0"/>
          <a:chOff x="0" y="0"/>
          <a:chExt cx="0" cy="0"/>
        </a:xfrm>
      </p:grpSpPr>
      <p:sp>
        <p:nvSpPr>
          <p:cNvPr id="6" name="Text Box 27"/>
          <p:cNvSpPr txBox="1">
            <a:spLocks noChangeArrowheads="1"/>
          </p:cNvSpPr>
          <p:nvPr/>
        </p:nvSpPr>
        <p:spPr bwMode="auto">
          <a:xfrm>
            <a:off x="0" y="214290"/>
            <a:ext cx="9144000" cy="584775"/>
          </a:xfrm>
          <a:prstGeom prst="rect">
            <a:avLst/>
          </a:prstGeom>
          <a:noFill/>
          <a:ln w="9525">
            <a:noFill/>
            <a:miter lim="800000"/>
            <a:headEnd/>
            <a:tailEnd/>
          </a:ln>
          <a:effectLst/>
        </p:spPr>
        <p:txBody>
          <a:bodyPr wrap="square">
            <a:spAutoFit/>
          </a:bodyPr>
          <a:lstStyle/>
          <a:p>
            <a:pPr algn="ctr">
              <a:defRPr/>
            </a:pPr>
            <a:r>
              <a:rPr lang="ja-JP" altLang="en-US" sz="3200" dirty="0">
                <a:solidFill>
                  <a:prstClr val="white"/>
                </a:solidFill>
                <a:effectLst>
                  <a:outerShdw blurRad="38100" dist="38100" dir="2700000" algn="tl">
                    <a:srgbClr val="000000">
                      <a:alpha val="43137"/>
                    </a:srgbClr>
                  </a:outerShdw>
                </a:effectLst>
              </a:rPr>
              <a:t>トリクロロイソシアヌル</a:t>
            </a:r>
            <a:r>
              <a:rPr lang="ja-JP" altLang="en-US" sz="3200" dirty="0" smtClean="0">
                <a:solidFill>
                  <a:prstClr val="white"/>
                </a:solidFill>
                <a:effectLst>
                  <a:outerShdw blurRad="38100" dist="38100" dir="2700000" algn="tl">
                    <a:srgbClr val="000000">
                      <a:alpha val="43137"/>
                    </a:srgbClr>
                  </a:outerShdw>
                </a:effectLst>
              </a:rPr>
              <a:t>酸</a:t>
            </a:r>
            <a:endParaRPr lang="ja-JP" altLang="en-US" sz="3200" dirty="0">
              <a:solidFill>
                <a:prstClr val="white"/>
              </a:solidFill>
              <a:effectLst>
                <a:outerShdw blurRad="38100" dist="38100" dir="2700000" algn="tl">
                  <a:srgbClr val="000000">
                    <a:alpha val="43137"/>
                  </a:srgbClr>
                </a:outerShdw>
              </a:effectLst>
            </a:endParaRPr>
          </a:p>
        </p:txBody>
      </p:sp>
      <p:pic>
        <p:nvPicPr>
          <p:cNvPr id="5124" name="Picture 4" descr="C:\Users\社団法人 和歌山県薬剤師会\Desktop\131_0820\IMGP2439.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71600" y="1207705"/>
            <a:ext cx="2808312" cy="2106234"/>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5123" name="Picture 3" descr="C:\Users\社団法人 和歌山県薬剤師会\Desktop\131_0820\IMGP2438.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167844" y="2636912"/>
            <a:ext cx="2808312" cy="2106234"/>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5125" name="Picture 5" descr="C:\Users\社団法人 和歌山県薬剤師会\Desktop\131_0820\IMGP2440.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616624" y="4293096"/>
            <a:ext cx="2782213" cy="208666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
        <p:nvSpPr>
          <p:cNvPr id="7" name="円/楕円 6"/>
          <p:cNvSpPr/>
          <p:nvPr/>
        </p:nvSpPr>
        <p:spPr>
          <a:xfrm>
            <a:off x="5940152" y="4653136"/>
            <a:ext cx="2232248" cy="864096"/>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spTree>
    <p:extLst>
      <p:ext uri="{BB962C8B-B14F-4D97-AF65-F5344CB8AC3E}">
        <p14:creationId xmlns:p14="http://schemas.microsoft.com/office/powerpoint/2010/main" val="20589937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bg>
      <p:bgPr>
        <a:solidFill>
          <a:srgbClr val="000099"/>
        </a:solidFill>
        <a:effectLst/>
      </p:bgPr>
    </p:bg>
    <p:spTree>
      <p:nvGrpSpPr>
        <p:cNvPr id="1" name=""/>
        <p:cNvGrpSpPr/>
        <p:nvPr/>
      </p:nvGrpSpPr>
      <p:grpSpPr>
        <a:xfrm>
          <a:off x="0" y="0"/>
          <a:ext cx="0" cy="0"/>
          <a:chOff x="0" y="0"/>
          <a:chExt cx="0" cy="0"/>
        </a:xfrm>
      </p:grpSpPr>
      <p:sp>
        <p:nvSpPr>
          <p:cNvPr id="2" name="タイトル 1"/>
          <p:cNvSpPr>
            <a:spLocks noGrp="1"/>
          </p:cNvSpPr>
          <p:nvPr>
            <p:ph type="title"/>
          </p:nvPr>
        </p:nvSpPr>
        <p:spPr>
          <a:xfrm>
            <a:off x="395536" y="260648"/>
            <a:ext cx="8358100" cy="1152128"/>
          </a:xfrm>
        </p:spPr>
        <p:txBody>
          <a:bodyPr>
            <a:normAutofit/>
          </a:bodyPr>
          <a:lstStyle/>
          <a:p>
            <a:r>
              <a:rPr kumimoji="1" lang="ja-JP" altLang="en-US" sz="4800" dirty="0" smtClean="0">
                <a:solidFill>
                  <a:schemeClr val="bg1"/>
                </a:solidFill>
                <a:effectLst>
                  <a:outerShdw blurRad="38100" dist="38100" dir="2700000" algn="tl">
                    <a:srgbClr val="000000">
                      <a:alpha val="43137"/>
                    </a:srgbClr>
                  </a:outerShdw>
                </a:effectLst>
                <a:latin typeface="+mn-ea"/>
                <a:ea typeface="+mn-ea"/>
              </a:rPr>
              <a:t>公定法</a:t>
            </a:r>
            <a:r>
              <a:rPr kumimoji="1" lang="en-US" altLang="ja-JP" sz="4800" dirty="0" smtClean="0">
                <a:solidFill>
                  <a:schemeClr val="bg1"/>
                </a:solidFill>
                <a:effectLst>
                  <a:outerShdw blurRad="38100" dist="38100" dir="2700000" algn="tl">
                    <a:srgbClr val="000000">
                      <a:alpha val="43137"/>
                    </a:srgbClr>
                  </a:outerShdw>
                </a:effectLst>
                <a:latin typeface="+mn-ea"/>
                <a:ea typeface="+mn-ea"/>
              </a:rPr>
              <a:t>DPD</a:t>
            </a:r>
            <a:r>
              <a:rPr kumimoji="1" lang="ja-JP" altLang="en-US" sz="4800" dirty="0" smtClean="0">
                <a:solidFill>
                  <a:schemeClr val="bg1"/>
                </a:solidFill>
                <a:effectLst>
                  <a:outerShdw blurRad="38100" dist="38100" dir="2700000" algn="tl">
                    <a:srgbClr val="000000">
                      <a:alpha val="43137"/>
                    </a:srgbClr>
                  </a:outerShdw>
                </a:effectLst>
                <a:latin typeface="+mn-ea"/>
                <a:ea typeface="+mn-ea"/>
              </a:rPr>
              <a:t>法</a:t>
            </a:r>
            <a:endParaRPr kumimoji="1" lang="ja-JP" altLang="en-US" sz="4800" dirty="0">
              <a:solidFill>
                <a:schemeClr val="bg1"/>
              </a:solidFill>
              <a:effectLst>
                <a:outerShdw blurRad="38100" dist="38100" dir="2700000" algn="tl">
                  <a:srgbClr val="000000">
                    <a:alpha val="43137"/>
                  </a:srgbClr>
                </a:outerShdw>
              </a:effectLst>
              <a:latin typeface="+mn-ea"/>
              <a:ea typeface="+mn-ea"/>
            </a:endParaRPr>
          </a:p>
        </p:txBody>
      </p:sp>
      <p:pic>
        <p:nvPicPr>
          <p:cNvPr id="7170" name="Picture 2" descr="C:\Users\社団法人 和歌山県薬剤師会\Desktop\131_0820\IMGP2443.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932040" y="2415416"/>
            <a:ext cx="3323861" cy="2492896"/>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7171" name="Picture 3" descr="C:\Users\社団法人 和歌山県薬剤師会\Desktop\131_0820\IMGP2441.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043608" y="2433960"/>
            <a:ext cx="3323861" cy="2492896"/>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96689288"/>
      </p:ext>
    </p:extLst>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bg>
      <p:bgPr>
        <a:solidFill>
          <a:srgbClr val="000099"/>
        </a:solidFill>
        <a:effectLst/>
      </p:bgPr>
    </p:bg>
    <p:spTree>
      <p:nvGrpSpPr>
        <p:cNvPr id="1" name=""/>
        <p:cNvGrpSpPr/>
        <p:nvPr/>
      </p:nvGrpSpPr>
      <p:grpSpPr>
        <a:xfrm>
          <a:off x="0" y="0"/>
          <a:ext cx="0" cy="0"/>
          <a:chOff x="0" y="0"/>
          <a:chExt cx="0" cy="0"/>
        </a:xfrm>
      </p:grpSpPr>
      <p:sp>
        <p:nvSpPr>
          <p:cNvPr id="2" name="タイトル 1"/>
          <p:cNvSpPr>
            <a:spLocks noGrp="1"/>
          </p:cNvSpPr>
          <p:nvPr>
            <p:ph type="title"/>
          </p:nvPr>
        </p:nvSpPr>
        <p:spPr>
          <a:xfrm>
            <a:off x="395536" y="260648"/>
            <a:ext cx="8358100" cy="1152128"/>
          </a:xfrm>
        </p:spPr>
        <p:txBody>
          <a:bodyPr/>
          <a:lstStyle/>
          <a:p>
            <a:r>
              <a:rPr kumimoji="1" lang="en-US" altLang="ja-JP" dirty="0" smtClean="0">
                <a:solidFill>
                  <a:schemeClr val="bg1"/>
                </a:solidFill>
                <a:effectLst>
                  <a:outerShdw blurRad="38100" dist="38100" dir="2700000" algn="tl">
                    <a:srgbClr val="000000">
                      <a:alpha val="43137"/>
                    </a:srgbClr>
                  </a:outerShdw>
                </a:effectLst>
              </a:rPr>
              <a:t>DPD</a:t>
            </a:r>
            <a:r>
              <a:rPr kumimoji="1" lang="ja-JP" altLang="en-US" dirty="0" smtClean="0">
                <a:solidFill>
                  <a:schemeClr val="bg1"/>
                </a:solidFill>
                <a:effectLst>
                  <a:outerShdw blurRad="38100" dist="38100" dir="2700000" algn="tl">
                    <a:srgbClr val="000000">
                      <a:alpha val="43137"/>
                    </a:srgbClr>
                  </a:outerShdw>
                </a:effectLst>
              </a:rPr>
              <a:t>試薬</a:t>
            </a:r>
            <a:endParaRPr kumimoji="1" lang="ja-JP" altLang="en-US" dirty="0">
              <a:solidFill>
                <a:schemeClr val="bg1"/>
              </a:solidFill>
              <a:effectLst>
                <a:outerShdw blurRad="38100" dist="38100" dir="2700000" algn="tl">
                  <a:srgbClr val="000000">
                    <a:alpha val="43137"/>
                  </a:srgbClr>
                </a:outerShdw>
              </a:effectLst>
            </a:endParaRPr>
          </a:p>
        </p:txBody>
      </p:sp>
      <p:pic>
        <p:nvPicPr>
          <p:cNvPr id="6146" name="Picture 2" descr="C:\Users\社団法人 和歌山県薬剤師会\Desktop\131_0820\IMGP2435.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17372" y="1544608"/>
            <a:ext cx="2528768" cy="1896576"/>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6147" name="Picture 3" descr="C:\Users\社団法人 和歌山県薬剤師会\Desktop\131_0820\IMGP2444.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868144" y="1544608"/>
            <a:ext cx="2528768" cy="1896576"/>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
        <p:nvSpPr>
          <p:cNvPr id="3" name="右矢印 2"/>
          <p:cNvSpPr/>
          <p:nvPr/>
        </p:nvSpPr>
        <p:spPr>
          <a:xfrm>
            <a:off x="3995936" y="1772816"/>
            <a:ext cx="1368152" cy="1152128"/>
          </a:xfrm>
          <a:prstGeom prst="rightArrow">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2000" dirty="0" smtClean="0">
                <a:solidFill>
                  <a:prstClr val="black"/>
                </a:solidFill>
                <a:effectLst>
                  <a:outerShdw blurRad="38100" dist="38100" dir="2700000" algn="tl">
                    <a:srgbClr val="000000">
                      <a:alpha val="43137"/>
                    </a:srgbClr>
                  </a:outerShdw>
                </a:effectLst>
              </a:rPr>
              <a:t>２０分後</a:t>
            </a:r>
            <a:endParaRPr lang="ja-JP" altLang="en-US" sz="2000" dirty="0">
              <a:solidFill>
                <a:prstClr val="black"/>
              </a:solidFill>
              <a:effectLst>
                <a:outerShdw blurRad="38100" dist="38100" dir="2700000" algn="tl">
                  <a:srgbClr val="000000">
                    <a:alpha val="43137"/>
                  </a:srgbClr>
                </a:outerShdw>
              </a:effectLst>
            </a:endParaRPr>
          </a:p>
        </p:txBody>
      </p:sp>
      <p:sp>
        <p:nvSpPr>
          <p:cNvPr id="6" name="タイトル 1"/>
          <p:cNvSpPr txBox="1">
            <a:spLocks/>
          </p:cNvSpPr>
          <p:nvPr/>
        </p:nvSpPr>
        <p:spPr>
          <a:xfrm>
            <a:off x="446094" y="3284984"/>
            <a:ext cx="8358100" cy="1152128"/>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kumimoji="1" sz="4400" kern="1200">
                <a:solidFill>
                  <a:schemeClr val="tx1"/>
                </a:solidFill>
                <a:latin typeface="+mj-lt"/>
                <a:ea typeface="+mj-ea"/>
                <a:cs typeface="+mj-cs"/>
              </a:defRPr>
            </a:lvl1pPr>
          </a:lstStyle>
          <a:p>
            <a:r>
              <a:rPr lang="ja-JP" altLang="en-US" sz="2400" dirty="0">
                <a:solidFill>
                  <a:prstClr val="white"/>
                </a:solidFill>
                <a:latin typeface="ＭＳ Ｐゴシック"/>
              </a:rPr>
              <a:t>ジエチル</a:t>
            </a:r>
            <a:r>
              <a:rPr lang="en-US" altLang="ja-JP" sz="2400" dirty="0">
                <a:solidFill>
                  <a:prstClr val="white"/>
                </a:solidFill>
                <a:latin typeface="ＭＳ Ｐゴシック"/>
              </a:rPr>
              <a:t>-</a:t>
            </a:r>
            <a:r>
              <a:rPr lang="ja-JP" altLang="en-US" sz="2400" dirty="0" err="1">
                <a:solidFill>
                  <a:prstClr val="white"/>
                </a:solidFill>
                <a:latin typeface="ＭＳ Ｐゴシック"/>
              </a:rPr>
              <a:t>ｐ</a:t>
            </a:r>
            <a:r>
              <a:rPr lang="en-US" altLang="ja-JP" sz="2400" dirty="0">
                <a:solidFill>
                  <a:prstClr val="white"/>
                </a:solidFill>
                <a:latin typeface="ＭＳ Ｐゴシック"/>
              </a:rPr>
              <a:t>-</a:t>
            </a:r>
            <a:r>
              <a:rPr lang="ja-JP" altLang="en-US" sz="2400" dirty="0">
                <a:solidFill>
                  <a:prstClr val="white"/>
                </a:solidFill>
                <a:latin typeface="ＭＳ Ｐゴシック"/>
              </a:rPr>
              <a:t>フェニレンジアミン（</a:t>
            </a:r>
            <a:r>
              <a:rPr lang="en-US" altLang="ja-JP" sz="2400" dirty="0">
                <a:solidFill>
                  <a:prstClr val="white"/>
                </a:solidFill>
                <a:latin typeface="ＭＳ Ｐゴシック"/>
              </a:rPr>
              <a:t>DPD</a:t>
            </a:r>
            <a:r>
              <a:rPr lang="ja-JP" altLang="en-US" sz="2400" dirty="0">
                <a:solidFill>
                  <a:prstClr val="white"/>
                </a:solidFill>
                <a:latin typeface="ＭＳ Ｐゴシック"/>
              </a:rPr>
              <a:t>）</a:t>
            </a:r>
            <a:r>
              <a:rPr lang="ja-JP" altLang="en-US" sz="2400" dirty="0" smtClean="0">
                <a:solidFill>
                  <a:prstClr val="white"/>
                </a:solidFill>
                <a:latin typeface="ＭＳ Ｐゴシック"/>
              </a:rPr>
              <a:t>試薬</a:t>
            </a:r>
            <a:endParaRPr lang="ja-JP" altLang="en-US" sz="2400" dirty="0">
              <a:solidFill>
                <a:prstClr val="white"/>
              </a:solidFill>
              <a:effectLst>
                <a:outerShdw blurRad="38100" dist="38100" dir="2700000" algn="tl">
                  <a:srgbClr val="000000">
                    <a:alpha val="43137"/>
                  </a:srgbClr>
                </a:outerShdw>
              </a:effectLst>
              <a:latin typeface="ＭＳ Ｐゴシック"/>
            </a:endParaRPr>
          </a:p>
        </p:txBody>
      </p:sp>
      <p:pic>
        <p:nvPicPr>
          <p:cNvPr id="7" name="Picture 2" descr="E:\DCIM\131_0820\IMGP2446.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771800" y="4137733"/>
            <a:ext cx="3960440" cy="2484276"/>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
        <p:nvSpPr>
          <p:cNvPr id="8" name="角丸四角形 7"/>
          <p:cNvSpPr/>
          <p:nvPr/>
        </p:nvSpPr>
        <p:spPr>
          <a:xfrm>
            <a:off x="3203848" y="5106342"/>
            <a:ext cx="1224136" cy="301343"/>
          </a:xfrm>
          <a:prstGeom prst="roundRect">
            <a:avLst/>
          </a:prstGeom>
          <a:noFill/>
          <a:ln w="508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810429809"/>
      </p:ext>
    </p:extLst>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bg>
      <p:bgPr>
        <a:solidFill>
          <a:srgbClr val="000099"/>
        </a:solidFill>
        <a:effectLst/>
      </p:bgPr>
    </p:bg>
    <p:spTree>
      <p:nvGrpSpPr>
        <p:cNvPr id="1" name=""/>
        <p:cNvGrpSpPr/>
        <p:nvPr/>
      </p:nvGrpSpPr>
      <p:grpSpPr>
        <a:xfrm>
          <a:off x="0" y="0"/>
          <a:ext cx="0" cy="0"/>
          <a:chOff x="0" y="0"/>
          <a:chExt cx="0" cy="0"/>
        </a:xfrm>
      </p:grpSpPr>
      <p:pic>
        <p:nvPicPr>
          <p:cNvPr id="8195" name="Picture 3" descr="E:\DCIM\131_0820\IMGP2426.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187624" y="2420888"/>
            <a:ext cx="2880320" cy="216024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8196" name="Picture 4" descr="E:\DCIM\131_0820\IMGP2427.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076056" y="2420888"/>
            <a:ext cx="3024336" cy="2156995"/>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
        <p:nvSpPr>
          <p:cNvPr id="12" name="タイトル 1"/>
          <p:cNvSpPr txBox="1">
            <a:spLocks/>
          </p:cNvSpPr>
          <p:nvPr/>
        </p:nvSpPr>
        <p:spPr>
          <a:xfrm>
            <a:off x="547936" y="260648"/>
            <a:ext cx="8358100" cy="1152128"/>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kumimoji="1" sz="4400" kern="1200">
                <a:solidFill>
                  <a:schemeClr val="tx1"/>
                </a:solidFill>
                <a:latin typeface="+mj-lt"/>
                <a:ea typeface="+mj-ea"/>
                <a:cs typeface="+mj-cs"/>
              </a:defRPr>
            </a:lvl1pPr>
          </a:lstStyle>
          <a:p>
            <a:r>
              <a:rPr lang="ja-JP" altLang="en-US" dirty="0" smtClean="0">
                <a:solidFill>
                  <a:prstClr val="white"/>
                </a:solidFill>
                <a:effectLst>
                  <a:outerShdw blurRad="38100" dist="38100" dir="2700000" algn="tl">
                    <a:srgbClr val="000000">
                      <a:alpha val="43137"/>
                    </a:srgbClr>
                  </a:outerShdw>
                </a:effectLst>
              </a:rPr>
              <a:t>簡易測定法</a:t>
            </a:r>
            <a:endParaRPr lang="ja-JP" altLang="en-US" dirty="0">
              <a:solidFill>
                <a:prstClr val="white"/>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3303796609"/>
      </p:ext>
    </p:extLst>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bg>
      <p:bgPr>
        <a:solidFill>
          <a:srgbClr val="000099"/>
        </a:solidFill>
        <a:effectLst/>
      </p:bgPr>
    </p:bg>
    <p:spTree>
      <p:nvGrpSpPr>
        <p:cNvPr id="1" name=""/>
        <p:cNvGrpSpPr/>
        <p:nvPr/>
      </p:nvGrpSpPr>
      <p:grpSpPr>
        <a:xfrm>
          <a:off x="0" y="0"/>
          <a:ext cx="0" cy="0"/>
          <a:chOff x="0" y="0"/>
          <a:chExt cx="0" cy="0"/>
        </a:xfrm>
      </p:grpSpPr>
      <p:pic>
        <p:nvPicPr>
          <p:cNvPr id="8197" name="Picture 5" descr="E:\DCIM\132_0821\IMGP2464.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932040" y="1988840"/>
            <a:ext cx="3936438" cy="3312368"/>
          </a:xfrm>
          <a:prstGeom prst="rect">
            <a:avLst/>
          </a:prstGeom>
          <a:noFill/>
          <a:extLst>
            <a:ext uri="{909E8E84-426E-40DD-AFC4-6F175D3DCCD1}">
              <a14:hiddenFill xmlns:a14="http://schemas.microsoft.com/office/drawing/2010/main">
                <a:solidFill>
                  <a:srgbClr val="FFFFFF"/>
                </a:solidFill>
              </a14:hiddenFill>
            </a:ext>
          </a:extLst>
        </p:spPr>
      </p:pic>
      <p:pic>
        <p:nvPicPr>
          <p:cNvPr id="8198" name="Picture 6" descr="E:\DCIM\132_0821\IMGP2461.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51520" y="1988840"/>
            <a:ext cx="4416491" cy="3312368"/>
          </a:xfrm>
          <a:prstGeom prst="rect">
            <a:avLst/>
          </a:prstGeom>
          <a:noFill/>
          <a:extLst>
            <a:ext uri="{909E8E84-426E-40DD-AFC4-6F175D3DCCD1}">
              <a14:hiddenFill xmlns:a14="http://schemas.microsoft.com/office/drawing/2010/main">
                <a:solidFill>
                  <a:srgbClr val="FFFFFF"/>
                </a:solidFill>
              </a14:hiddenFill>
            </a:ext>
          </a:extLst>
        </p:spPr>
      </p:pic>
      <p:sp>
        <p:nvSpPr>
          <p:cNvPr id="12" name="タイトル 1"/>
          <p:cNvSpPr txBox="1">
            <a:spLocks/>
          </p:cNvSpPr>
          <p:nvPr/>
        </p:nvSpPr>
        <p:spPr>
          <a:xfrm>
            <a:off x="547936" y="260648"/>
            <a:ext cx="8358100" cy="1152128"/>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kumimoji="1" sz="4400" kern="1200">
                <a:solidFill>
                  <a:schemeClr val="tx1"/>
                </a:solidFill>
                <a:latin typeface="+mj-lt"/>
                <a:ea typeface="+mj-ea"/>
                <a:cs typeface="+mj-cs"/>
              </a:defRPr>
            </a:lvl1pPr>
          </a:lstStyle>
          <a:p>
            <a:r>
              <a:rPr lang="ja-JP" altLang="en-US" dirty="0" smtClean="0">
                <a:solidFill>
                  <a:prstClr val="white"/>
                </a:solidFill>
                <a:effectLst>
                  <a:outerShdw blurRad="38100" dist="38100" dir="2700000" algn="tl">
                    <a:srgbClr val="000000">
                      <a:alpha val="43137"/>
                    </a:srgbClr>
                  </a:outerShdw>
                </a:effectLst>
              </a:rPr>
              <a:t>公定法と簡易測定法</a:t>
            </a:r>
            <a:endParaRPr lang="ja-JP" altLang="en-US" dirty="0">
              <a:solidFill>
                <a:prstClr val="white"/>
              </a:solidFill>
              <a:effectLst>
                <a:outerShdw blurRad="38100" dist="38100" dir="2700000" algn="tl">
                  <a:srgbClr val="000000">
                    <a:alpha val="43137"/>
                  </a:srgbClr>
                </a:outerShdw>
              </a:effectLst>
            </a:endParaRPr>
          </a:p>
        </p:txBody>
      </p:sp>
      <p:sp>
        <p:nvSpPr>
          <p:cNvPr id="2" name="タイトル 1"/>
          <p:cNvSpPr>
            <a:spLocks noGrp="1"/>
          </p:cNvSpPr>
          <p:nvPr>
            <p:ph type="title"/>
          </p:nvPr>
        </p:nvSpPr>
        <p:spPr>
          <a:xfrm>
            <a:off x="251520" y="5301208"/>
            <a:ext cx="4392488" cy="720080"/>
          </a:xfrm>
        </p:spPr>
        <p:txBody>
          <a:bodyPr>
            <a:normAutofit/>
          </a:bodyPr>
          <a:lstStyle/>
          <a:p>
            <a:r>
              <a:rPr kumimoji="1" lang="ja-JP" altLang="en-US" sz="3200" dirty="0" smtClean="0">
                <a:solidFill>
                  <a:schemeClr val="bg1"/>
                </a:solidFill>
                <a:effectLst>
                  <a:outerShdw blurRad="38100" dist="38100" dir="2700000" algn="tl">
                    <a:srgbClr val="000000">
                      <a:alpha val="43137"/>
                    </a:srgbClr>
                  </a:outerShdw>
                </a:effectLst>
              </a:rPr>
              <a:t>公定法</a:t>
            </a:r>
            <a:endParaRPr kumimoji="1" lang="ja-JP" altLang="en-US" sz="3200" dirty="0">
              <a:solidFill>
                <a:schemeClr val="bg1"/>
              </a:solidFill>
              <a:effectLst>
                <a:outerShdw blurRad="38100" dist="38100" dir="2700000" algn="tl">
                  <a:srgbClr val="000000">
                    <a:alpha val="43137"/>
                  </a:srgbClr>
                </a:outerShdw>
              </a:effectLst>
            </a:endParaRPr>
          </a:p>
        </p:txBody>
      </p:sp>
      <p:sp>
        <p:nvSpPr>
          <p:cNvPr id="13" name="円/楕円 12"/>
          <p:cNvSpPr/>
          <p:nvPr/>
        </p:nvSpPr>
        <p:spPr>
          <a:xfrm>
            <a:off x="2339752" y="3356992"/>
            <a:ext cx="864096" cy="864096"/>
          </a:xfrm>
          <a:prstGeom prst="ellipse">
            <a:avLst/>
          </a:prstGeom>
          <a:noFill/>
          <a:ln w="635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sp>
        <p:nvSpPr>
          <p:cNvPr id="14" name="円/楕円 13"/>
          <p:cNvSpPr/>
          <p:nvPr/>
        </p:nvSpPr>
        <p:spPr>
          <a:xfrm>
            <a:off x="6876256" y="3212976"/>
            <a:ext cx="1093034" cy="1008112"/>
          </a:xfrm>
          <a:prstGeom prst="ellipse">
            <a:avLst/>
          </a:prstGeom>
          <a:noFill/>
          <a:ln w="635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sp>
        <p:nvSpPr>
          <p:cNvPr id="10" name="タイトル 1"/>
          <p:cNvSpPr txBox="1">
            <a:spLocks/>
          </p:cNvSpPr>
          <p:nvPr/>
        </p:nvSpPr>
        <p:spPr>
          <a:xfrm>
            <a:off x="5076056" y="6137920"/>
            <a:ext cx="3263838" cy="720080"/>
          </a:xfrm>
          <a:prstGeom prst="rect">
            <a:avLst/>
          </a:prstGeom>
        </p:spPr>
        <p:txBody>
          <a:bodyPr vert="horz" lIns="91440" tIns="45720" rIns="91440" bIns="45720" rtlCol="0" anchor="ctr">
            <a:normAutofit fontScale="97500"/>
          </a:bodyPr>
          <a:lstStyle/>
          <a:p>
            <a:pPr algn="ctr">
              <a:spcBef>
                <a:spcPct val="0"/>
              </a:spcBef>
              <a:defRPr/>
            </a:pPr>
            <a:endParaRPr lang="ja-JP" altLang="en-US" sz="3200" dirty="0">
              <a:solidFill>
                <a:prstClr val="white"/>
              </a:solidFill>
              <a:effectLst>
                <a:outerShdw blurRad="38100" dist="38100" dir="2700000" algn="tl">
                  <a:srgbClr val="000000">
                    <a:alpha val="43137"/>
                  </a:srgbClr>
                </a:outerShdw>
              </a:effectLst>
            </a:endParaRPr>
          </a:p>
        </p:txBody>
      </p:sp>
      <p:sp>
        <p:nvSpPr>
          <p:cNvPr id="11" name="正方形/長方形 10"/>
          <p:cNvSpPr/>
          <p:nvPr/>
        </p:nvSpPr>
        <p:spPr>
          <a:xfrm>
            <a:off x="4932040" y="5373216"/>
            <a:ext cx="3960440" cy="584775"/>
          </a:xfrm>
          <a:prstGeom prst="rect">
            <a:avLst/>
          </a:prstGeom>
        </p:spPr>
        <p:txBody>
          <a:bodyPr wrap="square">
            <a:spAutoFit/>
          </a:bodyPr>
          <a:lstStyle/>
          <a:p>
            <a:pPr algn="ctr">
              <a:spcBef>
                <a:spcPct val="0"/>
              </a:spcBef>
              <a:defRPr/>
            </a:pPr>
            <a:r>
              <a:rPr lang="ja-JP" altLang="en-US" sz="3200" dirty="0" smtClean="0">
                <a:solidFill>
                  <a:prstClr val="white"/>
                </a:solidFill>
                <a:effectLst>
                  <a:outerShdw blurRad="38100" dist="38100" dir="2700000" algn="tl">
                    <a:srgbClr val="000000">
                      <a:alpha val="43137"/>
                    </a:srgbClr>
                  </a:outerShdw>
                </a:effectLst>
              </a:rPr>
              <a:t>簡易測定法</a:t>
            </a:r>
            <a:endParaRPr lang="ja-JP" altLang="en-US" sz="3200" dirty="0">
              <a:solidFill>
                <a:prstClr val="white"/>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3207594494"/>
      </p:ext>
    </p:extLst>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bg>
      <p:bgPr>
        <a:solidFill>
          <a:srgbClr val="000099"/>
        </a:solidFill>
        <a:effectLst/>
      </p:bgPr>
    </p:bg>
    <p:spTree>
      <p:nvGrpSpPr>
        <p:cNvPr id="1" name=""/>
        <p:cNvGrpSpPr/>
        <p:nvPr/>
      </p:nvGrpSpPr>
      <p:grpSpPr>
        <a:xfrm>
          <a:off x="0" y="0"/>
          <a:ext cx="0" cy="0"/>
          <a:chOff x="0" y="0"/>
          <a:chExt cx="0" cy="0"/>
        </a:xfrm>
      </p:grpSpPr>
      <p:sp>
        <p:nvSpPr>
          <p:cNvPr id="2" name="タイトル 1"/>
          <p:cNvSpPr>
            <a:spLocks noGrp="1"/>
          </p:cNvSpPr>
          <p:nvPr>
            <p:ph type="title"/>
          </p:nvPr>
        </p:nvSpPr>
        <p:spPr>
          <a:xfrm>
            <a:off x="395536" y="260648"/>
            <a:ext cx="8358100" cy="1152128"/>
          </a:xfrm>
        </p:spPr>
        <p:txBody>
          <a:bodyPr>
            <a:normAutofit/>
          </a:bodyPr>
          <a:lstStyle/>
          <a:p>
            <a:r>
              <a:rPr lang="ja-JP" altLang="en-US" sz="3600" dirty="0">
                <a:solidFill>
                  <a:schemeClr val="bg1"/>
                </a:solidFill>
                <a:effectLst>
                  <a:outerShdw blurRad="38100" dist="38100" dir="2700000" algn="tl">
                    <a:srgbClr val="000000">
                      <a:alpha val="43137"/>
                    </a:srgbClr>
                  </a:outerShdw>
                </a:effectLst>
              </a:rPr>
              <a:t>公</a:t>
            </a:r>
            <a:r>
              <a:rPr lang="ja-JP" altLang="en-US" sz="3600" dirty="0" smtClean="0">
                <a:solidFill>
                  <a:schemeClr val="bg1"/>
                </a:solidFill>
                <a:effectLst>
                  <a:outerShdw blurRad="38100" dist="38100" dir="2700000" algn="tl">
                    <a:srgbClr val="000000">
                      <a:alpha val="43137"/>
                    </a:srgbClr>
                  </a:outerShdw>
                </a:effectLst>
              </a:rPr>
              <a:t>定法と簡易測定法のランニングコスト</a:t>
            </a:r>
            <a:endParaRPr kumimoji="1" lang="ja-JP" altLang="en-US" sz="3600" dirty="0">
              <a:solidFill>
                <a:schemeClr val="bg1"/>
              </a:solidFill>
              <a:effectLst>
                <a:outerShdw blurRad="38100" dist="38100" dir="2700000" algn="tl">
                  <a:srgbClr val="000000">
                    <a:alpha val="43137"/>
                  </a:srgbClr>
                </a:outerShdw>
              </a:effectLst>
            </a:endParaRPr>
          </a:p>
        </p:txBody>
      </p:sp>
      <p:pic>
        <p:nvPicPr>
          <p:cNvPr id="8195" name="Picture 3" descr="E:\DCIM\131_0820\IMGP2426.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57808" y="1598057"/>
            <a:ext cx="1810172" cy="1357629"/>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9218" name="Picture 2" descr="ＵＮＩＶ試験紙">
            <a:hlinkClick r:id="rId4"/>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67544" y="3933056"/>
            <a:ext cx="1790700" cy="1047751"/>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6" name="Picture 2" descr="E:\DCIM\131_0820\IMGP2446.JP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67544" y="5229200"/>
            <a:ext cx="1761237" cy="1104776"/>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
        <p:nvSpPr>
          <p:cNvPr id="3" name="右矢印 2"/>
          <p:cNvSpPr/>
          <p:nvPr/>
        </p:nvSpPr>
        <p:spPr>
          <a:xfrm>
            <a:off x="2510205" y="2024843"/>
            <a:ext cx="693643" cy="504056"/>
          </a:xfrm>
          <a:prstGeom prst="rightArrow">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sp>
        <p:nvSpPr>
          <p:cNvPr id="4" name="正方形/長方形 3"/>
          <p:cNvSpPr/>
          <p:nvPr/>
        </p:nvSpPr>
        <p:spPr>
          <a:xfrm>
            <a:off x="3347864" y="1700807"/>
            <a:ext cx="2538738" cy="1152128"/>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b="1" dirty="0" smtClean="0">
                <a:solidFill>
                  <a:prstClr val="black"/>
                </a:solidFill>
                <a:effectLst>
                  <a:outerShdw blurRad="38100" dist="38100" dir="2700000" algn="tl">
                    <a:srgbClr val="000000">
                      <a:alpha val="43137"/>
                    </a:srgbClr>
                  </a:outerShdw>
                </a:effectLst>
              </a:rPr>
              <a:t>３，３００円</a:t>
            </a:r>
            <a:r>
              <a:rPr lang="en-US" altLang="ja-JP" b="1" dirty="0" smtClean="0">
                <a:solidFill>
                  <a:prstClr val="black"/>
                </a:solidFill>
              </a:rPr>
              <a:t>/</a:t>
            </a:r>
            <a:r>
              <a:rPr lang="ja-JP" altLang="en-US" b="1" dirty="0" smtClean="0">
                <a:solidFill>
                  <a:prstClr val="black"/>
                </a:solidFill>
              </a:rPr>
              <a:t>１００回</a:t>
            </a:r>
            <a:endParaRPr lang="ja-JP" altLang="en-US" b="1" dirty="0">
              <a:solidFill>
                <a:prstClr val="black"/>
              </a:solidFill>
            </a:endParaRPr>
          </a:p>
        </p:txBody>
      </p:sp>
      <p:sp>
        <p:nvSpPr>
          <p:cNvPr id="9" name="右矢印 8"/>
          <p:cNvSpPr/>
          <p:nvPr/>
        </p:nvSpPr>
        <p:spPr>
          <a:xfrm>
            <a:off x="2504018" y="4204903"/>
            <a:ext cx="699830" cy="504056"/>
          </a:xfrm>
          <a:prstGeom prst="rightArrow">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sp>
        <p:nvSpPr>
          <p:cNvPr id="10" name="右矢印 9"/>
          <p:cNvSpPr/>
          <p:nvPr/>
        </p:nvSpPr>
        <p:spPr>
          <a:xfrm>
            <a:off x="2510205" y="5529560"/>
            <a:ext cx="693643" cy="504056"/>
          </a:xfrm>
          <a:prstGeom prst="rightArrow">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sp>
        <p:nvSpPr>
          <p:cNvPr id="12" name="正方形/長方形 11"/>
          <p:cNvSpPr/>
          <p:nvPr/>
        </p:nvSpPr>
        <p:spPr>
          <a:xfrm>
            <a:off x="3337418" y="3828679"/>
            <a:ext cx="2538738" cy="1152128"/>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b="1" dirty="0" smtClean="0">
                <a:solidFill>
                  <a:prstClr val="black"/>
                </a:solidFill>
                <a:effectLst>
                  <a:outerShdw blurRad="38100" dist="38100" dir="2700000" algn="tl">
                    <a:srgbClr val="000000">
                      <a:alpha val="43137"/>
                    </a:srgbClr>
                  </a:outerShdw>
                </a:effectLst>
              </a:rPr>
              <a:t>１，５８０円</a:t>
            </a:r>
            <a:r>
              <a:rPr lang="en-US" altLang="ja-JP" b="1" dirty="0" smtClean="0">
                <a:solidFill>
                  <a:prstClr val="black"/>
                </a:solidFill>
                <a:effectLst>
                  <a:outerShdw blurRad="38100" dist="38100" dir="2700000" algn="tl">
                    <a:srgbClr val="000000">
                      <a:alpha val="43137"/>
                    </a:srgbClr>
                  </a:outerShdw>
                </a:effectLst>
              </a:rPr>
              <a:t>/</a:t>
            </a:r>
            <a:r>
              <a:rPr lang="ja-JP" altLang="en-US" b="1" dirty="0" smtClean="0">
                <a:solidFill>
                  <a:prstClr val="black"/>
                </a:solidFill>
                <a:effectLst>
                  <a:outerShdw blurRad="38100" dist="38100" dir="2700000" algn="tl">
                    <a:srgbClr val="000000">
                      <a:alpha val="43137"/>
                    </a:srgbClr>
                  </a:outerShdw>
                </a:effectLst>
              </a:rPr>
              <a:t>２００回</a:t>
            </a:r>
            <a:endParaRPr lang="ja-JP" altLang="en-US" b="1" dirty="0">
              <a:solidFill>
                <a:prstClr val="black"/>
              </a:solidFill>
              <a:effectLst>
                <a:outerShdw blurRad="38100" dist="38100" dir="2700000" algn="tl">
                  <a:srgbClr val="000000">
                    <a:alpha val="43137"/>
                  </a:srgbClr>
                </a:outerShdw>
              </a:effectLst>
            </a:endParaRPr>
          </a:p>
        </p:txBody>
      </p:sp>
      <p:sp>
        <p:nvSpPr>
          <p:cNvPr id="13" name="正方形/長方形 12"/>
          <p:cNvSpPr/>
          <p:nvPr/>
        </p:nvSpPr>
        <p:spPr>
          <a:xfrm>
            <a:off x="3337418" y="5205524"/>
            <a:ext cx="2538738" cy="1152128"/>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b="1" dirty="0" smtClean="0">
                <a:solidFill>
                  <a:prstClr val="black"/>
                </a:solidFill>
                <a:effectLst>
                  <a:outerShdw blurRad="38100" dist="38100" dir="2700000" algn="tl">
                    <a:srgbClr val="000000">
                      <a:alpha val="43137"/>
                    </a:srgbClr>
                  </a:outerShdw>
                </a:effectLst>
              </a:rPr>
              <a:t>２，１００円</a:t>
            </a:r>
            <a:r>
              <a:rPr lang="en-US" altLang="ja-JP" b="1" dirty="0" smtClean="0">
                <a:solidFill>
                  <a:prstClr val="black"/>
                </a:solidFill>
                <a:effectLst>
                  <a:outerShdw blurRad="38100" dist="38100" dir="2700000" algn="tl">
                    <a:srgbClr val="000000">
                      <a:alpha val="43137"/>
                    </a:srgbClr>
                  </a:outerShdw>
                </a:effectLst>
              </a:rPr>
              <a:t>/</a:t>
            </a:r>
            <a:r>
              <a:rPr lang="ja-JP" altLang="en-US" b="1" dirty="0" smtClean="0">
                <a:solidFill>
                  <a:prstClr val="black"/>
                </a:solidFill>
                <a:effectLst>
                  <a:outerShdw blurRad="38100" dist="38100" dir="2700000" algn="tl">
                    <a:srgbClr val="000000">
                      <a:alpha val="43137"/>
                    </a:srgbClr>
                  </a:outerShdw>
                </a:effectLst>
              </a:rPr>
              <a:t>１００回</a:t>
            </a:r>
            <a:endParaRPr lang="ja-JP" altLang="en-US" b="1" dirty="0">
              <a:solidFill>
                <a:prstClr val="black"/>
              </a:solidFill>
              <a:effectLst>
                <a:outerShdw blurRad="38100" dist="38100" dir="2700000" algn="tl">
                  <a:srgbClr val="000000">
                    <a:alpha val="43137"/>
                  </a:srgbClr>
                </a:outerShdw>
              </a:effectLst>
            </a:endParaRPr>
          </a:p>
        </p:txBody>
      </p:sp>
      <p:sp>
        <p:nvSpPr>
          <p:cNvPr id="14" name="右矢印 13"/>
          <p:cNvSpPr/>
          <p:nvPr/>
        </p:nvSpPr>
        <p:spPr>
          <a:xfrm>
            <a:off x="6084168" y="2044585"/>
            <a:ext cx="693643" cy="504056"/>
          </a:xfrm>
          <a:prstGeom prst="rightArrow">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sp>
        <p:nvSpPr>
          <p:cNvPr id="15" name="正方形/長方形 14"/>
          <p:cNvSpPr/>
          <p:nvPr/>
        </p:nvSpPr>
        <p:spPr>
          <a:xfrm>
            <a:off x="6948264" y="1700807"/>
            <a:ext cx="1791816" cy="1152128"/>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b="1" dirty="0" smtClean="0">
                <a:solidFill>
                  <a:prstClr val="black"/>
                </a:solidFill>
                <a:effectLst>
                  <a:outerShdw blurRad="38100" dist="38100" dir="2700000" algn="tl">
                    <a:srgbClr val="000000">
                      <a:alpha val="43137"/>
                    </a:srgbClr>
                  </a:outerShdw>
                </a:effectLst>
              </a:rPr>
              <a:t>３３円</a:t>
            </a:r>
            <a:r>
              <a:rPr lang="en-US" altLang="ja-JP" b="1" dirty="0" smtClean="0">
                <a:solidFill>
                  <a:prstClr val="black"/>
                </a:solidFill>
              </a:rPr>
              <a:t>/</a:t>
            </a:r>
            <a:r>
              <a:rPr lang="ja-JP" altLang="en-US" b="1" dirty="0" smtClean="0">
                <a:solidFill>
                  <a:prstClr val="black"/>
                </a:solidFill>
              </a:rPr>
              <a:t>回</a:t>
            </a:r>
            <a:endParaRPr lang="ja-JP" altLang="en-US" b="1" dirty="0">
              <a:solidFill>
                <a:prstClr val="black"/>
              </a:solidFill>
            </a:endParaRPr>
          </a:p>
        </p:txBody>
      </p:sp>
      <p:sp>
        <p:nvSpPr>
          <p:cNvPr id="16" name="正方形/長方形 15"/>
          <p:cNvSpPr/>
          <p:nvPr/>
        </p:nvSpPr>
        <p:spPr>
          <a:xfrm>
            <a:off x="6941368" y="4587026"/>
            <a:ext cx="1791816" cy="1152128"/>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b="1" dirty="0" smtClean="0">
                <a:solidFill>
                  <a:prstClr val="black"/>
                </a:solidFill>
                <a:effectLst>
                  <a:outerShdw blurRad="38100" dist="38100" dir="2700000" algn="tl">
                    <a:srgbClr val="000000">
                      <a:alpha val="43137"/>
                    </a:srgbClr>
                  </a:outerShdw>
                </a:effectLst>
              </a:rPr>
              <a:t>２９円</a:t>
            </a:r>
            <a:r>
              <a:rPr lang="en-US" altLang="ja-JP" b="1" dirty="0" smtClean="0">
                <a:solidFill>
                  <a:prstClr val="black"/>
                </a:solidFill>
              </a:rPr>
              <a:t>/</a:t>
            </a:r>
            <a:r>
              <a:rPr lang="ja-JP" altLang="en-US" b="1" dirty="0" smtClean="0">
                <a:solidFill>
                  <a:prstClr val="black"/>
                </a:solidFill>
              </a:rPr>
              <a:t>回</a:t>
            </a:r>
            <a:endParaRPr lang="ja-JP" altLang="en-US" b="1" dirty="0">
              <a:solidFill>
                <a:prstClr val="black"/>
              </a:solidFill>
            </a:endParaRPr>
          </a:p>
        </p:txBody>
      </p:sp>
      <p:sp>
        <p:nvSpPr>
          <p:cNvPr id="17" name="右矢印 16"/>
          <p:cNvSpPr/>
          <p:nvPr/>
        </p:nvSpPr>
        <p:spPr>
          <a:xfrm rot="2719019">
            <a:off x="5962854" y="4357152"/>
            <a:ext cx="693643" cy="504056"/>
          </a:xfrm>
          <a:prstGeom prst="rightArrow">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sp>
        <p:nvSpPr>
          <p:cNvPr id="18" name="右矢印 17"/>
          <p:cNvSpPr/>
          <p:nvPr/>
        </p:nvSpPr>
        <p:spPr>
          <a:xfrm rot="18825413">
            <a:off x="5951232" y="5356784"/>
            <a:ext cx="693643" cy="504056"/>
          </a:xfrm>
          <a:prstGeom prst="rightArrow">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spTree>
    <p:extLst>
      <p:ext uri="{BB962C8B-B14F-4D97-AF65-F5344CB8AC3E}">
        <p14:creationId xmlns:p14="http://schemas.microsoft.com/office/powerpoint/2010/main" val="223796343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000099"/>
        </a:solidFill>
        <a:effectLst/>
      </p:bgPr>
    </p:bg>
    <p:spTree>
      <p:nvGrpSpPr>
        <p:cNvPr id="1" name=""/>
        <p:cNvGrpSpPr/>
        <p:nvPr/>
      </p:nvGrpSpPr>
      <p:grpSpPr>
        <a:xfrm>
          <a:off x="0" y="0"/>
          <a:ext cx="0" cy="0"/>
          <a:chOff x="0" y="0"/>
          <a:chExt cx="0" cy="0"/>
        </a:xfrm>
      </p:grpSpPr>
      <p:sp>
        <p:nvSpPr>
          <p:cNvPr id="6" name="Text Box 27"/>
          <p:cNvSpPr txBox="1">
            <a:spLocks noChangeArrowheads="1"/>
          </p:cNvSpPr>
          <p:nvPr/>
        </p:nvSpPr>
        <p:spPr bwMode="auto">
          <a:xfrm>
            <a:off x="-36512" y="116632"/>
            <a:ext cx="9144000" cy="584775"/>
          </a:xfrm>
          <a:prstGeom prst="rect">
            <a:avLst/>
          </a:prstGeom>
          <a:noFill/>
          <a:ln w="9525">
            <a:noFill/>
            <a:miter lim="800000"/>
            <a:headEnd/>
            <a:tailEnd/>
          </a:ln>
          <a:effectLst/>
        </p:spPr>
        <p:txBody>
          <a:bodyPr wrap="square">
            <a:spAutoFit/>
          </a:bodyPr>
          <a:lstStyle/>
          <a:p>
            <a:pPr algn="ctr" fontAlgn="base">
              <a:spcBef>
                <a:spcPct val="50000"/>
              </a:spcBef>
              <a:spcAft>
                <a:spcPct val="0"/>
              </a:spcAft>
              <a:defRPr/>
            </a:pPr>
            <a:r>
              <a:rPr lang="ja-JP" altLang="en-US" sz="3200" dirty="0" smtClean="0">
                <a:solidFill>
                  <a:srgbClr val="FFFFFF"/>
                </a:solidFill>
                <a:effectLst>
                  <a:outerShdw blurRad="38100" dist="38100" dir="2700000" algn="tl">
                    <a:srgbClr val="000000">
                      <a:alpha val="43137"/>
                    </a:srgbClr>
                  </a:outerShdw>
                </a:effectLst>
                <a:latin typeface="Arial" charset="0"/>
              </a:rPr>
              <a:t>学校環境衛生基準</a:t>
            </a:r>
            <a:endParaRPr lang="ja-JP" altLang="en-US" sz="3200" dirty="0">
              <a:solidFill>
                <a:srgbClr val="FFFFFF"/>
              </a:solidFill>
              <a:effectLst>
                <a:outerShdw blurRad="38100" dist="38100" dir="2700000" algn="tl">
                  <a:srgbClr val="000000">
                    <a:alpha val="43137"/>
                  </a:srgbClr>
                </a:outerShdw>
              </a:effectLst>
              <a:latin typeface="Arial" charset="0"/>
            </a:endParaRPr>
          </a:p>
        </p:txBody>
      </p:sp>
      <p:sp>
        <p:nvSpPr>
          <p:cNvPr id="7" name="Text Box 16"/>
          <p:cNvSpPr txBox="1">
            <a:spLocks noChangeArrowheads="1"/>
          </p:cNvSpPr>
          <p:nvPr/>
        </p:nvSpPr>
        <p:spPr bwMode="auto">
          <a:xfrm>
            <a:off x="1627744" y="730993"/>
            <a:ext cx="7516256" cy="6186309"/>
          </a:xfrm>
          <a:prstGeom prst="rect">
            <a:avLst/>
          </a:prstGeom>
          <a:noFill/>
          <a:ln w="9525">
            <a:noFill/>
            <a:miter lim="800000"/>
            <a:headEnd/>
            <a:tailEnd/>
          </a:ln>
          <a:effectLst/>
        </p:spPr>
        <p:txBody>
          <a:bodyPr wrap="square">
            <a:spAutoFit/>
          </a:bodyPr>
          <a:lstStyle/>
          <a:p>
            <a:pPr fontAlgn="base">
              <a:spcBef>
                <a:spcPct val="50000"/>
              </a:spcBef>
              <a:spcAft>
                <a:spcPct val="0"/>
              </a:spcAft>
              <a:defRPr/>
            </a:pPr>
            <a:r>
              <a:rPr lang="ja-JP" altLang="en-US" dirty="0" smtClean="0">
                <a:solidFill>
                  <a:srgbClr val="FFFFFF"/>
                </a:solidFill>
                <a:effectLst>
                  <a:outerShdw blurRad="38100" dist="38100" dir="2700000" algn="tl">
                    <a:srgbClr val="000000">
                      <a:alpha val="43137"/>
                    </a:srgbClr>
                  </a:outerShdw>
                </a:effectLst>
                <a:latin typeface="ＭＳ Ｐゴシック" panose="020B0600070205080204" pitchFamily="50" charset="-128"/>
              </a:rPr>
              <a:t>第１　教室等の環境に係る学校環境衛生基準</a:t>
            </a:r>
            <a:br>
              <a:rPr lang="ja-JP" altLang="en-US" dirty="0" smtClean="0">
                <a:solidFill>
                  <a:srgbClr val="FFFFFF"/>
                </a:solidFill>
                <a:effectLst>
                  <a:outerShdw blurRad="38100" dist="38100" dir="2700000" algn="tl">
                    <a:srgbClr val="000000">
                      <a:alpha val="43137"/>
                    </a:srgbClr>
                  </a:outerShdw>
                </a:effectLst>
                <a:latin typeface="ＭＳ Ｐゴシック" panose="020B0600070205080204" pitchFamily="50" charset="-128"/>
              </a:rPr>
            </a:br>
            <a:r>
              <a:rPr lang="ja-JP" altLang="en-US" dirty="0" smtClean="0">
                <a:solidFill>
                  <a:srgbClr val="FFFFFF"/>
                </a:solidFill>
                <a:effectLst>
                  <a:outerShdw blurRad="38100" dist="38100" dir="2700000" algn="tl">
                    <a:srgbClr val="000000">
                      <a:alpha val="43137"/>
                    </a:srgbClr>
                  </a:outerShdw>
                </a:effectLst>
                <a:latin typeface="ＭＳ Ｐゴシック" panose="020B0600070205080204" pitchFamily="50" charset="-128"/>
              </a:rPr>
              <a:t>　　　　　　◆換気及び保温等</a:t>
            </a:r>
            <a:br>
              <a:rPr lang="ja-JP" altLang="en-US" dirty="0" smtClean="0">
                <a:solidFill>
                  <a:srgbClr val="FFFFFF"/>
                </a:solidFill>
                <a:effectLst>
                  <a:outerShdw blurRad="38100" dist="38100" dir="2700000" algn="tl">
                    <a:srgbClr val="000000">
                      <a:alpha val="43137"/>
                    </a:srgbClr>
                  </a:outerShdw>
                </a:effectLst>
                <a:latin typeface="ＭＳ Ｐゴシック" panose="020B0600070205080204" pitchFamily="50" charset="-128"/>
              </a:rPr>
            </a:br>
            <a:r>
              <a:rPr lang="ja-JP" altLang="en-US" dirty="0" smtClean="0">
                <a:solidFill>
                  <a:srgbClr val="FFFFFF"/>
                </a:solidFill>
                <a:effectLst>
                  <a:outerShdw blurRad="38100" dist="38100" dir="2700000" algn="tl">
                    <a:srgbClr val="000000">
                      <a:alpha val="43137"/>
                    </a:srgbClr>
                  </a:outerShdw>
                </a:effectLst>
                <a:latin typeface="ＭＳ Ｐゴシック" panose="020B0600070205080204" pitchFamily="50" charset="-128"/>
              </a:rPr>
              <a:t>　　　　　　◆採光及び照明</a:t>
            </a:r>
            <a:br>
              <a:rPr lang="ja-JP" altLang="en-US" dirty="0" smtClean="0">
                <a:solidFill>
                  <a:srgbClr val="FFFFFF"/>
                </a:solidFill>
                <a:effectLst>
                  <a:outerShdw blurRad="38100" dist="38100" dir="2700000" algn="tl">
                    <a:srgbClr val="000000">
                      <a:alpha val="43137"/>
                    </a:srgbClr>
                  </a:outerShdw>
                </a:effectLst>
                <a:latin typeface="ＭＳ Ｐゴシック" panose="020B0600070205080204" pitchFamily="50" charset="-128"/>
              </a:rPr>
            </a:br>
            <a:r>
              <a:rPr lang="ja-JP" altLang="en-US" dirty="0" smtClean="0">
                <a:solidFill>
                  <a:srgbClr val="FFFFFF"/>
                </a:solidFill>
                <a:effectLst>
                  <a:outerShdw blurRad="38100" dist="38100" dir="2700000" algn="tl">
                    <a:srgbClr val="000000">
                      <a:alpha val="43137"/>
                    </a:srgbClr>
                  </a:outerShdw>
                </a:effectLst>
                <a:latin typeface="ＭＳ Ｐゴシック" panose="020B0600070205080204" pitchFamily="50" charset="-128"/>
              </a:rPr>
              <a:t>　　　　　　◆騒音</a:t>
            </a:r>
            <a:br>
              <a:rPr lang="ja-JP" altLang="en-US" dirty="0" smtClean="0">
                <a:solidFill>
                  <a:srgbClr val="FFFFFF"/>
                </a:solidFill>
                <a:effectLst>
                  <a:outerShdw blurRad="38100" dist="38100" dir="2700000" algn="tl">
                    <a:srgbClr val="000000">
                      <a:alpha val="43137"/>
                    </a:srgbClr>
                  </a:outerShdw>
                </a:effectLst>
                <a:latin typeface="ＭＳ Ｐゴシック" panose="020B0600070205080204" pitchFamily="50" charset="-128"/>
              </a:rPr>
            </a:br>
            <a:r>
              <a:rPr lang="ja-JP" altLang="en-US" dirty="0" smtClean="0">
                <a:solidFill>
                  <a:srgbClr val="FFFFFF"/>
                </a:solidFill>
                <a:effectLst>
                  <a:outerShdw blurRad="38100" dist="38100" dir="2700000" algn="tl">
                    <a:srgbClr val="000000">
                      <a:alpha val="43137"/>
                    </a:srgbClr>
                  </a:outerShdw>
                </a:effectLst>
                <a:latin typeface="ＭＳ Ｐゴシック" panose="020B0600070205080204" pitchFamily="50" charset="-128"/>
              </a:rPr>
              <a:t>第２　飲料水等の水質及び施設・設備に係る学校環境衛生基準</a:t>
            </a:r>
            <a:br>
              <a:rPr lang="ja-JP" altLang="en-US" dirty="0" smtClean="0">
                <a:solidFill>
                  <a:srgbClr val="FFFFFF"/>
                </a:solidFill>
                <a:effectLst>
                  <a:outerShdw blurRad="38100" dist="38100" dir="2700000" algn="tl">
                    <a:srgbClr val="000000">
                      <a:alpha val="43137"/>
                    </a:srgbClr>
                  </a:outerShdw>
                </a:effectLst>
                <a:latin typeface="ＭＳ Ｐゴシック" panose="020B0600070205080204" pitchFamily="50" charset="-128"/>
              </a:rPr>
            </a:br>
            <a:r>
              <a:rPr lang="ja-JP" altLang="en-US" dirty="0" smtClean="0">
                <a:solidFill>
                  <a:srgbClr val="FFFFFF"/>
                </a:solidFill>
                <a:effectLst>
                  <a:outerShdw blurRad="38100" dist="38100" dir="2700000" algn="tl">
                    <a:srgbClr val="000000">
                      <a:alpha val="43137"/>
                    </a:srgbClr>
                  </a:outerShdw>
                </a:effectLst>
                <a:latin typeface="ＭＳ Ｐゴシック" panose="020B0600070205080204" pitchFamily="50" charset="-128"/>
              </a:rPr>
              <a:t>　　　　　　◆水質</a:t>
            </a:r>
            <a:br>
              <a:rPr lang="ja-JP" altLang="en-US" dirty="0" smtClean="0">
                <a:solidFill>
                  <a:srgbClr val="FFFFFF"/>
                </a:solidFill>
                <a:effectLst>
                  <a:outerShdw blurRad="38100" dist="38100" dir="2700000" algn="tl">
                    <a:srgbClr val="000000">
                      <a:alpha val="43137"/>
                    </a:srgbClr>
                  </a:outerShdw>
                </a:effectLst>
                <a:latin typeface="ＭＳ Ｐゴシック" panose="020B0600070205080204" pitchFamily="50" charset="-128"/>
              </a:rPr>
            </a:br>
            <a:r>
              <a:rPr lang="ja-JP" altLang="en-US" dirty="0" smtClean="0">
                <a:solidFill>
                  <a:srgbClr val="FFFFFF"/>
                </a:solidFill>
                <a:effectLst>
                  <a:outerShdw blurRad="38100" dist="38100" dir="2700000" algn="tl">
                    <a:srgbClr val="000000">
                      <a:alpha val="43137"/>
                    </a:srgbClr>
                  </a:outerShdw>
                </a:effectLst>
                <a:latin typeface="ＭＳ Ｐゴシック" panose="020B0600070205080204" pitchFamily="50" charset="-128"/>
              </a:rPr>
              <a:t>　　　　　　◆施設・設備</a:t>
            </a:r>
            <a:endParaRPr lang="en-US" altLang="ja-JP" dirty="0" smtClean="0">
              <a:solidFill>
                <a:srgbClr val="FFFFFF"/>
              </a:solidFill>
              <a:effectLst>
                <a:outerShdw blurRad="38100" dist="38100" dir="2700000" algn="tl">
                  <a:srgbClr val="000000">
                    <a:alpha val="43137"/>
                  </a:srgbClr>
                </a:outerShdw>
              </a:effectLst>
              <a:latin typeface="ＭＳ Ｐゴシック" panose="020B0600070205080204" pitchFamily="50" charset="-128"/>
            </a:endParaRPr>
          </a:p>
          <a:p>
            <a:pPr fontAlgn="base">
              <a:spcAft>
                <a:spcPct val="0"/>
              </a:spcAft>
              <a:defRPr/>
            </a:pPr>
            <a:r>
              <a:rPr lang="ja-JP" altLang="en-US" dirty="0" smtClean="0">
                <a:solidFill>
                  <a:srgbClr val="FFFFFF"/>
                </a:solidFill>
                <a:effectLst>
                  <a:outerShdw blurRad="38100" dist="38100" dir="2700000" algn="tl">
                    <a:srgbClr val="000000">
                      <a:alpha val="43137"/>
                    </a:srgbClr>
                  </a:outerShdw>
                </a:effectLst>
                <a:latin typeface="ＭＳ Ｐゴシック" panose="020B0600070205080204" pitchFamily="50" charset="-128"/>
              </a:rPr>
              <a:t>第３　学校の清潔、ネズミ、衛生害虫等及び教室等の備品の管理</a:t>
            </a:r>
            <a:endParaRPr lang="en-US" altLang="ja-JP" dirty="0" smtClean="0">
              <a:solidFill>
                <a:srgbClr val="FFFFFF"/>
              </a:solidFill>
              <a:effectLst>
                <a:outerShdw blurRad="38100" dist="38100" dir="2700000" algn="tl">
                  <a:srgbClr val="000000">
                    <a:alpha val="43137"/>
                  </a:srgbClr>
                </a:outerShdw>
              </a:effectLst>
              <a:latin typeface="ＭＳ Ｐゴシック" panose="020B0600070205080204" pitchFamily="50" charset="-128"/>
            </a:endParaRPr>
          </a:p>
          <a:p>
            <a:pPr fontAlgn="base">
              <a:spcAft>
                <a:spcPct val="0"/>
              </a:spcAft>
              <a:defRPr/>
            </a:pPr>
            <a:r>
              <a:rPr lang="en-US" altLang="ja-JP" dirty="0" smtClean="0">
                <a:solidFill>
                  <a:srgbClr val="FFFFFF"/>
                </a:solidFill>
                <a:effectLst>
                  <a:outerShdw blurRad="38100" dist="38100" dir="2700000" algn="tl">
                    <a:srgbClr val="000000">
                      <a:alpha val="43137"/>
                    </a:srgbClr>
                  </a:outerShdw>
                </a:effectLst>
                <a:latin typeface="ＭＳ Ｐゴシック" panose="020B0600070205080204" pitchFamily="50" charset="-128"/>
              </a:rPr>
              <a:t>         </a:t>
            </a:r>
            <a:r>
              <a:rPr lang="ja-JP" altLang="en-US" dirty="0" smtClean="0">
                <a:solidFill>
                  <a:srgbClr val="FFFFFF"/>
                </a:solidFill>
                <a:effectLst>
                  <a:outerShdw blurRad="38100" dist="38100" dir="2700000" algn="tl">
                    <a:srgbClr val="000000">
                      <a:alpha val="43137"/>
                    </a:srgbClr>
                  </a:outerShdw>
                </a:effectLst>
                <a:latin typeface="ＭＳ Ｐゴシック" panose="020B0600070205080204" pitchFamily="50" charset="-128"/>
              </a:rPr>
              <a:t>に係る学校環境衛生基準</a:t>
            </a:r>
            <a:br>
              <a:rPr lang="ja-JP" altLang="en-US" dirty="0" smtClean="0">
                <a:solidFill>
                  <a:srgbClr val="FFFFFF"/>
                </a:solidFill>
                <a:effectLst>
                  <a:outerShdw blurRad="38100" dist="38100" dir="2700000" algn="tl">
                    <a:srgbClr val="000000">
                      <a:alpha val="43137"/>
                    </a:srgbClr>
                  </a:outerShdw>
                </a:effectLst>
                <a:latin typeface="ＭＳ Ｐゴシック" panose="020B0600070205080204" pitchFamily="50" charset="-128"/>
              </a:rPr>
            </a:br>
            <a:r>
              <a:rPr lang="ja-JP" altLang="en-US" dirty="0" smtClean="0">
                <a:solidFill>
                  <a:srgbClr val="FFFFFF"/>
                </a:solidFill>
                <a:effectLst>
                  <a:outerShdw blurRad="38100" dist="38100" dir="2700000" algn="tl">
                    <a:srgbClr val="000000">
                      <a:alpha val="43137"/>
                    </a:srgbClr>
                  </a:outerShdw>
                </a:effectLst>
                <a:latin typeface="ＭＳ Ｐゴシック" panose="020B0600070205080204" pitchFamily="50" charset="-128"/>
              </a:rPr>
              <a:t>　　　　　　◆学校の清潔</a:t>
            </a:r>
            <a:br>
              <a:rPr lang="ja-JP" altLang="en-US" dirty="0" smtClean="0">
                <a:solidFill>
                  <a:srgbClr val="FFFFFF"/>
                </a:solidFill>
                <a:effectLst>
                  <a:outerShdw blurRad="38100" dist="38100" dir="2700000" algn="tl">
                    <a:srgbClr val="000000">
                      <a:alpha val="43137"/>
                    </a:srgbClr>
                  </a:outerShdw>
                </a:effectLst>
                <a:latin typeface="ＭＳ Ｐゴシック" panose="020B0600070205080204" pitchFamily="50" charset="-128"/>
              </a:rPr>
            </a:br>
            <a:r>
              <a:rPr lang="ja-JP" altLang="en-US" dirty="0" smtClean="0">
                <a:solidFill>
                  <a:srgbClr val="FFFFFF"/>
                </a:solidFill>
                <a:effectLst>
                  <a:outerShdw blurRad="38100" dist="38100" dir="2700000" algn="tl">
                    <a:srgbClr val="000000">
                      <a:alpha val="43137"/>
                    </a:srgbClr>
                  </a:outerShdw>
                </a:effectLst>
                <a:latin typeface="ＭＳ Ｐゴシック" panose="020B0600070205080204" pitchFamily="50" charset="-128"/>
              </a:rPr>
              <a:t>　　　　　　◆ネズミ、衛生害虫等</a:t>
            </a:r>
            <a:br>
              <a:rPr lang="ja-JP" altLang="en-US" dirty="0" smtClean="0">
                <a:solidFill>
                  <a:srgbClr val="FFFFFF"/>
                </a:solidFill>
                <a:effectLst>
                  <a:outerShdw blurRad="38100" dist="38100" dir="2700000" algn="tl">
                    <a:srgbClr val="000000">
                      <a:alpha val="43137"/>
                    </a:srgbClr>
                  </a:outerShdw>
                </a:effectLst>
                <a:latin typeface="ＭＳ Ｐゴシック" panose="020B0600070205080204" pitchFamily="50" charset="-128"/>
              </a:rPr>
            </a:br>
            <a:r>
              <a:rPr lang="ja-JP" altLang="en-US" dirty="0" smtClean="0">
                <a:solidFill>
                  <a:srgbClr val="FFFFFF"/>
                </a:solidFill>
                <a:effectLst>
                  <a:outerShdw blurRad="38100" dist="38100" dir="2700000" algn="tl">
                    <a:srgbClr val="000000">
                      <a:alpha val="43137"/>
                    </a:srgbClr>
                  </a:outerShdw>
                </a:effectLst>
                <a:latin typeface="ＭＳ Ｐゴシック" panose="020B0600070205080204" pitchFamily="50" charset="-128"/>
              </a:rPr>
              <a:t>　　　　　　◆教室等の備品の管理</a:t>
            </a:r>
            <a:endParaRPr lang="en-US" altLang="ja-JP" dirty="0" smtClean="0">
              <a:solidFill>
                <a:srgbClr val="FFFFFF"/>
              </a:solidFill>
              <a:effectLst>
                <a:outerShdw blurRad="38100" dist="38100" dir="2700000" algn="tl">
                  <a:srgbClr val="000000">
                    <a:alpha val="43137"/>
                  </a:srgbClr>
                </a:outerShdw>
              </a:effectLst>
              <a:latin typeface="ＭＳ Ｐゴシック" panose="020B0600070205080204" pitchFamily="50" charset="-128"/>
            </a:endParaRPr>
          </a:p>
          <a:p>
            <a:pPr fontAlgn="base">
              <a:spcAft>
                <a:spcPct val="0"/>
              </a:spcAft>
              <a:defRPr/>
            </a:pPr>
            <a:r>
              <a:rPr lang="ja-JP" altLang="en-US" dirty="0" smtClean="0">
                <a:solidFill>
                  <a:srgbClr val="FFFFFF"/>
                </a:solidFill>
                <a:effectLst>
                  <a:outerShdw blurRad="38100" dist="38100" dir="2700000" algn="tl">
                    <a:srgbClr val="000000">
                      <a:alpha val="43137"/>
                    </a:srgbClr>
                  </a:outerShdw>
                </a:effectLst>
                <a:latin typeface="ＭＳ Ｐゴシック" panose="020B0600070205080204" pitchFamily="50" charset="-128"/>
              </a:rPr>
              <a:t>第４　水泳プールに係る学校環境衛生基準</a:t>
            </a:r>
            <a:br>
              <a:rPr lang="ja-JP" altLang="en-US" dirty="0" smtClean="0">
                <a:solidFill>
                  <a:srgbClr val="FFFFFF"/>
                </a:solidFill>
                <a:effectLst>
                  <a:outerShdw blurRad="38100" dist="38100" dir="2700000" algn="tl">
                    <a:srgbClr val="000000">
                      <a:alpha val="43137"/>
                    </a:srgbClr>
                  </a:outerShdw>
                </a:effectLst>
                <a:latin typeface="ＭＳ Ｐゴシック" panose="020B0600070205080204" pitchFamily="50" charset="-128"/>
              </a:rPr>
            </a:br>
            <a:r>
              <a:rPr lang="ja-JP" altLang="en-US" dirty="0" smtClean="0">
                <a:solidFill>
                  <a:srgbClr val="FFFFFF"/>
                </a:solidFill>
                <a:effectLst>
                  <a:outerShdw blurRad="38100" dist="38100" dir="2700000" algn="tl">
                    <a:srgbClr val="000000">
                      <a:alpha val="43137"/>
                    </a:srgbClr>
                  </a:outerShdw>
                </a:effectLst>
                <a:latin typeface="ＭＳ Ｐゴシック" panose="020B0600070205080204" pitchFamily="50" charset="-128"/>
              </a:rPr>
              <a:t>　　　　　　◆水質</a:t>
            </a:r>
            <a:br>
              <a:rPr lang="ja-JP" altLang="en-US" dirty="0" smtClean="0">
                <a:solidFill>
                  <a:srgbClr val="FFFFFF"/>
                </a:solidFill>
                <a:effectLst>
                  <a:outerShdw blurRad="38100" dist="38100" dir="2700000" algn="tl">
                    <a:srgbClr val="000000">
                      <a:alpha val="43137"/>
                    </a:srgbClr>
                  </a:outerShdw>
                </a:effectLst>
                <a:latin typeface="ＭＳ Ｐゴシック" panose="020B0600070205080204" pitchFamily="50" charset="-128"/>
              </a:rPr>
            </a:br>
            <a:r>
              <a:rPr lang="ja-JP" altLang="en-US" dirty="0" smtClean="0">
                <a:solidFill>
                  <a:srgbClr val="FFFFFF"/>
                </a:solidFill>
                <a:effectLst>
                  <a:outerShdw blurRad="38100" dist="38100" dir="2700000" algn="tl">
                    <a:srgbClr val="000000">
                      <a:alpha val="43137"/>
                    </a:srgbClr>
                  </a:outerShdw>
                </a:effectLst>
                <a:latin typeface="ＭＳ Ｐゴシック" panose="020B0600070205080204" pitchFamily="50" charset="-128"/>
              </a:rPr>
              <a:t>　　　　　　◆施設・設備の衛生状態</a:t>
            </a:r>
            <a:br>
              <a:rPr lang="ja-JP" altLang="en-US" dirty="0" smtClean="0">
                <a:solidFill>
                  <a:srgbClr val="FFFFFF"/>
                </a:solidFill>
                <a:effectLst>
                  <a:outerShdw blurRad="38100" dist="38100" dir="2700000" algn="tl">
                    <a:srgbClr val="000000">
                      <a:alpha val="43137"/>
                    </a:srgbClr>
                  </a:outerShdw>
                </a:effectLst>
                <a:latin typeface="ＭＳ Ｐゴシック" panose="020B0600070205080204" pitchFamily="50" charset="-128"/>
              </a:rPr>
            </a:br>
            <a:r>
              <a:rPr lang="ja-JP" altLang="en-US" dirty="0" smtClean="0">
                <a:solidFill>
                  <a:srgbClr val="FFFFFF"/>
                </a:solidFill>
                <a:effectLst>
                  <a:outerShdw blurRad="38100" dist="38100" dir="2700000" algn="tl">
                    <a:srgbClr val="000000">
                      <a:alpha val="43137"/>
                    </a:srgbClr>
                  </a:outerShdw>
                </a:effectLst>
                <a:latin typeface="ＭＳ Ｐゴシック" panose="020B0600070205080204" pitchFamily="50" charset="-128"/>
              </a:rPr>
              <a:t>第５　日常における衛生管理に係る学校環境衛生基準</a:t>
            </a:r>
            <a:br>
              <a:rPr lang="ja-JP" altLang="en-US" dirty="0" smtClean="0">
                <a:solidFill>
                  <a:srgbClr val="FFFFFF"/>
                </a:solidFill>
                <a:effectLst>
                  <a:outerShdw blurRad="38100" dist="38100" dir="2700000" algn="tl">
                    <a:srgbClr val="000000">
                      <a:alpha val="43137"/>
                    </a:srgbClr>
                  </a:outerShdw>
                </a:effectLst>
                <a:latin typeface="ＭＳ Ｐゴシック" panose="020B0600070205080204" pitchFamily="50" charset="-128"/>
              </a:rPr>
            </a:br>
            <a:r>
              <a:rPr lang="ja-JP" altLang="en-US" dirty="0" smtClean="0">
                <a:solidFill>
                  <a:srgbClr val="FFFFFF"/>
                </a:solidFill>
                <a:effectLst>
                  <a:outerShdw blurRad="38100" dist="38100" dir="2700000" algn="tl">
                    <a:srgbClr val="000000">
                      <a:alpha val="43137"/>
                    </a:srgbClr>
                  </a:outerShdw>
                </a:effectLst>
                <a:latin typeface="ＭＳ Ｐゴシック" panose="020B0600070205080204" pitchFamily="50" charset="-128"/>
              </a:rPr>
              <a:t>　　　　　　◆教室等の環境</a:t>
            </a:r>
            <a:br>
              <a:rPr lang="ja-JP" altLang="en-US" dirty="0" smtClean="0">
                <a:solidFill>
                  <a:srgbClr val="FFFFFF"/>
                </a:solidFill>
                <a:effectLst>
                  <a:outerShdw blurRad="38100" dist="38100" dir="2700000" algn="tl">
                    <a:srgbClr val="000000">
                      <a:alpha val="43137"/>
                    </a:srgbClr>
                  </a:outerShdw>
                </a:effectLst>
                <a:latin typeface="ＭＳ Ｐゴシック" panose="020B0600070205080204" pitchFamily="50" charset="-128"/>
              </a:rPr>
            </a:br>
            <a:r>
              <a:rPr lang="ja-JP" altLang="en-US" dirty="0" smtClean="0">
                <a:solidFill>
                  <a:srgbClr val="FFFFFF"/>
                </a:solidFill>
                <a:effectLst>
                  <a:outerShdw blurRad="38100" dist="38100" dir="2700000" algn="tl">
                    <a:srgbClr val="000000">
                      <a:alpha val="43137"/>
                    </a:srgbClr>
                  </a:outerShdw>
                </a:effectLst>
                <a:latin typeface="ＭＳ Ｐゴシック" panose="020B0600070205080204" pitchFamily="50" charset="-128"/>
              </a:rPr>
              <a:t>　　　　　　◆飲料水等の水質及び施設・設備</a:t>
            </a:r>
            <a:br>
              <a:rPr lang="ja-JP" altLang="en-US" dirty="0" smtClean="0">
                <a:solidFill>
                  <a:srgbClr val="FFFFFF"/>
                </a:solidFill>
                <a:effectLst>
                  <a:outerShdw blurRad="38100" dist="38100" dir="2700000" algn="tl">
                    <a:srgbClr val="000000">
                      <a:alpha val="43137"/>
                    </a:srgbClr>
                  </a:outerShdw>
                </a:effectLst>
                <a:latin typeface="ＭＳ Ｐゴシック" panose="020B0600070205080204" pitchFamily="50" charset="-128"/>
              </a:rPr>
            </a:br>
            <a:r>
              <a:rPr lang="ja-JP" altLang="en-US" dirty="0" smtClean="0">
                <a:solidFill>
                  <a:srgbClr val="FFFFFF"/>
                </a:solidFill>
                <a:effectLst>
                  <a:outerShdw blurRad="38100" dist="38100" dir="2700000" algn="tl">
                    <a:srgbClr val="000000">
                      <a:alpha val="43137"/>
                    </a:srgbClr>
                  </a:outerShdw>
                </a:effectLst>
                <a:latin typeface="ＭＳ Ｐゴシック" panose="020B0600070205080204" pitchFamily="50" charset="-128"/>
              </a:rPr>
              <a:t>　　　　　　◆学校の清潔及びネズミ、衛生害虫等</a:t>
            </a:r>
            <a:br>
              <a:rPr lang="ja-JP" altLang="en-US" dirty="0" smtClean="0">
                <a:solidFill>
                  <a:srgbClr val="FFFFFF"/>
                </a:solidFill>
                <a:effectLst>
                  <a:outerShdw blurRad="38100" dist="38100" dir="2700000" algn="tl">
                    <a:srgbClr val="000000">
                      <a:alpha val="43137"/>
                    </a:srgbClr>
                  </a:outerShdw>
                </a:effectLst>
                <a:latin typeface="ＭＳ Ｐゴシック" panose="020B0600070205080204" pitchFamily="50" charset="-128"/>
              </a:rPr>
            </a:br>
            <a:r>
              <a:rPr lang="ja-JP" altLang="en-US" dirty="0" smtClean="0">
                <a:solidFill>
                  <a:srgbClr val="FFFFFF"/>
                </a:solidFill>
                <a:effectLst>
                  <a:outerShdw blurRad="38100" dist="38100" dir="2700000" algn="tl">
                    <a:srgbClr val="000000">
                      <a:alpha val="43137"/>
                    </a:srgbClr>
                  </a:outerShdw>
                </a:effectLst>
                <a:latin typeface="ＭＳ Ｐゴシック" panose="020B0600070205080204" pitchFamily="50" charset="-128"/>
              </a:rPr>
              <a:t>　　　　　　◆水泳プールの管理</a:t>
            </a:r>
            <a:br>
              <a:rPr lang="ja-JP" altLang="en-US" dirty="0" smtClean="0">
                <a:solidFill>
                  <a:srgbClr val="FFFFFF"/>
                </a:solidFill>
                <a:effectLst>
                  <a:outerShdw blurRad="38100" dist="38100" dir="2700000" algn="tl">
                    <a:srgbClr val="000000">
                      <a:alpha val="43137"/>
                    </a:srgbClr>
                  </a:outerShdw>
                </a:effectLst>
                <a:latin typeface="ＭＳ Ｐゴシック" panose="020B0600070205080204" pitchFamily="50" charset="-128"/>
              </a:rPr>
            </a:br>
            <a:r>
              <a:rPr lang="ja-JP" altLang="en-US" dirty="0" smtClean="0">
                <a:solidFill>
                  <a:srgbClr val="FFFFFF"/>
                </a:solidFill>
                <a:effectLst>
                  <a:outerShdw blurRad="38100" dist="38100" dir="2700000" algn="tl">
                    <a:srgbClr val="000000">
                      <a:alpha val="43137"/>
                    </a:srgbClr>
                  </a:outerShdw>
                </a:effectLst>
                <a:latin typeface="ＭＳ Ｐゴシック" panose="020B0600070205080204" pitchFamily="50" charset="-128"/>
              </a:rPr>
              <a:t>第６　雑則（臨時検査）</a:t>
            </a:r>
            <a:endParaRPr lang="en-US" altLang="ja-JP" dirty="0" smtClean="0">
              <a:solidFill>
                <a:srgbClr val="FFFFFF"/>
              </a:solidFill>
              <a:effectLst>
                <a:outerShdw blurRad="38100" dist="38100" dir="2700000" algn="tl">
                  <a:srgbClr val="000000">
                    <a:alpha val="43137"/>
                  </a:srgbClr>
                </a:outerShdw>
              </a:effectLst>
              <a:latin typeface="ＭＳ Ｐゴシック" panose="020B0600070205080204" pitchFamily="50" charset="-128"/>
              <a:cs typeface="Arial" pitchFamily="34" charset="0"/>
            </a:endParaRPr>
          </a:p>
          <a:p>
            <a:pPr fontAlgn="base">
              <a:spcAft>
                <a:spcPct val="0"/>
              </a:spcAft>
              <a:defRPr/>
            </a:pPr>
            <a:endParaRPr lang="ja-JP" altLang="en-US" dirty="0" smtClean="0">
              <a:solidFill>
                <a:srgbClr val="FFFFFF"/>
              </a:solidFill>
              <a:effectLst>
                <a:outerShdw blurRad="38100" dist="38100" dir="2700000" algn="tl">
                  <a:srgbClr val="000000">
                    <a:alpha val="43137"/>
                  </a:srgbClr>
                </a:outerShdw>
              </a:effectLst>
              <a:latin typeface="ＭＳ Ｐゴシック" panose="020B0600070205080204" pitchFamily="50" charset="-128"/>
              <a:cs typeface="Arial" pitchFamily="34" charset="0"/>
            </a:endParaRPr>
          </a:p>
        </p:txBody>
      </p:sp>
    </p:spTree>
    <p:extLst>
      <p:ext uri="{BB962C8B-B14F-4D97-AF65-F5344CB8AC3E}">
        <p14:creationId xmlns:p14="http://schemas.microsoft.com/office/powerpoint/2010/main" val="180874453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bg>
      <p:bgPr>
        <a:solidFill>
          <a:srgbClr val="000099"/>
        </a:solidFill>
        <a:effectLst/>
      </p:bgPr>
    </p:bg>
    <p:spTree>
      <p:nvGrpSpPr>
        <p:cNvPr id="1" name=""/>
        <p:cNvGrpSpPr/>
        <p:nvPr/>
      </p:nvGrpSpPr>
      <p:grpSpPr>
        <a:xfrm>
          <a:off x="0" y="0"/>
          <a:ext cx="0" cy="0"/>
          <a:chOff x="0" y="0"/>
          <a:chExt cx="0" cy="0"/>
        </a:xfrm>
      </p:grpSpPr>
      <p:pic>
        <p:nvPicPr>
          <p:cNvPr id="12291" name="Picture 3" descr="E:\平成24年度和歌山県学校保健研修会実施要領\　和歌山西高校\IMG_0140.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674057" y="1735119"/>
            <a:ext cx="3842159" cy="5122879"/>
          </a:xfrm>
          <a:prstGeom prst="rect">
            <a:avLst/>
          </a:prstGeom>
          <a:noFill/>
          <a:extLst>
            <a:ext uri="{909E8E84-426E-40DD-AFC4-6F175D3DCCD1}">
              <a14:hiddenFill xmlns:a14="http://schemas.microsoft.com/office/drawing/2010/main">
                <a:solidFill>
                  <a:srgbClr val="FFFFFF"/>
                </a:solidFill>
              </a14:hiddenFill>
            </a:ext>
          </a:extLst>
        </p:spPr>
      </p:pic>
      <p:sp>
        <p:nvSpPr>
          <p:cNvPr id="7" name="円/楕円 6"/>
          <p:cNvSpPr/>
          <p:nvPr/>
        </p:nvSpPr>
        <p:spPr>
          <a:xfrm>
            <a:off x="2843808" y="2780928"/>
            <a:ext cx="1080120" cy="1080120"/>
          </a:xfrm>
          <a:prstGeom prst="ellipse">
            <a:avLst/>
          </a:prstGeom>
          <a:noFill/>
          <a:ln w="635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sp>
        <p:nvSpPr>
          <p:cNvPr id="8" name="右矢印 7"/>
          <p:cNvSpPr/>
          <p:nvPr/>
        </p:nvSpPr>
        <p:spPr>
          <a:xfrm>
            <a:off x="1907704" y="3065613"/>
            <a:ext cx="936104" cy="504056"/>
          </a:xfrm>
          <a:prstGeom prst="rightArrow">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sp>
        <p:nvSpPr>
          <p:cNvPr id="11" name="右矢印 10"/>
          <p:cNvSpPr/>
          <p:nvPr/>
        </p:nvSpPr>
        <p:spPr>
          <a:xfrm rot="16200000">
            <a:off x="3594871" y="4909186"/>
            <a:ext cx="936104" cy="504056"/>
          </a:xfrm>
          <a:prstGeom prst="rightArrow">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sp>
        <p:nvSpPr>
          <p:cNvPr id="12" name="円/楕円 11"/>
          <p:cNvSpPr/>
          <p:nvPr/>
        </p:nvSpPr>
        <p:spPr>
          <a:xfrm>
            <a:off x="3515016" y="3613042"/>
            <a:ext cx="1080120" cy="1080120"/>
          </a:xfrm>
          <a:prstGeom prst="ellipse">
            <a:avLst/>
          </a:prstGeom>
          <a:noFill/>
          <a:ln w="635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pic>
        <p:nvPicPr>
          <p:cNvPr id="12293" name="Picture 5" descr="http://www2s.biglobe.ne.jp/~gakuyaku/dakudo/image012.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732240" y="2703760"/>
            <a:ext cx="2305050" cy="2314575"/>
          </a:xfrm>
          <a:prstGeom prst="rect">
            <a:avLst/>
          </a:prstGeom>
          <a:noFill/>
          <a:extLst>
            <a:ext uri="{909E8E84-426E-40DD-AFC4-6F175D3DCCD1}">
              <a14:hiddenFill xmlns:a14="http://schemas.microsoft.com/office/drawing/2010/main">
                <a:solidFill>
                  <a:srgbClr val="FFFFFF"/>
                </a:solidFill>
              </a14:hiddenFill>
            </a:ext>
          </a:extLst>
        </p:spPr>
      </p:pic>
      <p:sp>
        <p:nvSpPr>
          <p:cNvPr id="16" name="タイトル 1"/>
          <p:cNvSpPr>
            <a:spLocks noGrp="1"/>
          </p:cNvSpPr>
          <p:nvPr>
            <p:ph type="title"/>
          </p:nvPr>
        </p:nvSpPr>
        <p:spPr>
          <a:xfrm>
            <a:off x="385192" y="141480"/>
            <a:ext cx="8229600" cy="1143000"/>
          </a:xfrm>
        </p:spPr>
        <p:txBody>
          <a:bodyPr/>
          <a:lstStyle/>
          <a:p>
            <a:r>
              <a:rPr lang="ja-JP" altLang="en-US" dirty="0" smtClean="0">
                <a:solidFill>
                  <a:schemeClr val="bg1"/>
                </a:solidFill>
                <a:effectLst>
                  <a:outerShdw blurRad="38100" dist="38100" dir="2700000" algn="tl">
                    <a:srgbClr val="000000">
                      <a:alpha val="43137"/>
                    </a:srgbClr>
                  </a:outerShdw>
                </a:effectLst>
              </a:rPr>
              <a:t>浄化施設・設備</a:t>
            </a:r>
            <a:endParaRPr kumimoji="1" lang="ja-JP" altLang="en-US" dirty="0">
              <a:solidFill>
                <a:schemeClr val="bg1"/>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3852214972"/>
      </p:ext>
    </p:extLst>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bg>
      <p:bgPr>
        <a:solidFill>
          <a:srgbClr val="000099"/>
        </a:solidFill>
        <a:effectLst/>
      </p:bgPr>
    </p:bg>
    <p:spTree>
      <p:nvGrpSpPr>
        <p:cNvPr id="1" name=""/>
        <p:cNvGrpSpPr/>
        <p:nvPr/>
      </p:nvGrpSpPr>
      <p:grpSpPr>
        <a:xfrm>
          <a:off x="0" y="0"/>
          <a:ext cx="0" cy="0"/>
          <a:chOff x="0" y="0"/>
          <a:chExt cx="0" cy="0"/>
        </a:xfrm>
      </p:grpSpPr>
      <p:sp>
        <p:nvSpPr>
          <p:cNvPr id="7" name="正方形/長方形 6"/>
          <p:cNvSpPr/>
          <p:nvPr/>
        </p:nvSpPr>
        <p:spPr>
          <a:xfrm>
            <a:off x="4311" y="4809111"/>
            <a:ext cx="9144000" cy="400110"/>
          </a:xfrm>
          <a:prstGeom prst="rect">
            <a:avLst/>
          </a:prstGeom>
        </p:spPr>
        <p:txBody>
          <a:bodyPr wrap="square">
            <a:spAutoFit/>
          </a:bodyPr>
          <a:lstStyle/>
          <a:p>
            <a:pPr algn="ctr"/>
            <a:r>
              <a:rPr lang="ja-JP" altLang="en-US" sz="2000" dirty="0" smtClean="0">
                <a:solidFill>
                  <a:prstClr val="white"/>
                </a:solidFill>
                <a:effectLst>
                  <a:outerShdw blurRad="38100" dist="38100" dir="2700000" algn="tl">
                    <a:srgbClr val="000000">
                      <a:alpha val="43137"/>
                    </a:srgbClr>
                  </a:outerShdw>
                </a:effectLst>
                <a:latin typeface="ＭＳ Ｐゴシック"/>
              </a:rPr>
              <a:t>１日当たりのターン数と除去率の関係</a:t>
            </a:r>
            <a:endParaRPr lang="ja-JP" altLang="en-US" sz="2000" dirty="0">
              <a:solidFill>
                <a:prstClr val="white"/>
              </a:solidFill>
              <a:effectLst>
                <a:outerShdw blurRad="38100" dist="38100" dir="2700000" algn="tl">
                  <a:srgbClr val="000000">
                    <a:alpha val="43137"/>
                  </a:srgbClr>
                </a:outerShdw>
              </a:effectLst>
              <a:latin typeface="ＭＳ Ｐゴシック"/>
            </a:endParaRPr>
          </a:p>
        </p:txBody>
      </p:sp>
      <p:graphicFrame>
        <p:nvGraphicFramePr>
          <p:cNvPr id="3" name="表 2"/>
          <p:cNvGraphicFramePr>
            <a:graphicFrameLocks noGrp="1"/>
          </p:cNvGraphicFramePr>
          <p:nvPr>
            <p:extLst/>
          </p:nvPr>
        </p:nvGraphicFramePr>
        <p:xfrm>
          <a:off x="416760" y="2236245"/>
          <a:ext cx="8280922" cy="2461540"/>
        </p:xfrm>
        <a:graphic>
          <a:graphicData uri="http://schemas.openxmlformats.org/drawingml/2006/table">
            <a:tbl>
              <a:tblPr firstRow="1" bandRow="1">
                <a:tableStyleId>{5C22544A-7EE6-4342-B048-85BDC9FD1C3A}</a:tableStyleId>
              </a:tblPr>
              <a:tblGrid>
                <a:gridCol w="1244710"/>
                <a:gridCol w="1172702"/>
                <a:gridCol w="1172702"/>
                <a:gridCol w="1172702"/>
                <a:gridCol w="1172702"/>
                <a:gridCol w="1172702"/>
                <a:gridCol w="1172702"/>
              </a:tblGrid>
              <a:tr h="1011559">
                <a:tc>
                  <a:txBody>
                    <a:bodyPr/>
                    <a:lstStyle/>
                    <a:p>
                      <a:pPr algn="ctr"/>
                      <a:r>
                        <a:rPr kumimoji="1" lang="ja-JP" altLang="en-US" sz="2800" dirty="0" smtClean="0">
                          <a:effectLst>
                            <a:outerShdw blurRad="38100" dist="38100" dir="2700000" algn="tl">
                              <a:srgbClr val="000000">
                                <a:alpha val="43137"/>
                              </a:srgbClr>
                            </a:outerShdw>
                          </a:effectLst>
                        </a:rPr>
                        <a:t>ターン数（回）</a:t>
                      </a:r>
                      <a:endParaRPr kumimoji="1" lang="ja-JP" altLang="en-US" sz="2800" dirty="0">
                        <a:effectLst>
                          <a:outerShdw blurRad="38100" dist="38100" dir="2700000" algn="tl">
                            <a:srgbClr val="000000">
                              <a:alpha val="43137"/>
                            </a:srgbClr>
                          </a:outerShdw>
                        </a:effectLst>
                      </a:endParaRPr>
                    </a:p>
                  </a:txBody>
                  <a:tcPr anchor="ctr"/>
                </a:tc>
                <a:tc>
                  <a:txBody>
                    <a:bodyPr/>
                    <a:lstStyle/>
                    <a:p>
                      <a:pPr algn="ctr"/>
                      <a:r>
                        <a:rPr kumimoji="1" lang="ja-JP" altLang="en-US" sz="2800" dirty="0" smtClean="0">
                          <a:effectLst>
                            <a:outerShdw blurRad="38100" dist="38100" dir="2700000" algn="tl">
                              <a:srgbClr val="000000">
                                <a:alpha val="43137"/>
                              </a:srgbClr>
                            </a:outerShdw>
                          </a:effectLst>
                        </a:rPr>
                        <a:t>１</a:t>
                      </a:r>
                      <a:endParaRPr kumimoji="1" lang="ja-JP" altLang="en-US" sz="2800" dirty="0">
                        <a:effectLst>
                          <a:outerShdw blurRad="38100" dist="38100" dir="2700000" algn="tl">
                            <a:srgbClr val="000000">
                              <a:alpha val="43137"/>
                            </a:srgbClr>
                          </a:outerShdw>
                        </a:effectLst>
                      </a:endParaRPr>
                    </a:p>
                  </a:txBody>
                  <a:tcPr anchor="ctr"/>
                </a:tc>
                <a:tc>
                  <a:txBody>
                    <a:bodyPr/>
                    <a:lstStyle/>
                    <a:p>
                      <a:pPr algn="ctr"/>
                      <a:r>
                        <a:rPr kumimoji="1" lang="ja-JP" altLang="en-US" sz="2800" dirty="0" smtClean="0">
                          <a:effectLst>
                            <a:outerShdw blurRad="38100" dist="38100" dir="2700000" algn="tl">
                              <a:srgbClr val="000000">
                                <a:alpha val="43137"/>
                              </a:srgbClr>
                            </a:outerShdw>
                          </a:effectLst>
                        </a:rPr>
                        <a:t>２</a:t>
                      </a:r>
                      <a:endParaRPr kumimoji="1" lang="ja-JP" altLang="en-US" sz="2800" dirty="0">
                        <a:effectLst>
                          <a:outerShdw blurRad="38100" dist="38100" dir="2700000" algn="tl">
                            <a:srgbClr val="000000">
                              <a:alpha val="43137"/>
                            </a:srgbClr>
                          </a:outerShdw>
                        </a:effectLst>
                      </a:endParaRPr>
                    </a:p>
                  </a:txBody>
                  <a:tcPr anchor="ctr"/>
                </a:tc>
                <a:tc>
                  <a:txBody>
                    <a:bodyPr/>
                    <a:lstStyle/>
                    <a:p>
                      <a:pPr algn="ctr"/>
                      <a:r>
                        <a:rPr kumimoji="1" lang="ja-JP" altLang="en-US" sz="2800" dirty="0" smtClean="0">
                          <a:effectLst>
                            <a:outerShdw blurRad="38100" dist="38100" dir="2700000" algn="tl">
                              <a:srgbClr val="000000">
                                <a:alpha val="43137"/>
                              </a:srgbClr>
                            </a:outerShdw>
                          </a:effectLst>
                        </a:rPr>
                        <a:t>３</a:t>
                      </a:r>
                      <a:endParaRPr kumimoji="1" lang="ja-JP" altLang="en-US" sz="2800" dirty="0">
                        <a:effectLst>
                          <a:outerShdw blurRad="38100" dist="38100" dir="2700000" algn="tl">
                            <a:srgbClr val="000000">
                              <a:alpha val="43137"/>
                            </a:srgbClr>
                          </a:outerShdw>
                        </a:effectLst>
                      </a:endParaRPr>
                    </a:p>
                  </a:txBody>
                  <a:tcPr anchor="ctr"/>
                </a:tc>
                <a:tc>
                  <a:txBody>
                    <a:bodyPr/>
                    <a:lstStyle/>
                    <a:p>
                      <a:pPr algn="ctr"/>
                      <a:r>
                        <a:rPr kumimoji="1" lang="ja-JP" altLang="en-US" sz="2800" dirty="0" smtClean="0">
                          <a:effectLst>
                            <a:outerShdw blurRad="38100" dist="38100" dir="2700000" algn="tl">
                              <a:srgbClr val="000000">
                                <a:alpha val="43137"/>
                              </a:srgbClr>
                            </a:outerShdw>
                          </a:effectLst>
                        </a:rPr>
                        <a:t>４</a:t>
                      </a:r>
                      <a:endParaRPr kumimoji="1" lang="ja-JP" altLang="en-US" sz="2800" dirty="0">
                        <a:effectLst>
                          <a:outerShdw blurRad="38100" dist="38100" dir="2700000" algn="tl">
                            <a:srgbClr val="000000">
                              <a:alpha val="43137"/>
                            </a:srgbClr>
                          </a:outerShdw>
                        </a:effectLst>
                      </a:endParaRPr>
                    </a:p>
                  </a:txBody>
                  <a:tcPr anchor="ctr"/>
                </a:tc>
                <a:tc>
                  <a:txBody>
                    <a:bodyPr/>
                    <a:lstStyle/>
                    <a:p>
                      <a:pPr algn="ctr"/>
                      <a:r>
                        <a:rPr kumimoji="1" lang="ja-JP" altLang="en-US" sz="2800" dirty="0" smtClean="0">
                          <a:effectLst>
                            <a:outerShdw blurRad="38100" dist="38100" dir="2700000" algn="tl">
                              <a:srgbClr val="000000">
                                <a:alpha val="43137"/>
                              </a:srgbClr>
                            </a:outerShdw>
                          </a:effectLst>
                        </a:rPr>
                        <a:t>５</a:t>
                      </a:r>
                      <a:endParaRPr kumimoji="1" lang="ja-JP" altLang="en-US" sz="2800" dirty="0">
                        <a:effectLst>
                          <a:outerShdw blurRad="38100" dist="38100" dir="2700000" algn="tl">
                            <a:srgbClr val="000000">
                              <a:alpha val="43137"/>
                            </a:srgbClr>
                          </a:outerShdw>
                        </a:effectLst>
                      </a:endParaRPr>
                    </a:p>
                  </a:txBody>
                  <a:tcPr anchor="ctr"/>
                </a:tc>
                <a:tc>
                  <a:txBody>
                    <a:bodyPr/>
                    <a:lstStyle/>
                    <a:p>
                      <a:pPr algn="ctr"/>
                      <a:r>
                        <a:rPr kumimoji="1" lang="ja-JP" altLang="en-US" sz="2800" dirty="0" smtClean="0">
                          <a:effectLst>
                            <a:outerShdw blurRad="38100" dist="38100" dir="2700000" algn="tl">
                              <a:srgbClr val="000000">
                                <a:alpha val="43137"/>
                              </a:srgbClr>
                            </a:outerShdw>
                          </a:effectLst>
                        </a:rPr>
                        <a:t>６</a:t>
                      </a:r>
                      <a:endParaRPr kumimoji="1" lang="ja-JP" altLang="en-US" sz="2800" dirty="0">
                        <a:effectLst>
                          <a:outerShdw blurRad="38100" dist="38100" dir="2700000" algn="tl">
                            <a:srgbClr val="000000">
                              <a:alpha val="43137"/>
                            </a:srgbClr>
                          </a:outerShdw>
                        </a:effectLst>
                      </a:endParaRPr>
                    </a:p>
                  </a:txBody>
                  <a:tcPr anchor="ctr"/>
                </a:tc>
              </a:tr>
              <a:tr h="1089940">
                <a:tc>
                  <a:txBody>
                    <a:bodyPr/>
                    <a:lstStyle/>
                    <a:p>
                      <a:pPr algn="ctr"/>
                      <a:r>
                        <a:rPr kumimoji="1" lang="ja-JP" altLang="en-US" sz="2400" b="1" dirty="0" smtClean="0">
                          <a:effectLst>
                            <a:outerShdw blurRad="38100" dist="38100" dir="2700000" algn="tl">
                              <a:srgbClr val="000000">
                                <a:alpha val="43137"/>
                              </a:srgbClr>
                            </a:outerShdw>
                          </a:effectLst>
                        </a:rPr>
                        <a:t>除去率（％）</a:t>
                      </a:r>
                      <a:endParaRPr kumimoji="1" lang="ja-JP" altLang="en-US" sz="2400" b="1" dirty="0">
                        <a:effectLst>
                          <a:outerShdw blurRad="38100" dist="38100" dir="2700000" algn="tl">
                            <a:srgbClr val="000000">
                              <a:alpha val="43137"/>
                            </a:srgbClr>
                          </a:outerShdw>
                        </a:effectLst>
                      </a:endParaRPr>
                    </a:p>
                  </a:txBody>
                  <a:tcPr anchor="ctr"/>
                </a:tc>
                <a:tc>
                  <a:txBody>
                    <a:bodyPr/>
                    <a:lstStyle/>
                    <a:p>
                      <a:pPr algn="ctr"/>
                      <a:r>
                        <a:rPr kumimoji="1" lang="ja-JP" altLang="en-US" sz="2800" dirty="0" smtClean="0">
                          <a:effectLst>
                            <a:outerShdw blurRad="38100" dist="38100" dir="2700000" algn="tl">
                              <a:srgbClr val="000000">
                                <a:alpha val="43137"/>
                              </a:srgbClr>
                            </a:outerShdw>
                          </a:effectLst>
                        </a:rPr>
                        <a:t>６５</a:t>
                      </a:r>
                      <a:r>
                        <a:rPr kumimoji="1" lang="en-US" altLang="ja-JP" sz="2800" dirty="0" smtClean="0">
                          <a:effectLst>
                            <a:outerShdw blurRad="38100" dist="38100" dir="2700000" algn="tl">
                              <a:srgbClr val="000000">
                                <a:alpha val="43137"/>
                              </a:srgbClr>
                            </a:outerShdw>
                          </a:effectLst>
                        </a:rPr>
                        <a:t>.</a:t>
                      </a:r>
                      <a:r>
                        <a:rPr kumimoji="1" lang="ja-JP" altLang="en-US" sz="2800" dirty="0" smtClean="0">
                          <a:effectLst>
                            <a:outerShdw blurRad="38100" dist="38100" dir="2700000" algn="tl">
                              <a:srgbClr val="000000">
                                <a:alpha val="43137"/>
                              </a:srgbClr>
                            </a:outerShdw>
                          </a:effectLst>
                        </a:rPr>
                        <a:t>０</a:t>
                      </a:r>
                      <a:endParaRPr kumimoji="1" lang="ja-JP" altLang="en-US" sz="2800" dirty="0">
                        <a:effectLst>
                          <a:outerShdw blurRad="38100" dist="38100" dir="2700000" algn="tl">
                            <a:srgbClr val="000000">
                              <a:alpha val="43137"/>
                            </a:srgbClr>
                          </a:outerShdw>
                        </a:effectLst>
                      </a:endParaRPr>
                    </a:p>
                  </a:txBody>
                  <a:tcPr anchor="ctr"/>
                </a:tc>
                <a:tc>
                  <a:txBody>
                    <a:bodyPr/>
                    <a:lstStyle/>
                    <a:p>
                      <a:pPr algn="ctr"/>
                      <a:r>
                        <a:rPr kumimoji="1" lang="ja-JP" altLang="en-US" sz="2800" dirty="0" smtClean="0">
                          <a:effectLst>
                            <a:outerShdw blurRad="38100" dist="38100" dir="2700000" algn="tl">
                              <a:srgbClr val="000000">
                                <a:alpha val="43137"/>
                              </a:srgbClr>
                            </a:outerShdw>
                          </a:effectLst>
                        </a:rPr>
                        <a:t>８７</a:t>
                      </a:r>
                      <a:r>
                        <a:rPr kumimoji="1" lang="en-US" altLang="ja-JP" sz="2800" dirty="0" smtClean="0">
                          <a:effectLst>
                            <a:outerShdw blurRad="38100" dist="38100" dir="2700000" algn="tl">
                              <a:srgbClr val="000000">
                                <a:alpha val="43137"/>
                              </a:srgbClr>
                            </a:outerShdw>
                          </a:effectLst>
                        </a:rPr>
                        <a:t>.</a:t>
                      </a:r>
                      <a:r>
                        <a:rPr kumimoji="1" lang="ja-JP" altLang="en-US" sz="2800" dirty="0" smtClean="0">
                          <a:effectLst>
                            <a:outerShdw blurRad="38100" dist="38100" dir="2700000" algn="tl">
                              <a:srgbClr val="000000">
                                <a:alpha val="43137"/>
                              </a:srgbClr>
                            </a:outerShdw>
                          </a:effectLst>
                        </a:rPr>
                        <a:t>８</a:t>
                      </a:r>
                      <a:endParaRPr kumimoji="1" lang="ja-JP" altLang="en-US" sz="2800" dirty="0">
                        <a:effectLst>
                          <a:outerShdw blurRad="38100" dist="38100" dir="2700000" algn="tl">
                            <a:srgbClr val="000000">
                              <a:alpha val="43137"/>
                            </a:srgbClr>
                          </a:outerShdw>
                        </a:effectLst>
                      </a:endParaRPr>
                    </a:p>
                  </a:txBody>
                  <a:tcPr anchor="ctr"/>
                </a:tc>
                <a:tc>
                  <a:txBody>
                    <a:bodyPr/>
                    <a:lstStyle/>
                    <a:p>
                      <a:pPr algn="ctr"/>
                      <a:r>
                        <a:rPr kumimoji="1" lang="ja-JP" altLang="en-US" sz="2800" dirty="0" smtClean="0">
                          <a:effectLst>
                            <a:outerShdw blurRad="38100" dist="38100" dir="2700000" algn="tl">
                              <a:srgbClr val="000000">
                                <a:alpha val="43137"/>
                              </a:srgbClr>
                            </a:outerShdw>
                          </a:effectLst>
                        </a:rPr>
                        <a:t>９５</a:t>
                      </a:r>
                      <a:r>
                        <a:rPr kumimoji="1" lang="en-US" altLang="ja-JP" sz="2800" dirty="0" smtClean="0">
                          <a:effectLst>
                            <a:outerShdw blurRad="38100" dist="38100" dir="2700000" algn="tl">
                              <a:srgbClr val="000000">
                                <a:alpha val="43137"/>
                              </a:srgbClr>
                            </a:outerShdw>
                          </a:effectLst>
                        </a:rPr>
                        <a:t>.</a:t>
                      </a:r>
                      <a:r>
                        <a:rPr kumimoji="1" lang="ja-JP" altLang="en-US" sz="2800" dirty="0" smtClean="0">
                          <a:effectLst>
                            <a:outerShdw blurRad="38100" dist="38100" dir="2700000" algn="tl">
                              <a:srgbClr val="000000">
                                <a:alpha val="43137"/>
                              </a:srgbClr>
                            </a:outerShdw>
                          </a:effectLst>
                        </a:rPr>
                        <a:t>７</a:t>
                      </a:r>
                      <a:endParaRPr kumimoji="1" lang="ja-JP" altLang="en-US" sz="2800" dirty="0">
                        <a:effectLst>
                          <a:outerShdw blurRad="38100" dist="38100" dir="2700000" algn="tl">
                            <a:srgbClr val="000000">
                              <a:alpha val="43137"/>
                            </a:srgbClr>
                          </a:outerShdw>
                        </a:effectLst>
                      </a:endParaRPr>
                    </a:p>
                  </a:txBody>
                  <a:tcPr anchor="ctr"/>
                </a:tc>
                <a:tc>
                  <a:txBody>
                    <a:bodyPr/>
                    <a:lstStyle/>
                    <a:p>
                      <a:pPr algn="ctr"/>
                      <a:r>
                        <a:rPr kumimoji="1" lang="ja-JP" altLang="en-US" sz="2800" dirty="0" smtClean="0">
                          <a:effectLst>
                            <a:outerShdw blurRad="38100" dist="38100" dir="2700000" algn="tl">
                              <a:srgbClr val="000000">
                                <a:alpha val="43137"/>
                              </a:srgbClr>
                            </a:outerShdw>
                          </a:effectLst>
                        </a:rPr>
                        <a:t>９８</a:t>
                      </a:r>
                      <a:r>
                        <a:rPr kumimoji="1" lang="en-US" altLang="ja-JP" sz="2800" dirty="0" smtClean="0">
                          <a:effectLst>
                            <a:outerShdw blurRad="38100" dist="38100" dir="2700000" algn="tl">
                              <a:srgbClr val="000000">
                                <a:alpha val="43137"/>
                              </a:srgbClr>
                            </a:outerShdw>
                          </a:effectLst>
                        </a:rPr>
                        <a:t>.</a:t>
                      </a:r>
                      <a:r>
                        <a:rPr kumimoji="1" lang="ja-JP" altLang="en-US" sz="2800" dirty="0" smtClean="0">
                          <a:effectLst>
                            <a:outerShdw blurRad="38100" dist="38100" dir="2700000" algn="tl">
                              <a:srgbClr val="000000">
                                <a:alpha val="43137"/>
                              </a:srgbClr>
                            </a:outerShdw>
                          </a:effectLst>
                        </a:rPr>
                        <a:t>５</a:t>
                      </a:r>
                      <a:endParaRPr kumimoji="1" lang="ja-JP" altLang="en-US" sz="2800" dirty="0">
                        <a:effectLst>
                          <a:outerShdw blurRad="38100" dist="38100" dir="2700000" algn="tl">
                            <a:srgbClr val="000000">
                              <a:alpha val="43137"/>
                            </a:srgbClr>
                          </a:outerShdw>
                        </a:effectLst>
                      </a:endParaRPr>
                    </a:p>
                  </a:txBody>
                  <a:tcPr anchor="ctr"/>
                </a:tc>
                <a:tc>
                  <a:txBody>
                    <a:bodyPr/>
                    <a:lstStyle/>
                    <a:p>
                      <a:pPr algn="ctr"/>
                      <a:r>
                        <a:rPr kumimoji="1" lang="ja-JP" altLang="en-US" sz="2800" dirty="0" smtClean="0">
                          <a:effectLst>
                            <a:outerShdw blurRad="38100" dist="38100" dir="2700000" algn="tl">
                              <a:srgbClr val="000000">
                                <a:alpha val="43137"/>
                              </a:srgbClr>
                            </a:outerShdw>
                          </a:effectLst>
                        </a:rPr>
                        <a:t>９９</a:t>
                      </a:r>
                      <a:r>
                        <a:rPr kumimoji="1" lang="en-US" altLang="ja-JP" sz="2800" dirty="0" smtClean="0">
                          <a:effectLst>
                            <a:outerShdw blurRad="38100" dist="38100" dir="2700000" algn="tl">
                              <a:srgbClr val="000000">
                                <a:alpha val="43137"/>
                              </a:srgbClr>
                            </a:outerShdw>
                          </a:effectLst>
                        </a:rPr>
                        <a:t>.</a:t>
                      </a:r>
                      <a:r>
                        <a:rPr kumimoji="1" lang="ja-JP" altLang="en-US" sz="2800" dirty="0" smtClean="0">
                          <a:effectLst>
                            <a:outerShdw blurRad="38100" dist="38100" dir="2700000" algn="tl">
                              <a:srgbClr val="000000">
                                <a:alpha val="43137"/>
                              </a:srgbClr>
                            </a:outerShdw>
                          </a:effectLst>
                        </a:rPr>
                        <a:t>５</a:t>
                      </a:r>
                      <a:endParaRPr kumimoji="1" lang="ja-JP" altLang="en-US" sz="2800" dirty="0">
                        <a:effectLst>
                          <a:outerShdw blurRad="38100" dist="38100" dir="2700000" algn="tl">
                            <a:srgbClr val="000000">
                              <a:alpha val="43137"/>
                            </a:srgbClr>
                          </a:outerShdw>
                        </a:effectLst>
                      </a:endParaRPr>
                    </a:p>
                  </a:txBody>
                  <a:tcPr anchor="ctr"/>
                </a:tc>
                <a:tc>
                  <a:txBody>
                    <a:bodyPr/>
                    <a:lstStyle/>
                    <a:p>
                      <a:pPr algn="ctr"/>
                      <a:r>
                        <a:rPr kumimoji="1" lang="ja-JP" altLang="en-US" sz="2800" dirty="0" smtClean="0">
                          <a:effectLst>
                            <a:outerShdw blurRad="38100" dist="38100" dir="2700000" algn="tl">
                              <a:srgbClr val="000000">
                                <a:alpha val="43137"/>
                              </a:srgbClr>
                            </a:outerShdw>
                          </a:effectLst>
                        </a:rPr>
                        <a:t>９９</a:t>
                      </a:r>
                      <a:r>
                        <a:rPr kumimoji="1" lang="en-US" altLang="ja-JP" sz="2800" dirty="0" smtClean="0">
                          <a:effectLst>
                            <a:outerShdw blurRad="38100" dist="38100" dir="2700000" algn="tl">
                              <a:srgbClr val="000000">
                                <a:alpha val="43137"/>
                              </a:srgbClr>
                            </a:outerShdw>
                          </a:effectLst>
                        </a:rPr>
                        <a:t>.</a:t>
                      </a:r>
                      <a:r>
                        <a:rPr kumimoji="1" lang="ja-JP" altLang="en-US" sz="2800" dirty="0" smtClean="0">
                          <a:effectLst>
                            <a:outerShdw blurRad="38100" dist="38100" dir="2700000" algn="tl">
                              <a:srgbClr val="000000">
                                <a:alpha val="43137"/>
                              </a:srgbClr>
                            </a:outerShdw>
                          </a:effectLst>
                        </a:rPr>
                        <a:t>８</a:t>
                      </a:r>
                      <a:endParaRPr kumimoji="1" lang="ja-JP" altLang="en-US" sz="2800" dirty="0">
                        <a:effectLst>
                          <a:outerShdw blurRad="38100" dist="38100" dir="2700000" algn="tl">
                            <a:srgbClr val="000000">
                              <a:alpha val="43137"/>
                            </a:srgbClr>
                          </a:outerShdw>
                        </a:effectLst>
                      </a:endParaRPr>
                    </a:p>
                  </a:txBody>
                  <a:tcPr anchor="ctr"/>
                </a:tc>
              </a:tr>
            </a:tbl>
          </a:graphicData>
        </a:graphic>
      </p:graphicFrame>
      <p:sp>
        <p:nvSpPr>
          <p:cNvPr id="8" name="円/楕円 7"/>
          <p:cNvSpPr/>
          <p:nvPr/>
        </p:nvSpPr>
        <p:spPr>
          <a:xfrm>
            <a:off x="5364088" y="2492896"/>
            <a:ext cx="792088" cy="788066"/>
          </a:xfrm>
          <a:prstGeom prst="ellipse">
            <a:avLst/>
          </a:prstGeom>
          <a:noFill/>
          <a:ln w="635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sp>
        <p:nvSpPr>
          <p:cNvPr id="9" name="右矢印 8"/>
          <p:cNvSpPr/>
          <p:nvPr/>
        </p:nvSpPr>
        <p:spPr>
          <a:xfrm>
            <a:off x="5729862" y="4305055"/>
            <a:ext cx="2916324" cy="504056"/>
          </a:xfrm>
          <a:prstGeom prst="rightArrow">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sp>
        <p:nvSpPr>
          <p:cNvPr id="11" name="タイトル 1"/>
          <p:cNvSpPr>
            <a:spLocks noGrp="1"/>
          </p:cNvSpPr>
          <p:nvPr>
            <p:ph type="title"/>
          </p:nvPr>
        </p:nvSpPr>
        <p:spPr>
          <a:xfrm>
            <a:off x="385192" y="141480"/>
            <a:ext cx="8229600" cy="1143000"/>
          </a:xfrm>
        </p:spPr>
        <p:txBody>
          <a:bodyPr/>
          <a:lstStyle/>
          <a:p>
            <a:r>
              <a:rPr lang="ja-JP" altLang="en-US" dirty="0" smtClean="0">
                <a:solidFill>
                  <a:schemeClr val="bg1"/>
                </a:solidFill>
                <a:effectLst>
                  <a:outerShdw blurRad="38100" dist="38100" dir="2700000" algn="tl">
                    <a:srgbClr val="000000">
                      <a:alpha val="43137"/>
                    </a:srgbClr>
                  </a:outerShdw>
                </a:effectLst>
              </a:rPr>
              <a:t>浄化施設・設備</a:t>
            </a:r>
            <a:endParaRPr kumimoji="1" lang="ja-JP" altLang="en-US" dirty="0">
              <a:solidFill>
                <a:schemeClr val="bg1"/>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2918804467"/>
      </p:ext>
    </p:extLst>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bg>
      <p:bgPr>
        <a:solidFill>
          <a:srgbClr val="000099"/>
        </a:solidFill>
        <a:effectLst/>
      </p:bgPr>
    </p:bg>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dirty="0">
                <a:solidFill>
                  <a:schemeClr val="bg1"/>
                </a:solidFill>
                <a:effectLst>
                  <a:outerShdw blurRad="38100" dist="38100" dir="2700000" algn="tl">
                    <a:srgbClr val="000000">
                      <a:alpha val="43137"/>
                    </a:srgbClr>
                  </a:outerShdw>
                </a:effectLst>
              </a:rPr>
              <a:t>浄化施設・設備</a:t>
            </a:r>
            <a:endParaRPr kumimoji="1" lang="ja-JP" altLang="en-US" dirty="0">
              <a:solidFill>
                <a:schemeClr val="bg1"/>
              </a:solidFill>
              <a:effectLst>
                <a:outerShdw blurRad="38100" dist="38100" dir="2700000" algn="tl">
                  <a:srgbClr val="000000">
                    <a:alpha val="43137"/>
                  </a:srgbClr>
                </a:outerShdw>
              </a:effectLst>
            </a:endParaRPr>
          </a:p>
        </p:txBody>
      </p:sp>
      <p:pic>
        <p:nvPicPr>
          <p:cNvPr id="18434" name="Picture 2" descr="C:\Users\社団法人 和歌山県薬剤師会\Desktop\貴志川高校\IMG_0085.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619672" y="1700808"/>
            <a:ext cx="5832648" cy="437448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87838679"/>
      </p:ext>
    </p:extLst>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bg>
      <p:bgPr>
        <a:solidFill>
          <a:srgbClr val="000099"/>
        </a:solidFill>
        <a:effectLst/>
      </p:bgPr>
    </p:bg>
    <p:spTree>
      <p:nvGrpSpPr>
        <p:cNvPr id="1" name=""/>
        <p:cNvGrpSpPr/>
        <p:nvPr/>
      </p:nvGrpSpPr>
      <p:grpSpPr>
        <a:xfrm>
          <a:off x="0" y="0"/>
          <a:ext cx="0" cy="0"/>
          <a:chOff x="0" y="0"/>
          <a:chExt cx="0" cy="0"/>
        </a:xfrm>
      </p:grpSpPr>
      <p:sp>
        <p:nvSpPr>
          <p:cNvPr id="6" name="Text Box 27"/>
          <p:cNvSpPr txBox="1">
            <a:spLocks noChangeArrowheads="1"/>
          </p:cNvSpPr>
          <p:nvPr/>
        </p:nvSpPr>
        <p:spPr bwMode="auto">
          <a:xfrm>
            <a:off x="0" y="404664"/>
            <a:ext cx="9144000" cy="769441"/>
          </a:xfrm>
          <a:prstGeom prst="rect">
            <a:avLst/>
          </a:prstGeom>
          <a:noFill/>
          <a:ln w="9525">
            <a:noFill/>
            <a:miter lim="800000"/>
            <a:headEnd/>
            <a:tailEnd/>
          </a:ln>
          <a:effectLst/>
        </p:spPr>
        <p:txBody>
          <a:bodyPr wrap="square">
            <a:spAutoFit/>
          </a:bodyPr>
          <a:lstStyle/>
          <a:p>
            <a:pPr algn="ctr">
              <a:defRPr/>
            </a:pPr>
            <a:r>
              <a:rPr lang="ja-JP" altLang="en-US" sz="4400" dirty="0" smtClean="0">
                <a:solidFill>
                  <a:prstClr val="white"/>
                </a:solidFill>
                <a:effectLst>
                  <a:outerShdw blurRad="38100" dist="38100" dir="2700000" algn="tl">
                    <a:srgbClr val="000000">
                      <a:alpha val="43137"/>
                    </a:srgbClr>
                  </a:outerShdw>
                </a:effectLst>
                <a:latin typeface="ＭＳ Ｐゴシック"/>
              </a:rPr>
              <a:t>プールのトラブル</a:t>
            </a:r>
            <a:endParaRPr lang="ja-JP" altLang="en-US" sz="4400" dirty="0">
              <a:solidFill>
                <a:prstClr val="white"/>
              </a:solidFill>
              <a:effectLst>
                <a:outerShdw blurRad="38100" dist="38100" dir="2700000" algn="tl">
                  <a:srgbClr val="000000">
                    <a:alpha val="43137"/>
                  </a:srgbClr>
                </a:outerShdw>
              </a:effectLst>
              <a:latin typeface="ＭＳ Ｐゴシック"/>
            </a:endParaRPr>
          </a:p>
        </p:txBody>
      </p:sp>
      <p:sp>
        <p:nvSpPr>
          <p:cNvPr id="7" name="Text Box 16"/>
          <p:cNvSpPr txBox="1">
            <a:spLocks noChangeArrowheads="1"/>
          </p:cNvSpPr>
          <p:nvPr/>
        </p:nvSpPr>
        <p:spPr bwMode="auto">
          <a:xfrm>
            <a:off x="755576" y="1340768"/>
            <a:ext cx="8072494" cy="5047536"/>
          </a:xfrm>
          <a:prstGeom prst="rect">
            <a:avLst/>
          </a:prstGeom>
          <a:noFill/>
          <a:ln w="9525">
            <a:noFill/>
            <a:miter lim="800000"/>
            <a:headEnd/>
            <a:tailEnd/>
          </a:ln>
          <a:effectLst/>
        </p:spPr>
        <p:txBody>
          <a:bodyPr wrap="square">
            <a:spAutoFit/>
          </a:bodyPr>
          <a:lstStyle/>
          <a:p>
            <a:pPr marL="457200" indent="-457200" fontAlgn="base">
              <a:spcBef>
                <a:spcPct val="50000"/>
              </a:spcBef>
              <a:spcAft>
                <a:spcPct val="0"/>
              </a:spcAft>
            </a:pPr>
            <a:r>
              <a:rPr lang="en-US" altLang="ja-JP" sz="2800" dirty="0" smtClean="0">
                <a:solidFill>
                  <a:prstClr val="white"/>
                </a:solidFill>
                <a:effectLst>
                  <a:outerShdw blurRad="38100" dist="38100" dir="2700000" algn="tl">
                    <a:srgbClr val="000000">
                      <a:alpha val="43137"/>
                    </a:srgbClr>
                  </a:outerShdw>
                </a:effectLst>
                <a:latin typeface="Arial" charset="0"/>
              </a:rPr>
              <a:t>1. </a:t>
            </a:r>
            <a:r>
              <a:rPr lang="ja-JP" altLang="en-US" sz="2800" dirty="0" smtClean="0">
                <a:solidFill>
                  <a:prstClr val="white"/>
                </a:solidFill>
                <a:effectLst>
                  <a:outerShdw blurRad="38100" dist="38100" dir="2700000" algn="tl">
                    <a:srgbClr val="000000">
                      <a:alpha val="43137"/>
                    </a:srgbClr>
                  </a:outerShdw>
                </a:effectLst>
                <a:latin typeface="Arial" charset="0"/>
              </a:rPr>
              <a:t>残留塩素が基準の濃度に上がらない　　　　　　　　　　　　　（汚れで塩素要求量が多い）</a:t>
            </a:r>
            <a:endParaRPr lang="en-US" altLang="ja-JP" sz="2800" dirty="0" smtClean="0">
              <a:solidFill>
                <a:prstClr val="white"/>
              </a:solidFill>
              <a:effectLst>
                <a:outerShdw blurRad="38100" dist="38100" dir="2700000" algn="tl">
                  <a:srgbClr val="000000">
                    <a:alpha val="43137"/>
                  </a:srgbClr>
                </a:outerShdw>
              </a:effectLst>
              <a:latin typeface="Arial" charset="0"/>
            </a:endParaRPr>
          </a:p>
          <a:p>
            <a:pPr marL="457200" indent="-457200" fontAlgn="base">
              <a:spcBef>
                <a:spcPct val="50000"/>
              </a:spcBef>
              <a:spcAft>
                <a:spcPct val="0"/>
              </a:spcAft>
            </a:pPr>
            <a:r>
              <a:rPr lang="en-US" altLang="ja-JP" sz="2800" dirty="0" smtClean="0">
                <a:solidFill>
                  <a:prstClr val="white"/>
                </a:solidFill>
                <a:effectLst>
                  <a:outerShdw blurRad="38100" dist="38100" dir="2700000" algn="tl">
                    <a:srgbClr val="000000">
                      <a:alpha val="43137"/>
                    </a:srgbClr>
                  </a:outerShdw>
                </a:effectLst>
                <a:latin typeface="Arial" charset="0"/>
              </a:rPr>
              <a:t>2. </a:t>
            </a:r>
            <a:r>
              <a:rPr lang="ja-JP" altLang="en-US" sz="2800" dirty="0" smtClean="0">
                <a:solidFill>
                  <a:prstClr val="white"/>
                </a:solidFill>
                <a:effectLst>
                  <a:outerShdw blurRad="38100" dist="38100" dir="2700000" algn="tl">
                    <a:srgbClr val="000000">
                      <a:alpha val="43137"/>
                    </a:srgbClr>
                  </a:outerShdw>
                </a:effectLst>
                <a:latin typeface="Arial" charset="0"/>
              </a:rPr>
              <a:t>遊離塩素が少なく結合塩素が多い　　　　　　　　　　　　　　　　　　　　　　　　　　（アンモニアなどが多い）</a:t>
            </a:r>
            <a:endParaRPr lang="en-US" altLang="ja-JP" sz="2800" dirty="0" smtClean="0">
              <a:solidFill>
                <a:prstClr val="white"/>
              </a:solidFill>
              <a:effectLst>
                <a:outerShdw blurRad="38100" dist="38100" dir="2700000" algn="tl">
                  <a:srgbClr val="000000">
                    <a:alpha val="43137"/>
                  </a:srgbClr>
                </a:outerShdw>
              </a:effectLst>
              <a:latin typeface="Arial" charset="0"/>
            </a:endParaRPr>
          </a:p>
          <a:p>
            <a:pPr marL="457200" indent="-457200" fontAlgn="base">
              <a:spcBef>
                <a:spcPct val="50000"/>
              </a:spcBef>
              <a:spcAft>
                <a:spcPct val="0"/>
              </a:spcAft>
            </a:pPr>
            <a:r>
              <a:rPr lang="en-US" altLang="ja-JP" sz="2800" dirty="0" smtClean="0">
                <a:solidFill>
                  <a:prstClr val="white"/>
                </a:solidFill>
                <a:effectLst>
                  <a:outerShdw blurRad="38100" dist="38100" dir="2700000" algn="tl">
                    <a:srgbClr val="000000">
                      <a:alpha val="43137"/>
                    </a:srgbClr>
                  </a:outerShdw>
                </a:effectLst>
                <a:latin typeface="Arial" charset="0"/>
              </a:rPr>
              <a:t>3. </a:t>
            </a:r>
            <a:r>
              <a:rPr lang="ja-JP" altLang="en-US" sz="2800" dirty="0" smtClean="0">
                <a:solidFill>
                  <a:prstClr val="white"/>
                </a:solidFill>
                <a:effectLst>
                  <a:outerShdw blurRad="38100" dist="38100" dir="2700000" algn="tl">
                    <a:srgbClr val="000000">
                      <a:alpha val="43137"/>
                    </a:srgbClr>
                  </a:outerShdw>
                </a:effectLst>
                <a:latin typeface="Arial" charset="0"/>
              </a:rPr>
              <a:t>消毒効果が不充分（殺菌力が弱い）</a:t>
            </a:r>
            <a:endParaRPr lang="en-US" altLang="ja-JP" sz="2800" dirty="0" smtClean="0">
              <a:solidFill>
                <a:prstClr val="white"/>
              </a:solidFill>
              <a:effectLst>
                <a:outerShdw blurRad="38100" dist="38100" dir="2700000" algn="tl">
                  <a:srgbClr val="000000">
                    <a:alpha val="43137"/>
                  </a:srgbClr>
                </a:outerShdw>
              </a:effectLst>
              <a:latin typeface="Arial" charset="0"/>
            </a:endParaRPr>
          </a:p>
          <a:p>
            <a:pPr marL="457200" indent="-457200" fontAlgn="base">
              <a:spcBef>
                <a:spcPct val="50000"/>
              </a:spcBef>
              <a:spcAft>
                <a:spcPct val="0"/>
              </a:spcAft>
            </a:pPr>
            <a:r>
              <a:rPr lang="en-US" altLang="ja-JP" sz="2800" dirty="0" smtClean="0">
                <a:solidFill>
                  <a:prstClr val="white"/>
                </a:solidFill>
                <a:effectLst>
                  <a:outerShdw blurRad="38100" dist="38100" dir="2700000" algn="tl">
                    <a:srgbClr val="000000">
                      <a:alpha val="43137"/>
                    </a:srgbClr>
                  </a:outerShdw>
                </a:effectLst>
                <a:latin typeface="Arial" charset="0"/>
              </a:rPr>
              <a:t>4. </a:t>
            </a:r>
            <a:r>
              <a:rPr lang="ja-JP" altLang="en-US" sz="2800" dirty="0" smtClean="0">
                <a:solidFill>
                  <a:prstClr val="white"/>
                </a:solidFill>
                <a:effectLst>
                  <a:outerShdw blurRad="38100" dist="38100" dir="2700000" algn="tl">
                    <a:srgbClr val="000000">
                      <a:alpha val="43137"/>
                    </a:srgbClr>
                  </a:outerShdw>
                </a:effectLst>
                <a:latin typeface="Arial" charset="0"/>
              </a:rPr>
              <a:t>目が痛くなったり、不快な臭気がして吐気を催す。　　　　　　　　（ＮＨＣｌ２、ＮＣｌ３が多い）</a:t>
            </a:r>
            <a:endParaRPr lang="en-US" altLang="ja-JP" sz="2800" dirty="0" smtClean="0">
              <a:solidFill>
                <a:prstClr val="white"/>
              </a:solidFill>
              <a:effectLst>
                <a:outerShdw blurRad="38100" dist="38100" dir="2700000" algn="tl">
                  <a:srgbClr val="000000">
                    <a:alpha val="43137"/>
                  </a:srgbClr>
                </a:outerShdw>
              </a:effectLst>
              <a:latin typeface="Arial" charset="0"/>
            </a:endParaRPr>
          </a:p>
          <a:p>
            <a:pPr marL="457200" indent="-457200" fontAlgn="base">
              <a:spcBef>
                <a:spcPct val="50000"/>
              </a:spcBef>
              <a:spcAft>
                <a:spcPct val="0"/>
              </a:spcAft>
            </a:pPr>
            <a:r>
              <a:rPr lang="en-US" altLang="ja-JP" sz="2800" dirty="0" smtClean="0">
                <a:solidFill>
                  <a:prstClr val="white"/>
                </a:solidFill>
                <a:effectLst>
                  <a:outerShdw blurRad="38100" dist="38100" dir="2700000" algn="tl">
                    <a:srgbClr val="000000">
                      <a:alpha val="43137"/>
                    </a:srgbClr>
                  </a:outerShdw>
                </a:effectLst>
                <a:latin typeface="Arial" charset="0"/>
              </a:rPr>
              <a:t>5. </a:t>
            </a:r>
            <a:r>
              <a:rPr lang="ja-JP" altLang="en-US" sz="2800" dirty="0" smtClean="0">
                <a:solidFill>
                  <a:prstClr val="white"/>
                </a:solidFill>
                <a:effectLst>
                  <a:outerShdw blurRad="38100" dist="38100" dir="2700000" algn="tl">
                    <a:srgbClr val="000000">
                      <a:alpha val="43137"/>
                    </a:srgbClr>
                  </a:outerShdw>
                </a:effectLst>
                <a:latin typeface="Arial" charset="0"/>
              </a:rPr>
              <a:t>プールの底や壁面がヌルヌルする（藻の発生）</a:t>
            </a:r>
            <a:endParaRPr lang="en-US" altLang="ja-JP" sz="2800" dirty="0" smtClean="0">
              <a:solidFill>
                <a:prstClr val="white"/>
              </a:solidFill>
              <a:effectLst>
                <a:outerShdw blurRad="38100" dist="38100" dir="2700000" algn="tl">
                  <a:srgbClr val="000000">
                    <a:alpha val="43137"/>
                  </a:srgbClr>
                </a:outerShdw>
              </a:effectLst>
              <a:latin typeface="Arial" charset="0"/>
            </a:endParaRPr>
          </a:p>
          <a:p>
            <a:pPr marL="457200" indent="-457200" fontAlgn="base">
              <a:spcBef>
                <a:spcPct val="50000"/>
              </a:spcBef>
              <a:spcAft>
                <a:spcPct val="0"/>
              </a:spcAft>
            </a:pPr>
            <a:r>
              <a:rPr lang="en-US" altLang="ja-JP" sz="2800" dirty="0" smtClean="0">
                <a:solidFill>
                  <a:prstClr val="white"/>
                </a:solidFill>
                <a:effectLst>
                  <a:outerShdw blurRad="38100" dist="38100" dir="2700000" algn="tl">
                    <a:srgbClr val="000000">
                      <a:alpha val="43137"/>
                    </a:srgbClr>
                  </a:outerShdw>
                </a:effectLst>
                <a:latin typeface="Arial" charset="0"/>
              </a:rPr>
              <a:t>6. </a:t>
            </a:r>
            <a:r>
              <a:rPr lang="ja-JP" altLang="en-US" sz="2800" dirty="0" smtClean="0">
                <a:solidFill>
                  <a:prstClr val="white"/>
                </a:solidFill>
                <a:effectLst>
                  <a:outerShdw blurRad="38100" dist="38100" dir="2700000" algn="tl">
                    <a:srgbClr val="000000">
                      <a:alpha val="43137"/>
                    </a:srgbClr>
                  </a:outerShdw>
                </a:effectLst>
                <a:latin typeface="Arial" charset="0"/>
              </a:rPr>
              <a:t>糞尿による汚染</a:t>
            </a:r>
            <a:endParaRPr lang="ja-JP" altLang="ja-JP" sz="2400" dirty="0" smtClean="0">
              <a:solidFill>
                <a:prstClr val="white"/>
              </a:solidFill>
              <a:effectLst>
                <a:outerShdw blurRad="38100" dist="38100" dir="2700000" algn="tl">
                  <a:srgbClr val="000000">
                    <a:alpha val="43137"/>
                  </a:srgbClr>
                </a:outerShdw>
              </a:effectLst>
              <a:latin typeface="Arial" charset="0"/>
            </a:endParaRPr>
          </a:p>
        </p:txBody>
      </p:sp>
    </p:spTree>
    <p:extLst>
      <p:ext uri="{BB962C8B-B14F-4D97-AF65-F5344CB8AC3E}">
        <p14:creationId xmlns:p14="http://schemas.microsoft.com/office/powerpoint/2010/main" val="6278390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bg>
      <p:bgPr>
        <a:solidFill>
          <a:srgbClr val="000099"/>
        </a:solidFill>
        <a:effectLst/>
      </p:bgPr>
    </p:bg>
    <p:spTree>
      <p:nvGrpSpPr>
        <p:cNvPr id="1" name=""/>
        <p:cNvGrpSpPr/>
        <p:nvPr/>
      </p:nvGrpSpPr>
      <p:grpSpPr>
        <a:xfrm>
          <a:off x="0" y="0"/>
          <a:ext cx="0" cy="0"/>
          <a:chOff x="0" y="0"/>
          <a:chExt cx="0" cy="0"/>
        </a:xfrm>
      </p:grpSpPr>
      <p:sp>
        <p:nvSpPr>
          <p:cNvPr id="6" name="Text Box 27"/>
          <p:cNvSpPr txBox="1">
            <a:spLocks noChangeArrowheads="1"/>
          </p:cNvSpPr>
          <p:nvPr/>
        </p:nvSpPr>
        <p:spPr bwMode="auto">
          <a:xfrm>
            <a:off x="-180528" y="622429"/>
            <a:ext cx="9144000" cy="646331"/>
          </a:xfrm>
          <a:prstGeom prst="rect">
            <a:avLst/>
          </a:prstGeom>
          <a:noFill/>
          <a:ln w="9525">
            <a:noFill/>
            <a:miter lim="800000"/>
            <a:headEnd/>
            <a:tailEnd/>
          </a:ln>
          <a:effectLst/>
        </p:spPr>
        <p:txBody>
          <a:bodyPr wrap="square">
            <a:spAutoFit/>
          </a:bodyPr>
          <a:lstStyle/>
          <a:p>
            <a:pPr algn="ctr" fontAlgn="base">
              <a:spcBef>
                <a:spcPct val="50000"/>
              </a:spcBef>
              <a:spcAft>
                <a:spcPct val="0"/>
              </a:spcAft>
              <a:defRPr/>
            </a:pPr>
            <a:r>
              <a:rPr lang="ja-JP" altLang="en-US" sz="3200" dirty="0" smtClean="0">
                <a:solidFill>
                  <a:srgbClr val="FF0066"/>
                </a:solidFill>
                <a:effectLst>
                  <a:outerShdw blurRad="38100" dist="38100" dir="2700000" algn="tl">
                    <a:srgbClr val="000000">
                      <a:alpha val="43137"/>
                    </a:srgbClr>
                  </a:outerShdw>
                </a:effectLst>
                <a:latin typeface="Arial" charset="0"/>
              </a:rPr>
              <a:t>●</a:t>
            </a:r>
            <a:r>
              <a:rPr lang="ja-JP" altLang="en-US" sz="3200" dirty="0" smtClean="0">
                <a:solidFill>
                  <a:srgbClr val="FFFFFF"/>
                </a:solidFill>
                <a:effectLst>
                  <a:outerShdw blurRad="38100" dist="38100" dir="2700000" algn="tl">
                    <a:srgbClr val="000000">
                      <a:alpha val="43137"/>
                    </a:srgbClr>
                  </a:outerShdw>
                </a:effectLst>
                <a:latin typeface="Arial" charset="0"/>
              </a:rPr>
              <a:t> </a:t>
            </a:r>
            <a:r>
              <a:rPr lang="ja-JP" altLang="en-US" sz="3600" dirty="0" smtClean="0">
                <a:solidFill>
                  <a:srgbClr val="FFFFFF"/>
                </a:solidFill>
                <a:effectLst>
                  <a:outerShdw blurRad="38100" dist="38100" dir="2700000" algn="tl">
                    <a:srgbClr val="000000">
                      <a:alpha val="43137"/>
                    </a:srgbClr>
                  </a:outerShdw>
                </a:effectLst>
                <a:latin typeface="Arial" charset="0"/>
              </a:rPr>
              <a:t>排水の管理</a:t>
            </a:r>
            <a:endParaRPr lang="ja-JP" altLang="en-US" sz="3600" dirty="0">
              <a:solidFill>
                <a:srgbClr val="FFFFFF"/>
              </a:solidFill>
              <a:effectLst>
                <a:outerShdw blurRad="38100" dist="38100" dir="2700000" algn="tl">
                  <a:srgbClr val="000000">
                    <a:alpha val="43137"/>
                  </a:srgbClr>
                </a:outerShdw>
              </a:effectLst>
              <a:latin typeface="Arial" charset="0"/>
            </a:endParaRPr>
          </a:p>
        </p:txBody>
      </p:sp>
      <p:sp>
        <p:nvSpPr>
          <p:cNvPr id="7" name="Text Box 16"/>
          <p:cNvSpPr txBox="1">
            <a:spLocks noChangeArrowheads="1"/>
          </p:cNvSpPr>
          <p:nvPr/>
        </p:nvSpPr>
        <p:spPr bwMode="auto">
          <a:xfrm>
            <a:off x="1071538" y="1857364"/>
            <a:ext cx="7358114" cy="1815882"/>
          </a:xfrm>
          <a:prstGeom prst="rect">
            <a:avLst/>
          </a:prstGeom>
          <a:noFill/>
          <a:ln w="9525">
            <a:noFill/>
            <a:miter lim="800000"/>
            <a:headEnd/>
            <a:tailEnd/>
          </a:ln>
          <a:effectLst/>
        </p:spPr>
        <p:txBody>
          <a:bodyPr wrap="square">
            <a:spAutoFit/>
          </a:bodyPr>
          <a:lstStyle/>
          <a:p>
            <a:pPr fontAlgn="base">
              <a:spcBef>
                <a:spcPct val="50000"/>
              </a:spcBef>
              <a:spcAft>
                <a:spcPct val="0"/>
              </a:spcAft>
            </a:pPr>
            <a:r>
              <a:rPr lang="ja-JP" altLang="en-US" sz="2800" dirty="0" smtClean="0">
                <a:solidFill>
                  <a:srgbClr val="FFFFFF"/>
                </a:solidFill>
                <a:effectLst>
                  <a:outerShdw blurRad="38100" dist="38100" dir="2700000" algn="tl">
                    <a:srgbClr val="000000">
                      <a:alpha val="43137"/>
                    </a:srgbClr>
                  </a:outerShdw>
                </a:effectLst>
                <a:latin typeface="Arial" charset="0"/>
              </a:rPr>
              <a:t>学校の排水においては、学校環境はもちろん、</a:t>
            </a:r>
            <a:endParaRPr lang="en-US" altLang="ja-JP" sz="2800" dirty="0" smtClean="0">
              <a:solidFill>
                <a:srgbClr val="FFFFFF"/>
              </a:solidFill>
              <a:effectLst>
                <a:outerShdw blurRad="38100" dist="38100" dir="2700000" algn="tl">
                  <a:srgbClr val="000000">
                    <a:alpha val="43137"/>
                  </a:srgbClr>
                </a:outerShdw>
              </a:effectLst>
              <a:latin typeface="Arial" charset="0"/>
            </a:endParaRPr>
          </a:p>
          <a:p>
            <a:pPr fontAlgn="base">
              <a:spcBef>
                <a:spcPct val="50000"/>
              </a:spcBef>
              <a:spcAft>
                <a:spcPct val="0"/>
              </a:spcAft>
            </a:pPr>
            <a:r>
              <a:rPr lang="ja-JP" altLang="en-US" sz="2800" dirty="0" smtClean="0">
                <a:solidFill>
                  <a:srgbClr val="FFFFFF"/>
                </a:solidFill>
                <a:effectLst>
                  <a:outerShdw blurRad="38100" dist="38100" dir="2700000" algn="tl">
                    <a:srgbClr val="000000">
                      <a:alpha val="43137"/>
                    </a:srgbClr>
                  </a:outerShdw>
                </a:effectLst>
                <a:latin typeface="Arial" charset="0"/>
              </a:rPr>
              <a:t>学校周辺の環境の衛生的な確保のため、</a:t>
            </a:r>
            <a:endParaRPr lang="en-US" altLang="ja-JP" sz="2800" dirty="0" smtClean="0">
              <a:solidFill>
                <a:srgbClr val="FFFFFF"/>
              </a:solidFill>
              <a:effectLst>
                <a:outerShdw blurRad="38100" dist="38100" dir="2700000" algn="tl">
                  <a:srgbClr val="000000">
                    <a:alpha val="43137"/>
                  </a:srgbClr>
                </a:outerShdw>
              </a:effectLst>
              <a:latin typeface="Arial" charset="0"/>
            </a:endParaRPr>
          </a:p>
          <a:p>
            <a:pPr fontAlgn="base">
              <a:spcBef>
                <a:spcPct val="50000"/>
              </a:spcBef>
              <a:spcAft>
                <a:spcPct val="0"/>
              </a:spcAft>
            </a:pPr>
            <a:r>
              <a:rPr lang="ja-JP" altLang="en-US" sz="2800" dirty="0" smtClean="0">
                <a:solidFill>
                  <a:srgbClr val="FFFFFF"/>
                </a:solidFill>
                <a:effectLst>
                  <a:outerShdw blurRad="38100" dist="38100" dir="2700000" algn="tl">
                    <a:srgbClr val="000000">
                      <a:alpha val="43137"/>
                    </a:srgbClr>
                  </a:outerShdw>
                </a:effectLst>
                <a:latin typeface="Arial" charset="0"/>
              </a:rPr>
              <a:t>適切な管理を行う必要がある。　　　　　　　　</a:t>
            </a:r>
            <a:endParaRPr lang="ja-JP" altLang="ja-JP" sz="2800" dirty="0" smtClean="0">
              <a:solidFill>
                <a:srgbClr val="FFFFFF"/>
              </a:solidFill>
              <a:effectLst>
                <a:outerShdw blurRad="38100" dist="38100" dir="2700000" algn="tl">
                  <a:srgbClr val="000000">
                    <a:alpha val="43137"/>
                  </a:srgbClr>
                </a:outerShdw>
              </a:effectLst>
              <a:latin typeface="Arial" charset="0"/>
            </a:endParaRPr>
          </a:p>
        </p:txBody>
      </p:sp>
    </p:spTree>
    <p:extLst>
      <p:ext uri="{BB962C8B-B14F-4D97-AF65-F5344CB8AC3E}">
        <p14:creationId xmlns:p14="http://schemas.microsoft.com/office/powerpoint/2010/main" val="1034796680"/>
      </p:ext>
    </p:extLst>
  </p:cSld>
  <p:clrMapOvr>
    <a:masterClrMapping/>
  </p:clrMapOvr>
  <p:transition spd="med"/>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bg>
      <p:bgPr>
        <a:solidFill>
          <a:srgbClr val="000099"/>
        </a:solidFill>
        <a:effectLst/>
      </p:bgPr>
    </p:bg>
    <p:spTree>
      <p:nvGrpSpPr>
        <p:cNvPr id="1" name=""/>
        <p:cNvGrpSpPr/>
        <p:nvPr/>
      </p:nvGrpSpPr>
      <p:grpSpPr>
        <a:xfrm>
          <a:off x="0" y="0"/>
          <a:ext cx="0" cy="0"/>
          <a:chOff x="0" y="0"/>
          <a:chExt cx="0" cy="0"/>
        </a:xfrm>
      </p:grpSpPr>
      <p:sp>
        <p:nvSpPr>
          <p:cNvPr id="6" name="Text Box 27"/>
          <p:cNvSpPr txBox="1">
            <a:spLocks noChangeArrowheads="1"/>
          </p:cNvSpPr>
          <p:nvPr/>
        </p:nvSpPr>
        <p:spPr bwMode="auto">
          <a:xfrm>
            <a:off x="0" y="214290"/>
            <a:ext cx="9144000" cy="646331"/>
          </a:xfrm>
          <a:prstGeom prst="rect">
            <a:avLst/>
          </a:prstGeom>
          <a:noFill/>
          <a:ln w="9525">
            <a:noFill/>
            <a:miter lim="800000"/>
            <a:headEnd/>
            <a:tailEnd/>
          </a:ln>
          <a:effectLst/>
        </p:spPr>
        <p:txBody>
          <a:bodyPr wrap="square">
            <a:spAutoFit/>
          </a:bodyPr>
          <a:lstStyle/>
          <a:p>
            <a:pPr algn="ctr" fontAlgn="base">
              <a:spcBef>
                <a:spcPct val="50000"/>
              </a:spcBef>
              <a:spcAft>
                <a:spcPct val="0"/>
              </a:spcAft>
              <a:defRPr/>
            </a:pPr>
            <a:r>
              <a:rPr lang="ja-JP" altLang="en-US" sz="3200" dirty="0" smtClean="0">
                <a:solidFill>
                  <a:srgbClr val="FF0066"/>
                </a:solidFill>
                <a:effectLst>
                  <a:outerShdw blurRad="38100" dist="38100" dir="2700000" algn="tl">
                    <a:srgbClr val="000000">
                      <a:alpha val="43137"/>
                    </a:srgbClr>
                  </a:outerShdw>
                </a:effectLst>
                <a:latin typeface="Arial" charset="0"/>
              </a:rPr>
              <a:t>●</a:t>
            </a:r>
            <a:r>
              <a:rPr lang="ja-JP" altLang="en-US" sz="3600" dirty="0" smtClean="0">
                <a:solidFill>
                  <a:srgbClr val="FFFFFF"/>
                </a:solidFill>
                <a:effectLst>
                  <a:outerShdw blurRad="38100" dist="38100" dir="2700000" algn="tl">
                    <a:srgbClr val="000000">
                      <a:alpha val="43137"/>
                    </a:srgbClr>
                  </a:outerShdw>
                </a:effectLst>
                <a:latin typeface="Arial" charset="0"/>
              </a:rPr>
              <a:t>学校の清潔</a:t>
            </a:r>
            <a:endParaRPr lang="ja-JP" altLang="en-US" sz="3600" dirty="0">
              <a:solidFill>
                <a:srgbClr val="FFFFFF"/>
              </a:solidFill>
              <a:effectLst>
                <a:outerShdw blurRad="38100" dist="38100" dir="2700000" algn="tl">
                  <a:srgbClr val="000000">
                    <a:alpha val="43137"/>
                  </a:srgbClr>
                </a:outerShdw>
              </a:effectLst>
              <a:latin typeface="Arial" charset="0"/>
            </a:endParaRPr>
          </a:p>
        </p:txBody>
      </p:sp>
      <p:sp>
        <p:nvSpPr>
          <p:cNvPr id="7" name="Text Box 16"/>
          <p:cNvSpPr txBox="1">
            <a:spLocks noChangeArrowheads="1"/>
          </p:cNvSpPr>
          <p:nvPr/>
        </p:nvSpPr>
        <p:spPr bwMode="auto">
          <a:xfrm>
            <a:off x="928662" y="1785926"/>
            <a:ext cx="8001056" cy="1815882"/>
          </a:xfrm>
          <a:prstGeom prst="rect">
            <a:avLst/>
          </a:prstGeom>
          <a:noFill/>
          <a:ln w="9525">
            <a:noFill/>
            <a:miter lim="800000"/>
            <a:headEnd/>
            <a:tailEnd/>
          </a:ln>
          <a:effectLst/>
        </p:spPr>
        <p:txBody>
          <a:bodyPr wrap="square">
            <a:spAutoFit/>
          </a:bodyPr>
          <a:lstStyle/>
          <a:p>
            <a:pPr fontAlgn="base">
              <a:spcBef>
                <a:spcPct val="50000"/>
              </a:spcBef>
              <a:spcAft>
                <a:spcPct val="0"/>
              </a:spcAft>
            </a:pPr>
            <a:r>
              <a:rPr lang="ja-JP" altLang="en-US" sz="2800" dirty="0" smtClean="0">
                <a:solidFill>
                  <a:srgbClr val="FFFFFF"/>
                </a:solidFill>
                <a:effectLst>
                  <a:outerShdw blurRad="38100" dist="38100" dir="2700000" algn="tl">
                    <a:srgbClr val="000000">
                      <a:alpha val="43137"/>
                    </a:srgbClr>
                  </a:outerShdw>
                </a:effectLst>
                <a:latin typeface="Arial" charset="0"/>
              </a:rPr>
              <a:t>清潔には感覚的なきれいさと、病原微生物や</a:t>
            </a:r>
            <a:endParaRPr lang="en-US" altLang="ja-JP" sz="2800" dirty="0" smtClean="0">
              <a:solidFill>
                <a:srgbClr val="FFFFFF"/>
              </a:solidFill>
              <a:effectLst>
                <a:outerShdw blurRad="38100" dist="38100" dir="2700000" algn="tl">
                  <a:srgbClr val="000000">
                    <a:alpha val="43137"/>
                  </a:srgbClr>
                </a:outerShdw>
              </a:effectLst>
              <a:latin typeface="Arial" charset="0"/>
            </a:endParaRPr>
          </a:p>
          <a:p>
            <a:pPr fontAlgn="base">
              <a:spcBef>
                <a:spcPct val="50000"/>
              </a:spcBef>
              <a:spcAft>
                <a:spcPct val="0"/>
              </a:spcAft>
            </a:pPr>
            <a:r>
              <a:rPr lang="ja-JP" altLang="en-US" sz="2800" dirty="0" smtClean="0">
                <a:solidFill>
                  <a:srgbClr val="FFFFFF"/>
                </a:solidFill>
                <a:effectLst>
                  <a:outerShdw blurRad="38100" dist="38100" dir="2700000" algn="tl">
                    <a:srgbClr val="000000">
                      <a:alpha val="43137"/>
                    </a:srgbClr>
                  </a:outerShdw>
                </a:effectLst>
                <a:latin typeface="Arial" charset="0"/>
              </a:rPr>
              <a:t>有害化学物質に汚染していない、きれいさの</a:t>
            </a:r>
            <a:endParaRPr lang="en-US" altLang="ja-JP" sz="2800" dirty="0" smtClean="0">
              <a:solidFill>
                <a:srgbClr val="FFFFFF"/>
              </a:solidFill>
              <a:effectLst>
                <a:outerShdw blurRad="38100" dist="38100" dir="2700000" algn="tl">
                  <a:srgbClr val="000000">
                    <a:alpha val="43137"/>
                  </a:srgbClr>
                </a:outerShdw>
              </a:effectLst>
              <a:latin typeface="Arial" charset="0"/>
            </a:endParaRPr>
          </a:p>
          <a:p>
            <a:pPr fontAlgn="base">
              <a:spcBef>
                <a:spcPct val="50000"/>
              </a:spcBef>
              <a:spcAft>
                <a:spcPct val="0"/>
              </a:spcAft>
            </a:pPr>
            <a:r>
              <a:rPr lang="ja-JP" altLang="en-US" sz="2800" dirty="0" smtClean="0">
                <a:solidFill>
                  <a:srgbClr val="FFFFFF"/>
                </a:solidFill>
                <a:effectLst>
                  <a:outerShdw blurRad="38100" dist="38100" dir="2700000" algn="tl">
                    <a:srgbClr val="000000">
                      <a:alpha val="43137"/>
                    </a:srgbClr>
                  </a:outerShdw>
                </a:effectLst>
                <a:latin typeface="Arial" charset="0"/>
              </a:rPr>
              <a:t>２つが考えられる。</a:t>
            </a:r>
            <a:endParaRPr lang="en-US" altLang="ja-JP" sz="2800" dirty="0" smtClean="0">
              <a:solidFill>
                <a:srgbClr val="FFFFFF"/>
              </a:solidFill>
              <a:effectLst>
                <a:outerShdw blurRad="38100" dist="38100" dir="2700000" algn="tl">
                  <a:srgbClr val="000000">
                    <a:alpha val="43137"/>
                  </a:srgbClr>
                </a:outerShdw>
              </a:effectLst>
              <a:latin typeface="Arial" charset="0"/>
            </a:endParaRPr>
          </a:p>
        </p:txBody>
      </p:sp>
    </p:spTree>
    <p:extLst>
      <p:ext uri="{BB962C8B-B14F-4D97-AF65-F5344CB8AC3E}">
        <p14:creationId xmlns:p14="http://schemas.microsoft.com/office/powerpoint/2010/main" val="712677359"/>
      </p:ext>
    </p:extLst>
  </p:cSld>
  <p:clrMapOvr>
    <a:masterClrMapping/>
  </p:clrMapOvr>
  <p:transition spd="med"/>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bg>
      <p:bgPr>
        <a:solidFill>
          <a:srgbClr val="000099"/>
        </a:solidFill>
        <a:effectLst/>
      </p:bgPr>
    </p:bg>
    <p:spTree>
      <p:nvGrpSpPr>
        <p:cNvPr id="1" name=""/>
        <p:cNvGrpSpPr/>
        <p:nvPr/>
      </p:nvGrpSpPr>
      <p:grpSpPr>
        <a:xfrm>
          <a:off x="0" y="0"/>
          <a:ext cx="0" cy="0"/>
          <a:chOff x="0" y="0"/>
          <a:chExt cx="0" cy="0"/>
        </a:xfrm>
      </p:grpSpPr>
      <p:sp>
        <p:nvSpPr>
          <p:cNvPr id="6" name="Text Box 27"/>
          <p:cNvSpPr txBox="1">
            <a:spLocks noChangeArrowheads="1"/>
          </p:cNvSpPr>
          <p:nvPr/>
        </p:nvSpPr>
        <p:spPr bwMode="auto">
          <a:xfrm>
            <a:off x="0" y="214290"/>
            <a:ext cx="9144000" cy="646331"/>
          </a:xfrm>
          <a:prstGeom prst="rect">
            <a:avLst/>
          </a:prstGeom>
          <a:noFill/>
          <a:ln w="9525">
            <a:noFill/>
            <a:miter lim="800000"/>
            <a:headEnd/>
            <a:tailEnd/>
          </a:ln>
          <a:effectLst/>
        </p:spPr>
        <p:txBody>
          <a:bodyPr wrap="square">
            <a:spAutoFit/>
          </a:bodyPr>
          <a:lstStyle/>
          <a:p>
            <a:pPr algn="ctr" fontAlgn="base">
              <a:spcBef>
                <a:spcPct val="50000"/>
              </a:spcBef>
              <a:spcAft>
                <a:spcPct val="0"/>
              </a:spcAft>
              <a:defRPr/>
            </a:pPr>
            <a:r>
              <a:rPr lang="ja-JP" altLang="en-US" sz="3200" dirty="0" smtClean="0">
                <a:solidFill>
                  <a:srgbClr val="FF0066"/>
                </a:solidFill>
                <a:effectLst>
                  <a:outerShdw blurRad="38100" dist="38100" dir="2700000" algn="tl">
                    <a:srgbClr val="000000">
                      <a:alpha val="43137"/>
                    </a:srgbClr>
                  </a:outerShdw>
                </a:effectLst>
                <a:latin typeface="Arial" charset="0"/>
              </a:rPr>
              <a:t>●</a:t>
            </a:r>
            <a:r>
              <a:rPr lang="ja-JP" altLang="en-US" sz="3600" dirty="0" smtClean="0">
                <a:solidFill>
                  <a:srgbClr val="FFFFFF"/>
                </a:solidFill>
                <a:effectLst>
                  <a:outerShdw blurRad="38100" dist="38100" dir="2700000" algn="tl">
                    <a:srgbClr val="000000">
                      <a:alpha val="43137"/>
                    </a:srgbClr>
                  </a:outerShdw>
                </a:effectLst>
                <a:latin typeface="Arial" charset="0"/>
              </a:rPr>
              <a:t>机、いすの整備</a:t>
            </a:r>
            <a:endParaRPr lang="ja-JP" altLang="en-US" sz="3600" dirty="0">
              <a:solidFill>
                <a:srgbClr val="FFFFFF"/>
              </a:solidFill>
              <a:effectLst>
                <a:outerShdw blurRad="38100" dist="38100" dir="2700000" algn="tl">
                  <a:srgbClr val="000000">
                    <a:alpha val="43137"/>
                  </a:srgbClr>
                </a:outerShdw>
              </a:effectLst>
              <a:latin typeface="Arial" charset="0"/>
            </a:endParaRPr>
          </a:p>
        </p:txBody>
      </p:sp>
      <p:sp>
        <p:nvSpPr>
          <p:cNvPr id="7" name="Text Box 16"/>
          <p:cNvSpPr txBox="1">
            <a:spLocks noChangeArrowheads="1"/>
          </p:cNvSpPr>
          <p:nvPr/>
        </p:nvSpPr>
        <p:spPr bwMode="auto">
          <a:xfrm>
            <a:off x="857224" y="1500174"/>
            <a:ext cx="7572428" cy="3754874"/>
          </a:xfrm>
          <a:prstGeom prst="rect">
            <a:avLst/>
          </a:prstGeom>
          <a:noFill/>
          <a:ln w="9525">
            <a:noFill/>
            <a:miter lim="800000"/>
            <a:headEnd/>
            <a:tailEnd/>
          </a:ln>
          <a:effectLst/>
        </p:spPr>
        <p:txBody>
          <a:bodyPr wrap="square">
            <a:spAutoFit/>
          </a:bodyPr>
          <a:lstStyle/>
          <a:p>
            <a:pPr fontAlgn="base">
              <a:spcBef>
                <a:spcPct val="50000"/>
              </a:spcBef>
              <a:spcAft>
                <a:spcPct val="0"/>
              </a:spcAft>
            </a:pPr>
            <a:r>
              <a:rPr lang="ja-JP" altLang="en-US" sz="2800" dirty="0" smtClean="0">
                <a:solidFill>
                  <a:srgbClr val="FFFFFF"/>
                </a:solidFill>
                <a:effectLst>
                  <a:outerShdw blurRad="38100" dist="38100" dir="2700000" algn="tl">
                    <a:srgbClr val="000000">
                      <a:alpha val="43137"/>
                    </a:srgbClr>
                  </a:outerShdw>
                </a:effectLst>
                <a:latin typeface="Arial" charset="0"/>
              </a:rPr>
              <a:t>学校で使用されている机、いすには普通教室の</a:t>
            </a:r>
            <a:endParaRPr lang="en-US" altLang="ja-JP" sz="2800" dirty="0" smtClean="0">
              <a:solidFill>
                <a:srgbClr val="FFFFFF"/>
              </a:solidFill>
              <a:effectLst>
                <a:outerShdw blurRad="38100" dist="38100" dir="2700000" algn="tl">
                  <a:srgbClr val="000000">
                    <a:alpha val="43137"/>
                  </a:srgbClr>
                </a:outerShdw>
              </a:effectLst>
              <a:latin typeface="Arial" charset="0"/>
            </a:endParaRPr>
          </a:p>
          <a:p>
            <a:pPr fontAlgn="base">
              <a:spcBef>
                <a:spcPct val="50000"/>
              </a:spcBef>
              <a:spcAft>
                <a:spcPct val="0"/>
              </a:spcAft>
            </a:pPr>
            <a:r>
              <a:rPr lang="ja-JP" altLang="en-US" sz="2800" dirty="0" smtClean="0">
                <a:solidFill>
                  <a:srgbClr val="FFFFFF"/>
                </a:solidFill>
                <a:effectLst>
                  <a:outerShdw blurRad="38100" dist="38100" dir="2700000" algn="tl">
                    <a:srgbClr val="000000">
                      <a:alpha val="43137"/>
                    </a:srgbClr>
                  </a:outerShdw>
                </a:effectLst>
                <a:latin typeface="Arial" charset="0"/>
              </a:rPr>
              <a:t>他に理科室、図工室、音楽室、図書室で使用</a:t>
            </a:r>
            <a:endParaRPr lang="en-US" altLang="ja-JP" sz="2800" dirty="0" smtClean="0">
              <a:solidFill>
                <a:srgbClr val="FFFFFF"/>
              </a:solidFill>
              <a:effectLst>
                <a:outerShdw blurRad="38100" dist="38100" dir="2700000" algn="tl">
                  <a:srgbClr val="000000">
                    <a:alpha val="43137"/>
                  </a:srgbClr>
                </a:outerShdw>
              </a:effectLst>
              <a:latin typeface="Arial" charset="0"/>
            </a:endParaRPr>
          </a:p>
          <a:p>
            <a:pPr fontAlgn="base">
              <a:spcBef>
                <a:spcPct val="50000"/>
              </a:spcBef>
              <a:spcAft>
                <a:spcPct val="0"/>
              </a:spcAft>
            </a:pPr>
            <a:r>
              <a:rPr lang="ja-JP" altLang="en-US" sz="2800" dirty="0" smtClean="0">
                <a:solidFill>
                  <a:srgbClr val="FFFFFF"/>
                </a:solidFill>
                <a:effectLst>
                  <a:outerShdw blurRad="38100" dist="38100" dir="2700000" algn="tl">
                    <a:srgbClr val="000000">
                      <a:alpha val="43137"/>
                    </a:srgbClr>
                  </a:outerShdw>
                </a:effectLst>
                <a:latin typeface="Arial" charset="0"/>
              </a:rPr>
              <a:t>されているが、すべての児童生徒に適合するよう、</a:t>
            </a:r>
            <a:endParaRPr lang="en-US" altLang="ja-JP" sz="2800" dirty="0" smtClean="0">
              <a:solidFill>
                <a:srgbClr val="FFFFFF"/>
              </a:solidFill>
              <a:effectLst>
                <a:outerShdw blurRad="38100" dist="38100" dir="2700000" algn="tl">
                  <a:srgbClr val="000000">
                    <a:alpha val="43137"/>
                  </a:srgbClr>
                </a:outerShdw>
              </a:effectLst>
              <a:latin typeface="Arial" charset="0"/>
            </a:endParaRPr>
          </a:p>
          <a:p>
            <a:pPr fontAlgn="base">
              <a:spcBef>
                <a:spcPct val="50000"/>
              </a:spcBef>
              <a:spcAft>
                <a:spcPct val="0"/>
              </a:spcAft>
            </a:pPr>
            <a:r>
              <a:rPr lang="ja-JP" altLang="en-US" sz="2800" dirty="0" smtClean="0">
                <a:solidFill>
                  <a:srgbClr val="FFFFFF"/>
                </a:solidFill>
                <a:effectLst>
                  <a:outerShdw blurRad="38100" dist="38100" dir="2700000" algn="tl">
                    <a:srgbClr val="000000">
                      <a:alpha val="43137"/>
                    </a:srgbClr>
                  </a:outerShdw>
                </a:effectLst>
                <a:latin typeface="Arial" charset="0"/>
              </a:rPr>
              <a:t>整備されることが、理想であるが、容易なことで</a:t>
            </a:r>
            <a:endParaRPr lang="en-US" altLang="ja-JP" sz="2800" dirty="0" smtClean="0">
              <a:solidFill>
                <a:srgbClr val="FFFFFF"/>
              </a:solidFill>
              <a:effectLst>
                <a:outerShdw blurRad="38100" dist="38100" dir="2700000" algn="tl">
                  <a:srgbClr val="000000">
                    <a:alpha val="43137"/>
                  </a:srgbClr>
                </a:outerShdw>
              </a:effectLst>
              <a:latin typeface="Arial" charset="0"/>
            </a:endParaRPr>
          </a:p>
          <a:p>
            <a:pPr fontAlgn="base">
              <a:spcBef>
                <a:spcPct val="50000"/>
              </a:spcBef>
              <a:spcAft>
                <a:spcPct val="0"/>
              </a:spcAft>
            </a:pPr>
            <a:r>
              <a:rPr lang="ja-JP" altLang="en-US" sz="2800" dirty="0" smtClean="0">
                <a:solidFill>
                  <a:srgbClr val="FFFFFF"/>
                </a:solidFill>
                <a:effectLst>
                  <a:outerShdw blurRad="38100" dist="38100" dir="2700000" algn="tl">
                    <a:srgbClr val="000000">
                      <a:alpha val="43137"/>
                    </a:srgbClr>
                  </a:outerShdw>
                </a:effectLst>
                <a:latin typeface="Arial" charset="0"/>
              </a:rPr>
              <a:t>はなく、普通教室に限って、基準を定め、</a:t>
            </a:r>
            <a:endParaRPr lang="en-US" altLang="ja-JP" sz="2800" dirty="0" smtClean="0">
              <a:solidFill>
                <a:srgbClr val="FFFFFF"/>
              </a:solidFill>
              <a:effectLst>
                <a:outerShdw blurRad="38100" dist="38100" dir="2700000" algn="tl">
                  <a:srgbClr val="000000">
                    <a:alpha val="43137"/>
                  </a:srgbClr>
                </a:outerShdw>
              </a:effectLst>
              <a:latin typeface="Arial" charset="0"/>
            </a:endParaRPr>
          </a:p>
          <a:p>
            <a:pPr fontAlgn="base">
              <a:spcBef>
                <a:spcPct val="50000"/>
              </a:spcBef>
              <a:spcAft>
                <a:spcPct val="0"/>
              </a:spcAft>
            </a:pPr>
            <a:r>
              <a:rPr lang="ja-JP" altLang="en-US" sz="2800" dirty="0" smtClean="0">
                <a:solidFill>
                  <a:srgbClr val="FFFFFF"/>
                </a:solidFill>
                <a:effectLst>
                  <a:outerShdw blurRad="38100" dist="38100" dir="2700000" algn="tl">
                    <a:srgbClr val="000000">
                      <a:alpha val="43137"/>
                    </a:srgbClr>
                  </a:outerShdw>
                </a:effectLst>
                <a:latin typeface="Arial" charset="0"/>
              </a:rPr>
              <a:t>管理する必要がある。</a:t>
            </a:r>
          </a:p>
        </p:txBody>
      </p:sp>
    </p:spTree>
    <p:extLst>
      <p:ext uri="{BB962C8B-B14F-4D97-AF65-F5344CB8AC3E}">
        <p14:creationId xmlns:p14="http://schemas.microsoft.com/office/powerpoint/2010/main" val="3351731735"/>
      </p:ext>
    </p:extLst>
  </p:cSld>
  <p:clrMapOvr>
    <a:masterClrMapping/>
  </p:clrMapOvr>
  <p:transition spd="med"/>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bg>
      <p:bgPr>
        <a:solidFill>
          <a:srgbClr val="000099"/>
        </a:solidFill>
        <a:effectLst/>
      </p:bgPr>
    </p:bg>
    <p:spTree>
      <p:nvGrpSpPr>
        <p:cNvPr id="1" name=""/>
        <p:cNvGrpSpPr/>
        <p:nvPr/>
      </p:nvGrpSpPr>
      <p:grpSpPr>
        <a:xfrm>
          <a:off x="0" y="0"/>
          <a:ext cx="0" cy="0"/>
          <a:chOff x="0" y="0"/>
          <a:chExt cx="0" cy="0"/>
        </a:xfrm>
      </p:grpSpPr>
      <p:sp>
        <p:nvSpPr>
          <p:cNvPr id="6" name="Text Box 27"/>
          <p:cNvSpPr txBox="1">
            <a:spLocks noChangeArrowheads="1"/>
          </p:cNvSpPr>
          <p:nvPr/>
        </p:nvSpPr>
        <p:spPr bwMode="auto">
          <a:xfrm>
            <a:off x="0" y="214290"/>
            <a:ext cx="9144000" cy="646331"/>
          </a:xfrm>
          <a:prstGeom prst="rect">
            <a:avLst/>
          </a:prstGeom>
          <a:noFill/>
          <a:ln w="9525">
            <a:noFill/>
            <a:miter lim="800000"/>
            <a:headEnd/>
            <a:tailEnd/>
          </a:ln>
          <a:effectLst/>
        </p:spPr>
        <p:txBody>
          <a:bodyPr wrap="square">
            <a:spAutoFit/>
          </a:bodyPr>
          <a:lstStyle/>
          <a:p>
            <a:pPr algn="ctr" fontAlgn="base">
              <a:spcBef>
                <a:spcPct val="50000"/>
              </a:spcBef>
              <a:spcAft>
                <a:spcPct val="0"/>
              </a:spcAft>
              <a:defRPr/>
            </a:pPr>
            <a:r>
              <a:rPr lang="ja-JP" altLang="en-US" sz="3200" dirty="0" smtClean="0">
                <a:solidFill>
                  <a:srgbClr val="FF0066"/>
                </a:solidFill>
                <a:effectLst>
                  <a:outerShdw blurRad="38100" dist="38100" dir="2700000" algn="tl">
                    <a:srgbClr val="000000">
                      <a:alpha val="43137"/>
                    </a:srgbClr>
                  </a:outerShdw>
                </a:effectLst>
                <a:latin typeface="Arial" charset="0"/>
              </a:rPr>
              <a:t>●</a:t>
            </a:r>
            <a:r>
              <a:rPr lang="ja-JP" altLang="en-US" sz="3600" dirty="0" smtClean="0">
                <a:solidFill>
                  <a:srgbClr val="FFFFFF"/>
                </a:solidFill>
                <a:effectLst>
                  <a:outerShdw blurRad="38100" dist="38100" dir="2700000" algn="tl">
                    <a:srgbClr val="000000">
                      <a:alpha val="43137"/>
                    </a:srgbClr>
                  </a:outerShdw>
                </a:effectLst>
                <a:latin typeface="Arial" charset="0"/>
              </a:rPr>
              <a:t>黒板の管理</a:t>
            </a:r>
            <a:endParaRPr lang="ja-JP" altLang="en-US" sz="3600" dirty="0">
              <a:solidFill>
                <a:srgbClr val="FFFFFF"/>
              </a:solidFill>
              <a:effectLst>
                <a:outerShdw blurRad="38100" dist="38100" dir="2700000" algn="tl">
                  <a:srgbClr val="000000">
                    <a:alpha val="43137"/>
                  </a:srgbClr>
                </a:outerShdw>
              </a:effectLst>
              <a:latin typeface="Arial" charset="0"/>
            </a:endParaRPr>
          </a:p>
        </p:txBody>
      </p:sp>
      <p:sp>
        <p:nvSpPr>
          <p:cNvPr id="7" name="Text Box 16"/>
          <p:cNvSpPr txBox="1">
            <a:spLocks noChangeArrowheads="1"/>
          </p:cNvSpPr>
          <p:nvPr/>
        </p:nvSpPr>
        <p:spPr bwMode="auto">
          <a:xfrm>
            <a:off x="714348" y="1500174"/>
            <a:ext cx="7858180" cy="3108543"/>
          </a:xfrm>
          <a:prstGeom prst="rect">
            <a:avLst/>
          </a:prstGeom>
          <a:noFill/>
          <a:ln w="9525">
            <a:noFill/>
            <a:miter lim="800000"/>
            <a:headEnd/>
            <a:tailEnd/>
          </a:ln>
          <a:effectLst/>
        </p:spPr>
        <p:txBody>
          <a:bodyPr wrap="square">
            <a:spAutoFit/>
          </a:bodyPr>
          <a:lstStyle/>
          <a:p>
            <a:pPr fontAlgn="base">
              <a:spcBef>
                <a:spcPct val="50000"/>
              </a:spcBef>
              <a:spcAft>
                <a:spcPct val="0"/>
              </a:spcAft>
            </a:pPr>
            <a:r>
              <a:rPr lang="ja-JP" altLang="en-US" sz="2800" dirty="0" smtClean="0">
                <a:solidFill>
                  <a:srgbClr val="FFFFFF"/>
                </a:solidFill>
                <a:effectLst>
                  <a:outerShdw blurRad="38100" dist="38100" dir="2700000" algn="tl">
                    <a:srgbClr val="000000">
                      <a:alpha val="43137"/>
                    </a:srgbClr>
                  </a:outerShdw>
                </a:effectLst>
                <a:latin typeface="Arial" charset="0"/>
              </a:rPr>
              <a:t>黒板は最も古くからある、メディアの一つであり、</a:t>
            </a:r>
            <a:endParaRPr lang="en-US" altLang="ja-JP" sz="2800" dirty="0" smtClean="0">
              <a:solidFill>
                <a:srgbClr val="FFFFFF"/>
              </a:solidFill>
              <a:effectLst>
                <a:outerShdw blurRad="38100" dist="38100" dir="2700000" algn="tl">
                  <a:srgbClr val="000000">
                    <a:alpha val="43137"/>
                  </a:srgbClr>
                </a:outerShdw>
              </a:effectLst>
              <a:latin typeface="Arial" charset="0"/>
            </a:endParaRPr>
          </a:p>
          <a:p>
            <a:pPr fontAlgn="base">
              <a:spcBef>
                <a:spcPct val="50000"/>
              </a:spcBef>
              <a:spcAft>
                <a:spcPct val="0"/>
              </a:spcAft>
            </a:pPr>
            <a:r>
              <a:rPr lang="ja-JP" altLang="en-US" sz="2800" dirty="0" smtClean="0">
                <a:solidFill>
                  <a:srgbClr val="FFFFFF"/>
                </a:solidFill>
                <a:effectLst>
                  <a:outerShdw blurRad="38100" dist="38100" dir="2700000" algn="tl">
                    <a:srgbClr val="000000">
                      <a:alpha val="43137"/>
                    </a:srgbClr>
                  </a:outerShdw>
                </a:effectLst>
                <a:latin typeface="Arial" charset="0"/>
              </a:rPr>
              <a:t>授業の中で教師と児童生徒の重要なツールである。</a:t>
            </a:r>
            <a:endParaRPr lang="en-US" altLang="ja-JP" sz="2800" dirty="0" smtClean="0">
              <a:solidFill>
                <a:srgbClr val="FFFFFF"/>
              </a:solidFill>
              <a:effectLst>
                <a:outerShdw blurRad="38100" dist="38100" dir="2700000" algn="tl">
                  <a:srgbClr val="000000">
                    <a:alpha val="43137"/>
                  </a:srgbClr>
                </a:outerShdw>
              </a:effectLst>
              <a:latin typeface="Arial" charset="0"/>
            </a:endParaRPr>
          </a:p>
          <a:p>
            <a:pPr fontAlgn="base">
              <a:spcBef>
                <a:spcPct val="50000"/>
              </a:spcBef>
              <a:spcAft>
                <a:spcPct val="0"/>
              </a:spcAft>
            </a:pPr>
            <a:r>
              <a:rPr lang="ja-JP" altLang="en-US" sz="2800" dirty="0" smtClean="0">
                <a:solidFill>
                  <a:srgbClr val="FFFFFF"/>
                </a:solidFill>
                <a:effectLst>
                  <a:outerShdw blurRad="38100" dist="38100" dir="2700000" algn="tl">
                    <a:srgbClr val="000000">
                      <a:alpha val="43137"/>
                    </a:srgbClr>
                  </a:outerShdw>
                </a:effectLst>
                <a:latin typeface="Arial" charset="0"/>
              </a:rPr>
              <a:t>教師にとって書き易く、児童生徒には書かれた文字、</a:t>
            </a:r>
            <a:endParaRPr lang="en-US" altLang="ja-JP" sz="2800" dirty="0" smtClean="0">
              <a:solidFill>
                <a:srgbClr val="FFFFFF"/>
              </a:solidFill>
              <a:effectLst>
                <a:outerShdw blurRad="38100" dist="38100" dir="2700000" algn="tl">
                  <a:srgbClr val="000000">
                    <a:alpha val="43137"/>
                  </a:srgbClr>
                </a:outerShdw>
              </a:effectLst>
              <a:latin typeface="Arial" charset="0"/>
            </a:endParaRPr>
          </a:p>
          <a:p>
            <a:pPr fontAlgn="base">
              <a:spcBef>
                <a:spcPct val="50000"/>
              </a:spcBef>
              <a:spcAft>
                <a:spcPct val="0"/>
              </a:spcAft>
            </a:pPr>
            <a:r>
              <a:rPr lang="ja-JP" altLang="en-US" sz="2800" dirty="0" smtClean="0">
                <a:solidFill>
                  <a:srgbClr val="FFFFFF"/>
                </a:solidFill>
                <a:effectLst>
                  <a:outerShdw blurRad="38100" dist="38100" dir="2700000" algn="tl">
                    <a:srgbClr val="000000">
                      <a:alpha val="43137"/>
                    </a:srgbClr>
                  </a:outerShdw>
                </a:effectLst>
                <a:latin typeface="Arial" charset="0"/>
              </a:rPr>
              <a:t>図形がくっきりと光らずに見えて、目を疲れさせず、</a:t>
            </a:r>
            <a:endParaRPr lang="en-US" altLang="ja-JP" sz="2800" dirty="0" smtClean="0">
              <a:solidFill>
                <a:srgbClr val="FFFFFF"/>
              </a:solidFill>
              <a:effectLst>
                <a:outerShdw blurRad="38100" dist="38100" dir="2700000" algn="tl">
                  <a:srgbClr val="000000">
                    <a:alpha val="43137"/>
                  </a:srgbClr>
                </a:outerShdw>
              </a:effectLst>
              <a:latin typeface="Arial" charset="0"/>
            </a:endParaRPr>
          </a:p>
          <a:p>
            <a:pPr fontAlgn="base">
              <a:spcBef>
                <a:spcPct val="50000"/>
              </a:spcBef>
              <a:spcAft>
                <a:spcPct val="0"/>
              </a:spcAft>
            </a:pPr>
            <a:r>
              <a:rPr lang="ja-JP" altLang="en-US" sz="2800" dirty="0" smtClean="0">
                <a:solidFill>
                  <a:srgbClr val="FFFFFF"/>
                </a:solidFill>
                <a:effectLst>
                  <a:outerShdw blurRad="38100" dist="38100" dir="2700000" algn="tl">
                    <a:srgbClr val="000000">
                      <a:alpha val="43137"/>
                    </a:srgbClr>
                  </a:outerShdw>
                </a:effectLst>
                <a:latin typeface="Arial" charset="0"/>
              </a:rPr>
              <a:t>不快感を与えないという事が、大切である。</a:t>
            </a:r>
          </a:p>
        </p:txBody>
      </p:sp>
    </p:spTree>
    <p:extLst>
      <p:ext uri="{BB962C8B-B14F-4D97-AF65-F5344CB8AC3E}">
        <p14:creationId xmlns:p14="http://schemas.microsoft.com/office/powerpoint/2010/main" val="4016553170"/>
      </p:ext>
    </p:extLst>
  </p:cSld>
  <p:clrMapOvr>
    <a:masterClrMapping/>
  </p:clrMapOvr>
  <p:transition spd="med"/>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bg>
      <p:bgPr>
        <a:solidFill>
          <a:srgbClr val="000099"/>
        </a:solidFill>
        <a:effectLst/>
      </p:bgPr>
    </p:bg>
    <p:spTree>
      <p:nvGrpSpPr>
        <p:cNvPr id="1" name=""/>
        <p:cNvGrpSpPr/>
        <p:nvPr/>
      </p:nvGrpSpPr>
      <p:grpSpPr>
        <a:xfrm>
          <a:off x="0" y="0"/>
          <a:ext cx="0" cy="0"/>
          <a:chOff x="0" y="0"/>
          <a:chExt cx="0" cy="0"/>
        </a:xfrm>
      </p:grpSpPr>
      <p:sp>
        <p:nvSpPr>
          <p:cNvPr id="6" name="Text Box 27"/>
          <p:cNvSpPr txBox="1">
            <a:spLocks noChangeArrowheads="1"/>
          </p:cNvSpPr>
          <p:nvPr/>
        </p:nvSpPr>
        <p:spPr bwMode="auto">
          <a:xfrm>
            <a:off x="0" y="476672"/>
            <a:ext cx="9144000" cy="584775"/>
          </a:xfrm>
          <a:prstGeom prst="rect">
            <a:avLst/>
          </a:prstGeom>
          <a:noFill/>
          <a:ln w="9525">
            <a:noFill/>
            <a:miter lim="800000"/>
            <a:headEnd/>
            <a:tailEnd/>
          </a:ln>
          <a:effectLst/>
        </p:spPr>
        <p:txBody>
          <a:bodyPr wrap="square">
            <a:spAutoFit/>
          </a:bodyPr>
          <a:lstStyle/>
          <a:p>
            <a:pPr algn="ctr" fontAlgn="base">
              <a:spcBef>
                <a:spcPct val="50000"/>
              </a:spcBef>
              <a:spcAft>
                <a:spcPct val="0"/>
              </a:spcAft>
              <a:defRPr/>
            </a:pPr>
            <a:r>
              <a:rPr lang="ja-JP" altLang="en-US" sz="3200" dirty="0" smtClean="0">
                <a:solidFill>
                  <a:srgbClr val="FF0066"/>
                </a:solidFill>
                <a:effectLst>
                  <a:outerShdw blurRad="38100" dist="38100" dir="2700000" algn="tl">
                    <a:srgbClr val="000000">
                      <a:alpha val="43137"/>
                    </a:srgbClr>
                  </a:outerShdw>
                </a:effectLst>
                <a:latin typeface="Arial" charset="0"/>
              </a:rPr>
              <a:t>●</a:t>
            </a:r>
            <a:r>
              <a:rPr lang="ja-JP" altLang="en-US" sz="3200" dirty="0" smtClean="0">
                <a:solidFill>
                  <a:srgbClr val="FFFFFF"/>
                </a:solidFill>
                <a:effectLst>
                  <a:outerShdw blurRad="38100" dist="38100" dir="2700000" algn="tl">
                    <a:srgbClr val="000000">
                      <a:alpha val="43137"/>
                    </a:srgbClr>
                  </a:outerShdw>
                </a:effectLst>
                <a:latin typeface="Arial" charset="0"/>
              </a:rPr>
              <a:t>水飲み・洗口・手洗い場・足洗い場の管理</a:t>
            </a:r>
            <a:endParaRPr lang="ja-JP" altLang="en-US" sz="3200" dirty="0">
              <a:solidFill>
                <a:srgbClr val="FFFFFF"/>
              </a:solidFill>
              <a:effectLst>
                <a:outerShdw blurRad="38100" dist="38100" dir="2700000" algn="tl">
                  <a:srgbClr val="000000">
                    <a:alpha val="43137"/>
                  </a:srgbClr>
                </a:outerShdw>
              </a:effectLst>
              <a:latin typeface="Arial" charset="0"/>
            </a:endParaRPr>
          </a:p>
        </p:txBody>
      </p:sp>
      <p:sp>
        <p:nvSpPr>
          <p:cNvPr id="7" name="Text Box 16"/>
          <p:cNvSpPr txBox="1">
            <a:spLocks noChangeArrowheads="1"/>
          </p:cNvSpPr>
          <p:nvPr/>
        </p:nvSpPr>
        <p:spPr bwMode="auto">
          <a:xfrm>
            <a:off x="714348" y="1500174"/>
            <a:ext cx="8001056" cy="3108543"/>
          </a:xfrm>
          <a:prstGeom prst="rect">
            <a:avLst/>
          </a:prstGeom>
          <a:noFill/>
          <a:ln w="9525">
            <a:noFill/>
            <a:miter lim="800000"/>
            <a:headEnd/>
            <a:tailEnd/>
          </a:ln>
          <a:effectLst/>
        </p:spPr>
        <p:txBody>
          <a:bodyPr wrap="square">
            <a:spAutoFit/>
          </a:bodyPr>
          <a:lstStyle/>
          <a:p>
            <a:pPr fontAlgn="base">
              <a:spcBef>
                <a:spcPct val="50000"/>
              </a:spcBef>
              <a:spcAft>
                <a:spcPct val="0"/>
              </a:spcAft>
            </a:pPr>
            <a:r>
              <a:rPr lang="ja-JP" altLang="en-US" sz="2800" dirty="0" smtClean="0">
                <a:solidFill>
                  <a:srgbClr val="FFFFFF"/>
                </a:solidFill>
                <a:effectLst>
                  <a:outerShdw blurRad="38100" dist="38100" dir="2700000" algn="tl">
                    <a:srgbClr val="000000">
                      <a:alpha val="43137"/>
                    </a:srgbClr>
                  </a:outerShdw>
                </a:effectLst>
                <a:latin typeface="Arial" charset="0"/>
              </a:rPr>
              <a:t>学校では水分補給のための水飲み、虫歯の予防、</a:t>
            </a:r>
            <a:endParaRPr lang="en-US" altLang="ja-JP" sz="2800" dirty="0" smtClean="0">
              <a:solidFill>
                <a:srgbClr val="FFFFFF"/>
              </a:solidFill>
              <a:effectLst>
                <a:outerShdw blurRad="38100" dist="38100" dir="2700000" algn="tl">
                  <a:srgbClr val="000000">
                    <a:alpha val="43137"/>
                  </a:srgbClr>
                </a:outerShdw>
              </a:effectLst>
              <a:latin typeface="Arial" charset="0"/>
            </a:endParaRPr>
          </a:p>
          <a:p>
            <a:pPr fontAlgn="base">
              <a:spcBef>
                <a:spcPct val="50000"/>
              </a:spcBef>
              <a:spcAft>
                <a:spcPct val="0"/>
              </a:spcAft>
            </a:pPr>
            <a:r>
              <a:rPr lang="ja-JP" altLang="en-US" sz="2800" dirty="0" smtClean="0">
                <a:solidFill>
                  <a:srgbClr val="FFFFFF"/>
                </a:solidFill>
                <a:effectLst>
                  <a:outerShdw blurRad="38100" dist="38100" dir="2700000" algn="tl">
                    <a:srgbClr val="000000">
                      <a:alpha val="43137"/>
                    </a:srgbClr>
                  </a:outerShdw>
                </a:effectLst>
                <a:latin typeface="Arial" charset="0"/>
              </a:rPr>
              <a:t>インフルエンザ等の予防のためのうがい、及び</a:t>
            </a:r>
            <a:endParaRPr lang="en-US" altLang="ja-JP" sz="2800" dirty="0" smtClean="0">
              <a:solidFill>
                <a:srgbClr val="FFFFFF"/>
              </a:solidFill>
              <a:effectLst>
                <a:outerShdw blurRad="38100" dist="38100" dir="2700000" algn="tl">
                  <a:srgbClr val="000000">
                    <a:alpha val="43137"/>
                  </a:srgbClr>
                </a:outerShdw>
              </a:effectLst>
              <a:latin typeface="Arial" charset="0"/>
            </a:endParaRPr>
          </a:p>
          <a:p>
            <a:pPr fontAlgn="base">
              <a:spcBef>
                <a:spcPct val="50000"/>
              </a:spcBef>
              <a:spcAft>
                <a:spcPct val="0"/>
              </a:spcAft>
            </a:pPr>
            <a:r>
              <a:rPr lang="ja-JP" altLang="en-US" sz="2800" dirty="0" smtClean="0">
                <a:solidFill>
                  <a:srgbClr val="FFFFFF"/>
                </a:solidFill>
                <a:effectLst>
                  <a:outerShdw blurRad="38100" dist="38100" dir="2700000" algn="tl">
                    <a:srgbClr val="000000">
                      <a:alpha val="43137"/>
                    </a:srgbClr>
                  </a:outerShdw>
                </a:effectLst>
                <a:latin typeface="Arial" charset="0"/>
              </a:rPr>
              <a:t>食事前後の手洗いの給水設備であり、設備自体</a:t>
            </a:r>
            <a:endParaRPr lang="en-US" altLang="ja-JP" sz="2800" dirty="0" smtClean="0">
              <a:solidFill>
                <a:srgbClr val="FFFFFF"/>
              </a:solidFill>
              <a:effectLst>
                <a:outerShdw blurRad="38100" dist="38100" dir="2700000" algn="tl">
                  <a:srgbClr val="000000">
                    <a:alpha val="43137"/>
                  </a:srgbClr>
                </a:outerShdw>
              </a:effectLst>
              <a:latin typeface="Arial" charset="0"/>
            </a:endParaRPr>
          </a:p>
          <a:p>
            <a:pPr fontAlgn="base">
              <a:spcBef>
                <a:spcPct val="50000"/>
              </a:spcBef>
              <a:spcAft>
                <a:spcPct val="0"/>
              </a:spcAft>
            </a:pPr>
            <a:r>
              <a:rPr lang="ja-JP" altLang="en-US" sz="2800" dirty="0" smtClean="0">
                <a:solidFill>
                  <a:srgbClr val="FFFFFF"/>
                </a:solidFill>
                <a:effectLst>
                  <a:outerShdw blurRad="38100" dist="38100" dir="2700000" algn="tl">
                    <a:srgbClr val="000000">
                      <a:alpha val="43137"/>
                    </a:srgbClr>
                  </a:outerShdw>
                </a:effectLst>
                <a:latin typeface="Arial" charset="0"/>
              </a:rPr>
              <a:t>に故障がなく、しかも清潔に維持することが必要で</a:t>
            </a:r>
            <a:endParaRPr lang="en-US" altLang="ja-JP" sz="2800" dirty="0" smtClean="0">
              <a:solidFill>
                <a:srgbClr val="FFFFFF"/>
              </a:solidFill>
              <a:effectLst>
                <a:outerShdw blurRad="38100" dist="38100" dir="2700000" algn="tl">
                  <a:srgbClr val="000000">
                    <a:alpha val="43137"/>
                  </a:srgbClr>
                </a:outerShdw>
              </a:effectLst>
              <a:latin typeface="Arial" charset="0"/>
            </a:endParaRPr>
          </a:p>
          <a:p>
            <a:pPr fontAlgn="base">
              <a:spcBef>
                <a:spcPct val="50000"/>
              </a:spcBef>
              <a:spcAft>
                <a:spcPct val="0"/>
              </a:spcAft>
            </a:pPr>
            <a:r>
              <a:rPr lang="ja-JP" altLang="en-US" sz="2800" dirty="0" smtClean="0">
                <a:solidFill>
                  <a:srgbClr val="FFFFFF"/>
                </a:solidFill>
                <a:effectLst>
                  <a:outerShdw blurRad="38100" dist="38100" dir="2700000" algn="tl">
                    <a:srgbClr val="000000">
                      <a:alpha val="43137"/>
                    </a:srgbClr>
                  </a:outerShdw>
                </a:effectLst>
                <a:latin typeface="Arial" charset="0"/>
              </a:rPr>
              <a:t>ある。</a:t>
            </a:r>
            <a:endParaRPr lang="ja-JP" altLang="ja-JP" sz="2800" dirty="0" smtClean="0">
              <a:solidFill>
                <a:srgbClr val="FFFFFF"/>
              </a:solidFill>
              <a:effectLst>
                <a:outerShdw blurRad="38100" dist="38100" dir="2700000" algn="tl">
                  <a:srgbClr val="000000">
                    <a:alpha val="43137"/>
                  </a:srgbClr>
                </a:outerShdw>
              </a:effectLst>
              <a:latin typeface="Arial" charset="0"/>
            </a:endParaRPr>
          </a:p>
        </p:txBody>
      </p:sp>
    </p:spTree>
    <p:extLst>
      <p:ext uri="{BB962C8B-B14F-4D97-AF65-F5344CB8AC3E}">
        <p14:creationId xmlns:p14="http://schemas.microsoft.com/office/powerpoint/2010/main" val="171757985"/>
      </p:ext>
    </p:extLst>
  </p:cSld>
  <p:clrMapOvr>
    <a:masterClrMapping/>
  </p:clrMapOvr>
  <p:transition spd="med"/>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bg>
      <p:bgPr>
        <a:solidFill>
          <a:srgbClr val="000099"/>
        </a:solidFill>
        <a:effectLst/>
      </p:bgPr>
    </p:bg>
    <p:spTree>
      <p:nvGrpSpPr>
        <p:cNvPr id="1" name=""/>
        <p:cNvGrpSpPr/>
        <p:nvPr/>
      </p:nvGrpSpPr>
      <p:grpSpPr>
        <a:xfrm>
          <a:off x="0" y="0"/>
          <a:ext cx="0" cy="0"/>
          <a:chOff x="0" y="0"/>
          <a:chExt cx="0" cy="0"/>
        </a:xfrm>
      </p:grpSpPr>
      <p:sp>
        <p:nvSpPr>
          <p:cNvPr id="6" name="Text Box 27"/>
          <p:cNvSpPr txBox="1">
            <a:spLocks noChangeArrowheads="1"/>
          </p:cNvSpPr>
          <p:nvPr/>
        </p:nvSpPr>
        <p:spPr bwMode="auto">
          <a:xfrm>
            <a:off x="0" y="214290"/>
            <a:ext cx="9144000" cy="646331"/>
          </a:xfrm>
          <a:prstGeom prst="rect">
            <a:avLst/>
          </a:prstGeom>
          <a:noFill/>
          <a:ln w="9525">
            <a:noFill/>
            <a:miter lim="800000"/>
            <a:headEnd/>
            <a:tailEnd/>
          </a:ln>
          <a:effectLst/>
        </p:spPr>
        <p:txBody>
          <a:bodyPr wrap="square">
            <a:spAutoFit/>
          </a:bodyPr>
          <a:lstStyle/>
          <a:p>
            <a:pPr algn="ctr" fontAlgn="base">
              <a:spcBef>
                <a:spcPct val="50000"/>
              </a:spcBef>
              <a:spcAft>
                <a:spcPct val="0"/>
              </a:spcAft>
              <a:defRPr/>
            </a:pPr>
            <a:r>
              <a:rPr lang="ja-JP" altLang="en-US" sz="3200" b="1" dirty="0" smtClean="0">
                <a:solidFill>
                  <a:srgbClr val="FF0066"/>
                </a:solidFill>
                <a:effectLst>
                  <a:outerShdw blurRad="38100" dist="38100" dir="2700000" algn="tl">
                    <a:srgbClr val="000000">
                      <a:alpha val="43137"/>
                    </a:srgbClr>
                  </a:outerShdw>
                </a:effectLst>
                <a:latin typeface="Arial" charset="0"/>
              </a:rPr>
              <a:t>●</a:t>
            </a:r>
            <a:r>
              <a:rPr lang="ja-JP" altLang="en-US" sz="3600" b="1" dirty="0" smtClean="0">
                <a:solidFill>
                  <a:srgbClr val="FFFFFF"/>
                </a:solidFill>
                <a:effectLst>
                  <a:outerShdw blurRad="38100" dist="38100" dir="2700000" algn="tl">
                    <a:srgbClr val="000000">
                      <a:alpha val="43137"/>
                    </a:srgbClr>
                  </a:outerShdw>
                </a:effectLst>
                <a:latin typeface="Arial" charset="0"/>
              </a:rPr>
              <a:t>便所の管理</a:t>
            </a:r>
            <a:endParaRPr lang="ja-JP" altLang="en-US" sz="3600" b="1" dirty="0">
              <a:solidFill>
                <a:srgbClr val="FFFFFF"/>
              </a:solidFill>
              <a:effectLst>
                <a:outerShdw blurRad="38100" dist="38100" dir="2700000" algn="tl">
                  <a:srgbClr val="000000">
                    <a:alpha val="43137"/>
                  </a:srgbClr>
                </a:outerShdw>
              </a:effectLst>
              <a:latin typeface="Arial" charset="0"/>
            </a:endParaRPr>
          </a:p>
        </p:txBody>
      </p:sp>
      <p:sp>
        <p:nvSpPr>
          <p:cNvPr id="7" name="Text Box 16"/>
          <p:cNvSpPr txBox="1">
            <a:spLocks noChangeArrowheads="1"/>
          </p:cNvSpPr>
          <p:nvPr/>
        </p:nvSpPr>
        <p:spPr bwMode="auto">
          <a:xfrm>
            <a:off x="500034" y="857233"/>
            <a:ext cx="8429684" cy="6001643"/>
          </a:xfrm>
          <a:prstGeom prst="rect">
            <a:avLst/>
          </a:prstGeom>
          <a:noFill/>
          <a:ln w="9525">
            <a:noFill/>
            <a:miter lim="800000"/>
            <a:headEnd/>
            <a:tailEnd/>
          </a:ln>
          <a:effectLst/>
        </p:spPr>
        <p:txBody>
          <a:bodyPr wrap="square">
            <a:spAutoFit/>
          </a:bodyPr>
          <a:lstStyle/>
          <a:p>
            <a:pPr fontAlgn="base">
              <a:spcBef>
                <a:spcPct val="50000"/>
              </a:spcBef>
              <a:spcAft>
                <a:spcPct val="0"/>
              </a:spcAft>
            </a:pPr>
            <a:r>
              <a:rPr lang="ja-JP" altLang="en-US" sz="2400" dirty="0" smtClean="0">
                <a:solidFill>
                  <a:srgbClr val="FFFFFF"/>
                </a:solidFill>
                <a:effectLst>
                  <a:outerShdw blurRad="38100" dist="38100" dir="2700000" algn="tl">
                    <a:srgbClr val="000000">
                      <a:alpha val="43137"/>
                    </a:srgbClr>
                  </a:outerShdw>
                </a:effectLst>
                <a:latin typeface="Arial" charset="0"/>
              </a:rPr>
              <a:t>検査回数 ： 毎学年</a:t>
            </a:r>
            <a:r>
              <a:rPr lang="en-US" altLang="ja-JP" sz="2400" dirty="0" smtClean="0">
                <a:solidFill>
                  <a:srgbClr val="FFFFFF"/>
                </a:solidFill>
                <a:effectLst>
                  <a:outerShdw blurRad="38100" dist="38100" dir="2700000" algn="tl">
                    <a:srgbClr val="000000">
                      <a:alpha val="43137"/>
                    </a:srgbClr>
                  </a:outerShdw>
                </a:effectLst>
                <a:latin typeface="Arial" charset="0"/>
              </a:rPr>
              <a:t>1</a:t>
            </a:r>
            <a:r>
              <a:rPr lang="ja-JP" altLang="en-US" sz="2400" dirty="0" smtClean="0">
                <a:solidFill>
                  <a:srgbClr val="FFFFFF"/>
                </a:solidFill>
                <a:effectLst>
                  <a:outerShdw blurRad="38100" dist="38100" dir="2700000" algn="tl">
                    <a:srgbClr val="000000">
                      <a:alpha val="43137"/>
                    </a:srgbClr>
                  </a:outerShdw>
                </a:effectLst>
                <a:latin typeface="Arial" charset="0"/>
              </a:rPr>
              <a:t>回定期に行う。</a:t>
            </a:r>
          </a:p>
          <a:p>
            <a:pPr fontAlgn="base">
              <a:spcBef>
                <a:spcPct val="50000"/>
              </a:spcBef>
              <a:spcAft>
                <a:spcPct val="0"/>
              </a:spcAft>
            </a:pPr>
            <a:r>
              <a:rPr lang="ja-JP" altLang="en-US" sz="2400" dirty="0" smtClean="0">
                <a:solidFill>
                  <a:srgbClr val="FFFFFF"/>
                </a:solidFill>
                <a:effectLst>
                  <a:outerShdw blurRad="38100" dist="38100" dir="2700000" algn="tl">
                    <a:srgbClr val="000000">
                      <a:alpha val="43137"/>
                    </a:srgbClr>
                  </a:outerShdw>
                </a:effectLst>
                <a:latin typeface="Arial" charset="0"/>
              </a:rPr>
              <a:t>検査事項 ：</a:t>
            </a:r>
          </a:p>
          <a:p>
            <a:pPr fontAlgn="base">
              <a:spcBef>
                <a:spcPct val="50000"/>
              </a:spcBef>
              <a:spcAft>
                <a:spcPct val="0"/>
              </a:spcAft>
            </a:pPr>
            <a:r>
              <a:rPr lang="ja-JP" altLang="en-US" sz="2400" dirty="0" smtClean="0">
                <a:solidFill>
                  <a:srgbClr val="FFFFFF"/>
                </a:solidFill>
                <a:effectLst>
                  <a:outerShdw blurRad="38100" dist="38100" dir="2700000" algn="tl">
                    <a:srgbClr val="000000">
                      <a:alpha val="43137"/>
                    </a:srgbClr>
                  </a:outerShdw>
                </a:effectLst>
                <a:latin typeface="Arial" charset="0"/>
              </a:rPr>
              <a:t>　・清潔、採光・照明、換気の状態</a:t>
            </a:r>
          </a:p>
          <a:p>
            <a:pPr fontAlgn="base">
              <a:spcBef>
                <a:spcPct val="50000"/>
              </a:spcBef>
              <a:spcAft>
                <a:spcPct val="0"/>
              </a:spcAft>
            </a:pPr>
            <a:r>
              <a:rPr lang="ja-JP" altLang="en-US" sz="2400" dirty="0" smtClean="0">
                <a:solidFill>
                  <a:srgbClr val="FFFFFF"/>
                </a:solidFill>
                <a:effectLst>
                  <a:outerShdw blurRad="38100" dist="38100" dir="2700000" algn="tl">
                    <a:srgbClr val="000000">
                      <a:alpha val="43137"/>
                    </a:srgbClr>
                  </a:outerShdw>
                </a:effectLst>
                <a:latin typeface="Arial" charset="0"/>
              </a:rPr>
              <a:t>　・ハエ、臭気の有無</a:t>
            </a:r>
          </a:p>
          <a:p>
            <a:pPr fontAlgn="base">
              <a:spcBef>
                <a:spcPct val="50000"/>
              </a:spcBef>
              <a:spcAft>
                <a:spcPct val="0"/>
              </a:spcAft>
            </a:pPr>
            <a:r>
              <a:rPr lang="ja-JP" altLang="en-US" sz="2400" dirty="0" smtClean="0">
                <a:solidFill>
                  <a:srgbClr val="FFFFFF"/>
                </a:solidFill>
                <a:effectLst>
                  <a:outerShdw blurRad="38100" dist="38100" dir="2700000" algn="tl">
                    <a:srgbClr val="000000">
                      <a:alpha val="43137"/>
                    </a:srgbClr>
                  </a:outerShdw>
                </a:effectLst>
                <a:latin typeface="Arial" charset="0"/>
              </a:rPr>
              <a:t>　・専用手洗い施設・消毒設備の有無等</a:t>
            </a:r>
          </a:p>
          <a:p>
            <a:pPr fontAlgn="base">
              <a:spcBef>
                <a:spcPct val="50000"/>
              </a:spcBef>
              <a:spcAft>
                <a:spcPct val="0"/>
              </a:spcAft>
            </a:pPr>
            <a:r>
              <a:rPr lang="ja-JP" altLang="en-US" sz="2400" dirty="0" smtClean="0">
                <a:solidFill>
                  <a:srgbClr val="FFFFFF"/>
                </a:solidFill>
                <a:effectLst>
                  <a:outerShdw blurRad="38100" dist="38100" dir="2700000" algn="tl">
                    <a:srgbClr val="000000">
                      <a:alpha val="43137"/>
                    </a:srgbClr>
                  </a:outerShdw>
                </a:effectLst>
                <a:latin typeface="Arial" charset="0"/>
              </a:rPr>
              <a:t>　・専用清掃用具の有無等</a:t>
            </a:r>
          </a:p>
          <a:p>
            <a:pPr fontAlgn="base">
              <a:spcBef>
                <a:spcPct val="50000"/>
              </a:spcBef>
              <a:spcAft>
                <a:spcPct val="0"/>
              </a:spcAft>
            </a:pPr>
            <a:r>
              <a:rPr lang="ja-JP" altLang="en-US" sz="2400" dirty="0" smtClean="0">
                <a:solidFill>
                  <a:srgbClr val="FFFFFF"/>
                </a:solidFill>
                <a:effectLst>
                  <a:outerShdw blurRad="38100" dist="38100" dir="2700000" algn="tl">
                    <a:srgbClr val="000000">
                      <a:alpha val="43137"/>
                    </a:srgbClr>
                  </a:outerShdw>
                </a:effectLst>
                <a:latin typeface="Arial" charset="0"/>
              </a:rPr>
              <a:t>　・施設・設備の故障の有無等</a:t>
            </a:r>
          </a:p>
          <a:p>
            <a:pPr fontAlgn="base">
              <a:spcBef>
                <a:spcPct val="50000"/>
              </a:spcBef>
              <a:spcAft>
                <a:spcPct val="0"/>
              </a:spcAft>
            </a:pPr>
            <a:r>
              <a:rPr lang="ja-JP" altLang="en-US" sz="2400" dirty="0" smtClean="0">
                <a:solidFill>
                  <a:srgbClr val="FFFFFF"/>
                </a:solidFill>
                <a:effectLst>
                  <a:outerShdw blurRad="38100" dist="38100" dir="2700000" algn="tl">
                    <a:srgbClr val="000000">
                      <a:alpha val="43137"/>
                    </a:srgbClr>
                  </a:outerShdw>
                </a:effectLst>
                <a:latin typeface="Arial" charset="0"/>
              </a:rPr>
              <a:t>検査方法 ：</a:t>
            </a:r>
          </a:p>
          <a:p>
            <a:pPr fontAlgn="base">
              <a:spcBef>
                <a:spcPct val="50000"/>
              </a:spcBef>
              <a:spcAft>
                <a:spcPct val="0"/>
              </a:spcAft>
            </a:pPr>
            <a:r>
              <a:rPr lang="ja-JP" altLang="en-US" sz="2400" dirty="0" smtClean="0">
                <a:solidFill>
                  <a:srgbClr val="FFFFFF"/>
                </a:solidFill>
                <a:effectLst>
                  <a:outerShdw blurRad="38100" dist="38100" dir="2700000" algn="tl">
                    <a:srgbClr val="000000">
                      <a:alpha val="43137"/>
                    </a:srgbClr>
                  </a:outerShdw>
                </a:effectLst>
                <a:latin typeface="Arial" charset="0"/>
              </a:rPr>
              <a:t>便所及び附属施設・設備、周囲について、清潔、採光・照明、換気の状態、ハエ、臭気の有無、専用手洗い施設・消毒設備の有無、専用清掃用具の有無、施設・設備の故障の有無等、衛生状態について調べる。</a:t>
            </a:r>
          </a:p>
        </p:txBody>
      </p:sp>
    </p:spTree>
    <p:extLst>
      <p:ext uri="{BB962C8B-B14F-4D97-AF65-F5344CB8AC3E}">
        <p14:creationId xmlns:p14="http://schemas.microsoft.com/office/powerpoint/2010/main" val="1649005219"/>
      </p:ext>
    </p:extLst>
  </p:cSld>
  <p:clrMapOvr>
    <a:masterClrMapping/>
  </p:clrMapOvr>
  <p:transition spd="med"/>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000099"/>
        </a:solidFill>
        <a:effectLst/>
      </p:bgPr>
    </p:bg>
    <p:spTree>
      <p:nvGrpSpPr>
        <p:cNvPr id="1" name=""/>
        <p:cNvGrpSpPr/>
        <p:nvPr/>
      </p:nvGrpSpPr>
      <p:grpSpPr>
        <a:xfrm>
          <a:off x="0" y="0"/>
          <a:ext cx="0" cy="0"/>
          <a:chOff x="0" y="0"/>
          <a:chExt cx="0" cy="0"/>
        </a:xfrm>
      </p:grpSpPr>
      <p:sp>
        <p:nvSpPr>
          <p:cNvPr id="6" name="Text Box 27"/>
          <p:cNvSpPr txBox="1">
            <a:spLocks noChangeArrowheads="1"/>
          </p:cNvSpPr>
          <p:nvPr/>
        </p:nvSpPr>
        <p:spPr bwMode="auto">
          <a:xfrm>
            <a:off x="0" y="214290"/>
            <a:ext cx="9144000" cy="646331"/>
          </a:xfrm>
          <a:prstGeom prst="rect">
            <a:avLst/>
          </a:prstGeom>
          <a:noFill/>
          <a:ln w="9525">
            <a:noFill/>
            <a:miter lim="800000"/>
            <a:headEnd/>
            <a:tailEnd/>
          </a:ln>
          <a:effectLst/>
        </p:spPr>
        <p:txBody>
          <a:bodyPr wrap="square">
            <a:spAutoFit/>
          </a:bodyPr>
          <a:lstStyle/>
          <a:p>
            <a:pPr algn="ctr" fontAlgn="base">
              <a:spcBef>
                <a:spcPct val="50000"/>
              </a:spcBef>
              <a:spcAft>
                <a:spcPct val="0"/>
              </a:spcAft>
              <a:defRPr/>
            </a:pPr>
            <a:r>
              <a:rPr lang="ja-JP" altLang="en-US" sz="3200" dirty="0" smtClean="0">
                <a:solidFill>
                  <a:srgbClr val="FF0066"/>
                </a:solidFill>
                <a:effectLst>
                  <a:outerShdw blurRad="38100" dist="38100" dir="2700000" algn="tl">
                    <a:srgbClr val="000000">
                      <a:alpha val="43137"/>
                    </a:srgbClr>
                  </a:outerShdw>
                </a:effectLst>
                <a:latin typeface="Arial" charset="0"/>
              </a:rPr>
              <a:t>●</a:t>
            </a:r>
            <a:r>
              <a:rPr lang="ja-JP" altLang="en-US" sz="3600" dirty="0" smtClean="0">
                <a:solidFill>
                  <a:srgbClr val="FFFFFF"/>
                </a:solidFill>
                <a:effectLst>
                  <a:outerShdw blurRad="38100" dist="38100" dir="2700000" algn="tl">
                    <a:srgbClr val="000000">
                      <a:alpha val="43137"/>
                    </a:srgbClr>
                  </a:outerShdw>
                </a:effectLst>
                <a:latin typeface="Arial" charset="0"/>
              </a:rPr>
              <a:t>学校保健安全法</a:t>
            </a:r>
            <a:r>
              <a:rPr lang="zh-TW" altLang="en-US" sz="3600" dirty="0" smtClean="0">
                <a:solidFill>
                  <a:srgbClr val="FFFFFF"/>
                </a:solidFill>
                <a:effectLst>
                  <a:outerShdw blurRad="38100" dist="38100" dir="2700000" algn="tl">
                    <a:srgbClr val="000000">
                      <a:alpha val="43137"/>
                    </a:srgbClr>
                  </a:outerShdw>
                </a:effectLst>
                <a:latin typeface="Arial" charset="0"/>
                <a:ea typeface="ＭＳ Ｐゴシック" pitchFamily="50" charset="-128"/>
              </a:rPr>
              <a:t>（平成</a:t>
            </a:r>
            <a:r>
              <a:rPr lang="en-US" altLang="zh-TW" sz="3600" dirty="0" smtClean="0">
                <a:solidFill>
                  <a:srgbClr val="FFFFFF"/>
                </a:solidFill>
                <a:effectLst>
                  <a:outerShdw blurRad="38100" dist="38100" dir="2700000" algn="tl">
                    <a:srgbClr val="000000">
                      <a:alpha val="43137"/>
                    </a:srgbClr>
                  </a:outerShdw>
                </a:effectLst>
                <a:latin typeface="Arial" charset="0"/>
                <a:ea typeface="ＭＳ Ｐゴシック" pitchFamily="50" charset="-128"/>
              </a:rPr>
              <a:t>21</a:t>
            </a:r>
            <a:r>
              <a:rPr lang="zh-TW" altLang="en-US" sz="3600" dirty="0" smtClean="0">
                <a:solidFill>
                  <a:srgbClr val="FFFFFF"/>
                </a:solidFill>
                <a:effectLst>
                  <a:outerShdw blurRad="38100" dist="38100" dir="2700000" algn="tl">
                    <a:srgbClr val="000000">
                      <a:alpha val="43137"/>
                    </a:srgbClr>
                  </a:outerShdw>
                </a:effectLst>
                <a:latin typeface="Arial" charset="0"/>
                <a:ea typeface="ＭＳ Ｐゴシック" pitchFamily="50" charset="-128"/>
              </a:rPr>
              <a:t>年</a:t>
            </a:r>
            <a:r>
              <a:rPr lang="en-US" altLang="zh-TW" sz="3600" dirty="0" smtClean="0">
                <a:solidFill>
                  <a:srgbClr val="FFFFFF"/>
                </a:solidFill>
                <a:effectLst>
                  <a:outerShdw blurRad="38100" dist="38100" dir="2700000" algn="tl">
                    <a:srgbClr val="000000">
                      <a:alpha val="43137"/>
                    </a:srgbClr>
                  </a:outerShdw>
                </a:effectLst>
                <a:latin typeface="Arial" charset="0"/>
                <a:ea typeface="ＭＳ Ｐゴシック" pitchFamily="50" charset="-128"/>
              </a:rPr>
              <a:t>4</a:t>
            </a:r>
            <a:r>
              <a:rPr lang="zh-TW" altLang="en-US" sz="3600" dirty="0" smtClean="0">
                <a:solidFill>
                  <a:srgbClr val="FFFFFF"/>
                </a:solidFill>
                <a:effectLst>
                  <a:outerShdw blurRad="38100" dist="38100" dir="2700000" algn="tl">
                    <a:srgbClr val="000000">
                      <a:alpha val="43137"/>
                    </a:srgbClr>
                  </a:outerShdw>
                </a:effectLst>
                <a:latin typeface="Arial" charset="0"/>
                <a:ea typeface="ＭＳ Ｐゴシック" pitchFamily="50" charset="-128"/>
              </a:rPr>
              <a:t>月</a:t>
            </a:r>
            <a:r>
              <a:rPr lang="en-US" altLang="zh-TW" sz="3600" dirty="0" smtClean="0">
                <a:solidFill>
                  <a:srgbClr val="FFFFFF"/>
                </a:solidFill>
                <a:effectLst>
                  <a:outerShdw blurRad="38100" dist="38100" dir="2700000" algn="tl">
                    <a:srgbClr val="000000">
                      <a:alpha val="43137"/>
                    </a:srgbClr>
                  </a:outerShdw>
                </a:effectLst>
                <a:latin typeface="Arial" charset="0"/>
                <a:ea typeface="ＭＳ Ｐゴシック" pitchFamily="50" charset="-128"/>
              </a:rPr>
              <a:t>1</a:t>
            </a:r>
            <a:r>
              <a:rPr lang="zh-TW" altLang="en-US" sz="3600" dirty="0" smtClean="0">
                <a:solidFill>
                  <a:srgbClr val="FFFFFF"/>
                </a:solidFill>
                <a:effectLst>
                  <a:outerShdw blurRad="38100" dist="38100" dir="2700000" algn="tl">
                    <a:srgbClr val="000000">
                      <a:alpha val="43137"/>
                    </a:srgbClr>
                  </a:outerShdw>
                </a:effectLst>
                <a:latin typeface="Arial" charset="0"/>
                <a:ea typeface="ＭＳ Ｐゴシック" pitchFamily="50" charset="-128"/>
              </a:rPr>
              <a:t>日施行）</a:t>
            </a:r>
            <a:endParaRPr lang="en-US" altLang="ja-JP" sz="3600" dirty="0" smtClean="0">
              <a:solidFill>
                <a:srgbClr val="FFFFFF"/>
              </a:solidFill>
              <a:effectLst>
                <a:outerShdw blurRad="38100" dist="38100" dir="2700000" algn="tl">
                  <a:srgbClr val="000000">
                    <a:alpha val="43137"/>
                  </a:srgbClr>
                </a:outerShdw>
              </a:effectLst>
              <a:latin typeface="Arial" charset="0"/>
            </a:endParaRPr>
          </a:p>
        </p:txBody>
      </p:sp>
      <p:sp>
        <p:nvSpPr>
          <p:cNvPr id="7" name="Text Box 16"/>
          <p:cNvSpPr txBox="1">
            <a:spLocks noChangeArrowheads="1"/>
          </p:cNvSpPr>
          <p:nvPr/>
        </p:nvSpPr>
        <p:spPr bwMode="auto">
          <a:xfrm>
            <a:off x="827584" y="1412776"/>
            <a:ext cx="8460432" cy="4401205"/>
          </a:xfrm>
          <a:prstGeom prst="rect">
            <a:avLst/>
          </a:prstGeom>
          <a:noFill/>
          <a:ln w="9525">
            <a:noFill/>
            <a:miter lim="800000"/>
            <a:headEnd/>
            <a:tailEnd/>
          </a:ln>
          <a:effectLst/>
        </p:spPr>
        <p:txBody>
          <a:bodyPr wrap="square">
            <a:spAutoFit/>
          </a:bodyPr>
          <a:lstStyle/>
          <a:p>
            <a:pPr marL="514350" indent="-514350" fontAlgn="base">
              <a:spcBef>
                <a:spcPct val="50000"/>
              </a:spcBef>
              <a:spcAft>
                <a:spcPct val="0"/>
              </a:spcAft>
            </a:pPr>
            <a:r>
              <a:rPr lang="en-US" altLang="ja-JP" sz="2800" dirty="0" smtClean="0">
                <a:solidFill>
                  <a:srgbClr val="FFFFFF"/>
                </a:solidFill>
                <a:effectLst>
                  <a:outerShdw blurRad="38100" dist="38100" dir="2700000" algn="tl">
                    <a:srgbClr val="000000">
                      <a:alpha val="43137"/>
                    </a:srgbClr>
                  </a:outerShdw>
                </a:effectLst>
                <a:latin typeface="Arial" charset="0"/>
              </a:rPr>
              <a:t>(</a:t>
            </a:r>
            <a:r>
              <a:rPr lang="ja-JP" altLang="en-US" sz="2800" dirty="0" smtClean="0">
                <a:solidFill>
                  <a:srgbClr val="FFFFFF"/>
                </a:solidFill>
                <a:effectLst>
                  <a:outerShdw blurRad="38100" dist="38100" dir="2700000" algn="tl">
                    <a:srgbClr val="000000">
                      <a:alpha val="43137"/>
                    </a:srgbClr>
                  </a:outerShdw>
                </a:effectLst>
                <a:latin typeface="Arial" charset="0"/>
              </a:rPr>
              <a:t>学</a:t>
            </a:r>
            <a:r>
              <a:rPr lang="zh-TW" altLang="en-US" sz="2800" dirty="0" smtClean="0">
                <a:solidFill>
                  <a:srgbClr val="FFFFFF"/>
                </a:solidFill>
                <a:effectLst>
                  <a:outerShdw blurRad="38100" dist="38100" dir="2700000" algn="tl">
                    <a:srgbClr val="000000">
                      <a:alpha val="43137"/>
                    </a:srgbClr>
                  </a:outerShdw>
                </a:effectLst>
                <a:latin typeface="Arial" charset="0"/>
                <a:ea typeface="ＭＳ Ｐゴシック" pitchFamily="50" charset="-128"/>
              </a:rPr>
              <a:t>校環境衛生基準</a:t>
            </a:r>
            <a:r>
              <a:rPr lang="en-US" altLang="zh-TW" sz="2800" dirty="0" smtClean="0">
                <a:solidFill>
                  <a:srgbClr val="FFFFFF"/>
                </a:solidFill>
                <a:effectLst>
                  <a:outerShdw blurRad="38100" dist="38100" dir="2700000" algn="tl">
                    <a:srgbClr val="000000">
                      <a:alpha val="43137"/>
                    </a:srgbClr>
                  </a:outerShdw>
                </a:effectLst>
                <a:latin typeface="Arial" charset="0"/>
                <a:ea typeface="ＭＳ Ｐゴシック" pitchFamily="50" charset="-128"/>
              </a:rPr>
              <a:t>)</a:t>
            </a:r>
            <a:endParaRPr lang="ja-JP" altLang="en-US" sz="2800" dirty="0" smtClean="0">
              <a:solidFill>
                <a:srgbClr val="FFFFFF"/>
              </a:solidFill>
              <a:effectLst>
                <a:outerShdw blurRad="38100" dist="38100" dir="2700000" algn="tl">
                  <a:srgbClr val="000000">
                    <a:alpha val="43137"/>
                  </a:srgbClr>
                </a:outerShdw>
              </a:effectLst>
              <a:latin typeface="Arial" charset="0"/>
            </a:endParaRPr>
          </a:p>
          <a:p>
            <a:pPr marL="514350" indent="-514350" fontAlgn="base">
              <a:spcBef>
                <a:spcPct val="50000"/>
              </a:spcBef>
              <a:spcAft>
                <a:spcPct val="0"/>
              </a:spcAft>
            </a:pPr>
            <a:r>
              <a:rPr lang="ja-JP" altLang="en-US" sz="2800" dirty="0" smtClean="0">
                <a:solidFill>
                  <a:srgbClr val="FFFFFF"/>
                </a:solidFill>
                <a:effectLst>
                  <a:outerShdw blurRad="38100" dist="38100" dir="2700000" algn="tl">
                    <a:srgbClr val="000000">
                      <a:alpha val="43137"/>
                    </a:srgbClr>
                  </a:outerShdw>
                </a:effectLst>
                <a:latin typeface="Arial" charset="0"/>
              </a:rPr>
              <a:t>第６条１</a:t>
            </a:r>
            <a:endParaRPr lang="en-US" altLang="ja-JP" sz="2800" dirty="0" smtClean="0">
              <a:solidFill>
                <a:srgbClr val="FFFFFF"/>
              </a:solidFill>
              <a:effectLst>
                <a:outerShdw blurRad="38100" dist="38100" dir="2700000" algn="tl">
                  <a:srgbClr val="000000">
                    <a:alpha val="43137"/>
                  </a:srgbClr>
                </a:outerShdw>
              </a:effectLst>
              <a:latin typeface="Arial" charset="0"/>
            </a:endParaRPr>
          </a:p>
          <a:p>
            <a:pPr marL="514350" indent="-514350" fontAlgn="base">
              <a:spcBef>
                <a:spcPct val="50000"/>
              </a:spcBef>
              <a:spcAft>
                <a:spcPct val="0"/>
              </a:spcAft>
            </a:pPr>
            <a:r>
              <a:rPr lang="ja-JP" altLang="en-US" sz="2800" dirty="0" smtClean="0">
                <a:solidFill>
                  <a:srgbClr val="FFFFFF"/>
                </a:solidFill>
                <a:effectLst>
                  <a:outerShdw blurRad="38100" dist="38100" dir="2700000" algn="tl">
                    <a:srgbClr val="000000">
                      <a:alpha val="43137"/>
                    </a:srgbClr>
                  </a:outerShdw>
                </a:effectLst>
                <a:latin typeface="Arial" charset="0"/>
              </a:rPr>
              <a:t>文部科学大臣は、学校における換気、採光、照明、</a:t>
            </a:r>
            <a:endParaRPr lang="en-US" altLang="ja-JP" sz="2800" dirty="0" smtClean="0">
              <a:solidFill>
                <a:srgbClr val="FFFFFF"/>
              </a:solidFill>
              <a:effectLst>
                <a:outerShdw blurRad="38100" dist="38100" dir="2700000" algn="tl">
                  <a:srgbClr val="000000">
                    <a:alpha val="43137"/>
                  </a:srgbClr>
                </a:outerShdw>
              </a:effectLst>
              <a:latin typeface="Arial" charset="0"/>
            </a:endParaRPr>
          </a:p>
          <a:p>
            <a:pPr marL="514350" indent="-514350" fontAlgn="base">
              <a:spcBef>
                <a:spcPct val="50000"/>
              </a:spcBef>
              <a:spcAft>
                <a:spcPct val="0"/>
              </a:spcAft>
            </a:pPr>
            <a:r>
              <a:rPr lang="ja-JP" altLang="en-US" sz="2800" dirty="0" smtClean="0">
                <a:solidFill>
                  <a:srgbClr val="FFFFFF"/>
                </a:solidFill>
                <a:effectLst>
                  <a:outerShdw blurRad="38100" dist="38100" dir="2700000" algn="tl">
                    <a:srgbClr val="000000">
                      <a:alpha val="43137"/>
                    </a:srgbClr>
                  </a:outerShdw>
                </a:effectLst>
                <a:latin typeface="Arial" charset="0"/>
              </a:rPr>
              <a:t>保温、清潔保持その他環境衛生に係る事項に</a:t>
            </a:r>
            <a:endParaRPr lang="en-US" altLang="ja-JP" sz="2800" dirty="0" smtClean="0">
              <a:solidFill>
                <a:srgbClr val="FFFFFF"/>
              </a:solidFill>
              <a:effectLst>
                <a:outerShdw blurRad="38100" dist="38100" dir="2700000" algn="tl">
                  <a:srgbClr val="000000">
                    <a:alpha val="43137"/>
                  </a:srgbClr>
                </a:outerShdw>
              </a:effectLst>
              <a:latin typeface="Arial" charset="0"/>
            </a:endParaRPr>
          </a:p>
          <a:p>
            <a:pPr marL="514350" indent="-514350" fontAlgn="base">
              <a:spcBef>
                <a:spcPct val="50000"/>
              </a:spcBef>
              <a:spcAft>
                <a:spcPct val="0"/>
              </a:spcAft>
            </a:pPr>
            <a:r>
              <a:rPr lang="ja-JP" altLang="en-US" sz="2800" dirty="0" smtClean="0">
                <a:solidFill>
                  <a:srgbClr val="FFFFFF"/>
                </a:solidFill>
                <a:effectLst>
                  <a:outerShdw blurRad="38100" dist="38100" dir="2700000" algn="tl">
                    <a:srgbClr val="000000">
                      <a:alpha val="43137"/>
                    </a:srgbClr>
                  </a:outerShdw>
                </a:effectLst>
                <a:latin typeface="Arial" charset="0"/>
              </a:rPr>
              <a:t>ついて、</a:t>
            </a:r>
            <a:r>
              <a:rPr lang="ja-JP" altLang="en-US" sz="2800" dirty="0" smtClean="0">
                <a:solidFill>
                  <a:srgbClr val="FFFF00"/>
                </a:solidFill>
                <a:effectLst>
                  <a:outerShdw blurRad="38100" dist="38100" dir="2700000" algn="tl">
                    <a:srgbClr val="000000">
                      <a:alpha val="43137"/>
                    </a:srgbClr>
                  </a:outerShdw>
                </a:effectLst>
                <a:latin typeface="Arial" charset="0"/>
              </a:rPr>
              <a:t>児童生徒等及び職員</a:t>
            </a:r>
            <a:r>
              <a:rPr lang="ja-JP" altLang="en-US" sz="2800" dirty="0" smtClean="0">
                <a:solidFill>
                  <a:srgbClr val="FFFFFF"/>
                </a:solidFill>
                <a:effectLst>
                  <a:outerShdw blurRad="38100" dist="38100" dir="2700000" algn="tl">
                    <a:srgbClr val="000000">
                      <a:alpha val="43137"/>
                    </a:srgbClr>
                  </a:outerShdw>
                </a:effectLst>
                <a:latin typeface="Arial" charset="0"/>
              </a:rPr>
              <a:t>の健康を保護する</a:t>
            </a:r>
            <a:endParaRPr lang="en-US" altLang="ja-JP" sz="2800" dirty="0" smtClean="0">
              <a:solidFill>
                <a:srgbClr val="FFFFFF"/>
              </a:solidFill>
              <a:effectLst>
                <a:outerShdw blurRad="38100" dist="38100" dir="2700000" algn="tl">
                  <a:srgbClr val="000000">
                    <a:alpha val="43137"/>
                  </a:srgbClr>
                </a:outerShdw>
              </a:effectLst>
              <a:latin typeface="Arial" charset="0"/>
            </a:endParaRPr>
          </a:p>
          <a:p>
            <a:pPr marL="514350" indent="-514350" fontAlgn="base">
              <a:spcBef>
                <a:spcPct val="50000"/>
              </a:spcBef>
              <a:spcAft>
                <a:spcPct val="0"/>
              </a:spcAft>
            </a:pPr>
            <a:r>
              <a:rPr lang="ja-JP" altLang="en-US" sz="2800" dirty="0" smtClean="0">
                <a:solidFill>
                  <a:srgbClr val="FFFFFF"/>
                </a:solidFill>
                <a:effectLst>
                  <a:outerShdw blurRad="38100" dist="38100" dir="2700000" algn="tl">
                    <a:srgbClr val="000000">
                      <a:alpha val="43137"/>
                    </a:srgbClr>
                  </a:outerShdw>
                </a:effectLst>
                <a:latin typeface="Arial" charset="0"/>
              </a:rPr>
              <a:t>上で維持されることが望ましい学校環境衛生基準</a:t>
            </a:r>
            <a:endParaRPr lang="en-US" altLang="ja-JP" sz="2800" dirty="0" smtClean="0">
              <a:solidFill>
                <a:srgbClr val="FFFFFF"/>
              </a:solidFill>
              <a:effectLst>
                <a:outerShdw blurRad="38100" dist="38100" dir="2700000" algn="tl">
                  <a:srgbClr val="000000">
                    <a:alpha val="43137"/>
                  </a:srgbClr>
                </a:outerShdw>
              </a:effectLst>
              <a:latin typeface="Arial" charset="0"/>
            </a:endParaRPr>
          </a:p>
          <a:p>
            <a:pPr marL="514350" indent="-514350" fontAlgn="base">
              <a:spcBef>
                <a:spcPct val="50000"/>
              </a:spcBef>
              <a:spcAft>
                <a:spcPct val="0"/>
              </a:spcAft>
            </a:pPr>
            <a:r>
              <a:rPr lang="ja-JP" altLang="en-US" sz="2800" dirty="0" smtClean="0">
                <a:solidFill>
                  <a:srgbClr val="FFFFFF"/>
                </a:solidFill>
                <a:effectLst>
                  <a:outerShdw blurRad="38100" dist="38100" dir="2700000" algn="tl">
                    <a:srgbClr val="000000">
                      <a:alpha val="43137"/>
                    </a:srgbClr>
                  </a:outerShdw>
                </a:effectLst>
                <a:latin typeface="Arial" charset="0"/>
              </a:rPr>
              <a:t>を定めるものとする。</a:t>
            </a:r>
            <a:endParaRPr lang="en-US" altLang="ja-JP" sz="2800" dirty="0" smtClean="0">
              <a:solidFill>
                <a:srgbClr val="FFFFFF"/>
              </a:solidFill>
              <a:effectLst>
                <a:outerShdw blurRad="38100" dist="38100" dir="2700000" algn="tl">
                  <a:srgbClr val="000000">
                    <a:alpha val="43137"/>
                  </a:srgbClr>
                </a:outerShdw>
              </a:effectLst>
              <a:latin typeface="Arial" charset="0"/>
            </a:endParaRPr>
          </a:p>
        </p:txBody>
      </p:sp>
    </p:spTree>
    <p:extLst>
      <p:ext uri="{BB962C8B-B14F-4D97-AF65-F5344CB8AC3E}">
        <p14:creationId xmlns:p14="http://schemas.microsoft.com/office/powerpoint/2010/main" val="3425631723"/>
      </p:ext>
    </p:extLst>
  </p:cSld>
  <p:clrMapOvr>
    <a:masterClrMapping/>
  </p:clrMapOvr>
  <p:transition spd="med"/>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bg>
      <p:bgPr>
        <a:solidFill>
          <a:srgbClr val="000099"/>
        </a:solidFill>
        <a:effectLst/>
      </p:bgPr>
    </p:bg>
    <p:spTree>
      <p:nvGrpSpPr>
        <p:cNvPr id="1" name=""/>
        <p:cNvGrpSpPr/>
        <p:nvPr/>
      </p:nvGrpSpPr>
      <p:grpSpPr>
        <a:xfrm>
          <a:off x="0" y="0"/>
          <a:ext cx="0" cy="0"/>
          <a:chOff x="0" y="0"/>
          <a:chExt cx="0" cy="0"/>
        </a:xfrm>
      </p:grpSpPr>
      <p:sp>
        <p:nvSpPr>
          <p:cNvPr id="6" name="Text Box 27"/>
          <p:cNvSpPr txBox="1">
            <a:spLocks noChangeArrowheads="1"/>
          </p:cNvSpPr>
          <p:nvPr/>
        </p:nvSpPr>
        <p:spPr bwMode="auto">
          <a:xfrm>
            <a:off x="0" y="214290"/>
            <a:ext cx="9144000" cy="646331"/>
          </a:xfrm>
          <a:prstGeom prst="rect">
            <a:avLst/>
          </a:prstGeom>
          <a:noFill/>
          <a:ln w="9525">
            <a:noFill/>
            <a:miter lim="800000"/>
            <a:headEnd/>
            <a:tailEnd/>
          </a:ln>
          <a:effectLst/>
        </p:spPr>
        <p:txBody>
          <a:bodyPr wrap="square">
            <a:spAutoFit/>
          </a:bodyPr>
          <a:lstStyle/>
          <a:p>
            <a:pPr algn="ctr" fontAlgn="base">
              <a:spcBef>
                <a:spcPct val="50000"/>
              </a:spcBef>
              <a:spcAft>
                <a:spcPct val="0"/>
              </a:spcAft>
              <a:defRPr/>
            </a:pPr>
            <a:r>
              <a:rPr lang="ja-JP" altLang="en-US" sz="3200" dirty="0" smtClean="0">
                <a:solidFill>
                  <a:srgbClr val="FF0066"/>
                </a:solidFill>
                <a:effectLst>
                  <a:outerShdw blurRad="38100" dist="38100" dir="2700000" algn="tl">
                    <a:srgbClr val="000000">
                      <a:alpha val="43137"/>
                    </a:srgbClr>
                  </a:outerShdw>
                </a:effectLst>
                <a:latin typeface="Arial" charset="0"/>
              </a:rPr>
              <a:t>●</a:t>
            </a:r>
            <a:r>
              <a:rPr lang="ja-JP" altLang="en-US" sz="3600" dirty="0" smtClean="0">
                <a:solidFill>
                  <a:srgbClr val="FFFFFF"/>
                </a:solidFill>
                <a:effectLst>
                  <a:outerShdw blurRad="38100" dist="38100" dir="2700000" algn="tl">
                    <a:srgbClr val="000000">
                      <a:alpha val="43137"/>
                    </a:srgbClr>
                  </a:outerShdw>
                </a:effectLst>
                <a:latin typeface="Arial" charset="0"/>
              </a:rPr>
              <a:t>ごみの処理</a:t>
            </a:r>
            <a:endParaRPr lang="ja-JP" altLang="en-US" sz="3600" dirty="0">
              <a:solidFill>
                <a:srgbClr val="FFFFFF"/>
              </a:solidFill>
              <a:effectLst>
                <a:outerShdw blurRad="38100" dist="38100" dir="2700000" algn="tl">
                  <a:srgbClr val="000000">
                    <a:alpha val="43137"/>
                  </a:srgbClr>
                </a:outerShdw>
              </a:effectLst>
              <a:latin typeface="Arial" charset="0"/>
            </a:endParaRPr>
          </a:p>
        </p:txBody>
      </p:sp>
      <p:sp>
        <p:nvSpPr>
          <p:cNvPr id="7" name="Text Box 16"/>
          <p:cNvSpPr txBox="1">
            <a:spLocks noChangeArrowheads="1"/>
          </p:cNvSpPr>
          <p:nvPr/>
        </p:nvSpPr>
        <p:spPr bwMode="auto">
          <a:xfrm>
            <a:off x="1071538" y="1285860"/>
            <a:ext cx="7358114" cy="4339650"/>
          </a:xfrm>
          <a:prstGeom prst="rect">
            <a:avLst/>
          </a:prstGeom>
          <a:noFill/>
          <a:ln w="9525">
            <a:noFill/>
            <a:miter lim="800000"/>
            <a:headEnd/>
            <a:tailEnd/>
          </a:ln>
          <a:effectLst/>
        </p:spPr>
        <p:txBody>
          <a:bodyPr wrap="square">
            <a:spAutoFit/>
          </a:bodyPr>
          <a:lstStyle/>
          <a:p>
            <a:pPr fontAlgn="base">
              <a:spcBef>
                <a:spcPct val="50000"/>
              </a:spcBef>
              <a:spcAft>
                <a:spcPct val="0"/>
              </a:spcAft>
            </a:pPr>
            <a:r>
              <a:rPr lang="ja-JP" altLang="en-US" sz="2400" dirty="0" smtClean="0">
                <a:solidFill>
                  <a:srgbClr val="FFFFFF"/>
                </a:solidFill>
                <a:effectLst>
                  <a:outerShdw blurRad="38100" dist="38100" dir="2700000" algn="tl">
                    <a:srgbClr val="000000">
                      <a:alpha val="43137"/>
                    </a:srgbClr>
                  </a:outerShdw>
                </a:effectLst>
                <a:latin typeface="Arial" charset="0"/>
              </a:rPr>
              <a:t>検査回数 ： 毎学年１回定期に行う。</a:t>
            </a:r>
          </a:p>
          <a:p>
            <a:pPr fontAlgn="base">
              <a:spcBef>
                <a:spcPct val="50000"/>
              </a:spcBef>
              <a:spcAft>
                <a:spcPct val="0"/>
              </a:spcAft>
            </a:pPr>
            <a:r>
              <a:rPr lang="ja-JP" altLang="en-US" sz="2400" dirty="0" smtClean="0">
                <a:solidFill>
                  <a:srgbClr val="FFFFFF"/>
                </a:solidFill>
                <a:effectLst>
                  <a:outerShdw blurRad="38100" dist="38100" dir="2700000" algn="tl">
                    <a:srgbClr val="000000">
                      <a:alpha val="43137"/>
                    </a:srgbClr>
                  </a:outerShdw>
                </a:effectLst>
                <a:latin typeface="Arial" charset="0"/>
              </a:rPr>
              <a:t>検査事項 ： ごみの区分等</a:t>
            </a:r>
          </a:p>
          <a:p>
            <a:pPr fontAlgn="base">
              <a:spcBef>
                <a:spcPct val="50000"/>
              </a:spcBef>
              <a:spcAft>
                <a:spcPct val="0"/>
              </a:spcAft>
            </a:pPr>
            <a:r>
              <a:rPr lang="ja-JP" altLang="en-US" sz="2400" dirty="0" smtClean="0">
                <a:solidFill>
                  <a:srgbClr val="FFFFFF"/>
                </a:solidFill>
                <a:effectLst>
                  <a:outerShdw blurRad="38100" dist="38100" dir="2700000" algn="tl">
                    <a:srgbClr val="000000">
                      <a:alpha val="43137"/>
                    </a:srgbClr>
                  </a:outerShdw>
                </a:effectLst>
                <a:latin typeface="Arial" charset="0"/>
              </a:rPr>
              <a:t>　                ごみ容器等の材質・構造・形式</a:t>
            </a:r>
          </a:p>
          <a:p>
            <a:pPr fontAlgn="base">
              <a:spcBef>
                <a:spcPct val="50000"/>
              </a:spcBef>
              <a:spcAft>
                <a:spcPct val="0"/>
              </a:spcAft>
            </a:pPr>
            <a:r>
              <a:rPr lang="ja-JP" altLang="en-US" sz="2400" dirty="0" smtClean="0">
                <a:solidFill>
                  <a:srgbClr val="FFFFFF"/>
                </a:solidFill>
                <a:effectLst>
                  <a:outerShdw blurRad="38100" dist="38100" dir="2700000" algn="tl">
                    <a:srgbClr val="000000">
                      <a:alpha val="43137"/>
                    </a:srgbClr>
                  </a:outerShdw>
                </a:effectLst>
                <a:latin typeface="Arial" charset="0"/>
              </a:rPr>
              <a:t>　                ごみの保管と処理方法</a:t>
            </a:r>
          </a:p>
          <a:p>
            <a:pPr fontAlgn="base">
              <a:spcBef>
                <a:spcPct val="50000"/>
              </a:spcBef>
              <a:spcAft>
                <a:spcPct val="0"/>
              </a:spcAft>
            </a:pPr>
            <a:r>
              <a:rPr lang="ja-JP" altLang="en-US" sz="2400" dirty="0" smtClean="0">
                <a:solidFill>
                  <a:srgbClr val="FFFFFF"/>
                </a:solidFill>
                <a:effectLst>
                  <a:outerShdw blurRad="38100" dist="38100" dir="2700000" algn="tl">
                    <a:srgbClr val="000000">
                      <a:alpha val="43137"/>
                    </a:srgbClr>
                  </a:outerShdw>
                </a:effectLst>
                <a:latin typeface="Arial" charset="0"/>
              </a:rPr>
              <a:t>　                ごみの処理回数</a:t>
            </a:r>
          </a:p>
          <a:p>
            <a:pPr fontAlgn="base">
              <a:spcBef>
                <a:spcPct val="50000"/>
              </a:spcBef>
              <a:spcAft>
                <a:spcPct val="0"/>
              </a:spcAft>
            </a:pPr>
            <a:r>
              <a:rPr lang="ja-JP" altLang="en-US" sz="2400" dirty="0" smtClean="0">
                <a:solidFill>
                  <a:srgbClr val="FFFFFF"/>
                </a:solidFill>
                <a:effectLst>
                  <a:outerShdw blurRad="38100" dist="38100" dir="2700000" algn="tl">
                    <a:srgbClr val="000000">
                      <a:alpha val="43137"/>
                    </a:srgbClr>
                  </a:outerShdw>
                </a:effectLst>
                <a:latin typeface="Arial" charset="0"/>
              </a:rPr>
              <a:t>　                ごみ容器等の配置・清潔</a:t>
            </a:r>
          </a:p>
          <a:p>
            <a:pPr fontAlgn="base">
              <a:spcBef>
                <a:spcPct val="50000"/>
              </a:spcBef>
              <a:spcAft>
                <a:spcPct val="0"/>
              </a:spcAft>
            </a:pPr>
            <a:r>
              <a:rPr lang="ja-JP" altLang="en-US" sz="2400" dirty="0" smtClean="0">
                <a:solidFill>
                  <a:srgbClr val="FFFFFF"/>
                </a:solidFill>
                <a:effectLst>
                  <a:outerShdw blurRad="38100" dist="38100" dir="2700000" algn="tl">
                    <a:srgbClr val="000000">
                      <a:alpha val="43137"/>
                    </a:srgbClr>
                  </a:outerShdw>
                </a:effectLst>
                <a:latin typeface="Arial" charset="0"/>
              </a:rPr>
              <a:t>　                ごみ容器等のネズミ、衛生害虫等の状況</a:t>
            </a:r>
          </a:p>
          <a:p>
            <a:pPr fontAlgn="base">
              <a:spcBef>
                <a:spcPct val="50000"/>
              </a:spcBef>
              <a:spcAft>
                <a:spcPct val="0"/>
              </a:spcAft>
            </a:pPr>
            <a:r>
              <a:rPr lang="ja-JP" altLang="en-US" sz="2400" dirty="0" smtClean="0">
                <a:solidFill>
                  <a:srgbClr val="FFFFFF"/>
                </a:solidFill>
                <a:effectLst>
                  <a:outerShdw blurRad="38100" dist="38100" dir="2700000" algn="tl">
                    <a:srgbClr val="000000">
                      <a:alpha val="43137"/>
                    </a:srgbClr>
                  </a:outerShdw>
                </a:effectLst>
                <a:latin typeface="Arial" charset="0"/>
              </a:rPr>
              <a:t>　                減量、再利用、再資源化の状況</a:t>
            </a:r>
            <a:endParaRPr lang="ja-JP" altLang="en-US" sz="2000" dirty="0" smtClean="0">
              <a:solidFill>
                <a:srgbClr val="FFFFFF"/>
              </a:solidFill>
              <a:effectLst>
                <a:outerShdw blurRad="38100" dist="38100" dir="2700000" algn="tl">
                  <a:srgbClr val="000000">
                    <a:alpha val="43137"/>
                  </a:srgbClr>
                </a:outerShdw>
              </a:effectLst>
              <a:latin typeface="Arial" charset="0"/>
            </a:endParaRPr>
          </a:p>
        </p:txBody>
      </p:sp>
    </p:spTree>
    <p:extLst>
      <p:ext uri="{BB962C8B-B14F-4D97-AF65-F5344CB8AC3E}">
        <p14:creationId xmlns:p14="http://schemas.microsoft.com/office/powerpoint/2010/main" val="3574266685"/>
      </p:ext>
    </p:extLst>
  </p:cSld>
  <p:clrMapOvr>
    <a:masterClrMapping/>
  </p:clrMapOvr>
  <p:transition spd="med"/>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bg>
      <p:bgPr>
        <a:solidFill>
          <a:srgbClr val="000099"/>
        </a:solidFill>
        <a:effectLst/>
      </p:bgPr>
    </p:bg>
    <p:spTree>
      <p:nvGrpSpPr>
        <p:cNvPr id="1" name=""/>
        <p:cNvGrpSpPr/>
        <p:nvPr/>
      </p:nvGrpSpPr>
      <p:grpSpPr>
        <a:xfrm>
          <a:off x="0" y="0"/>
          <a:ext cx="0" cy="0"/>
          <a:chOff x="0" y="0"/>
          <a:chExt cx="0" cy="0"/>
        </a:xfrm>
      </p:grpSpPr>
      <p:sp>
        <p:nvSpPr>
          <p:cNvPr id="6" name="Text Box 27"/>
          <p:cNvSpPr txBox="1">
            <a:spLocks noChangeArrowheads="1"/>
          </p:cNvSpPr>
          <p:nvPr/>
        </p:nvSpPr>
        <p:spPr bwMode="auto">
          <a:xfrm>
            <a:off x="0" y="214290"/>
            <a:ext cx="9144000" cy="646331"/>
          </a:xfrm>
          <a:prstGeom prst="rect">
            <a:avLst/>
          </a:prstGeom>
          <a:noFill/>
          <a:ln w="9525">
            <a:noFill/>
            <a:miter lim="800000"/>
            <a:headEnd/>
            <a:tailEnd/>
          </a:ln>
          <a:effectLst/>
        </p:spPr>
        <p:txBody>
          <a:bodyPr wrap="square">
            <a:spAutoFit/>
          </a:bodyPr>
          <a:lstStyle/>
          <a:p>
            <a:pPr algn="ctr" fontAlgn="base">
              <a:spcBef>
                <a:spcPct val="50000"/>
              </a:spcBef>
              <a:spcAft>
                <a:spcPct val="0"/>
              </a:spcAft>
              <a:defRPr/>
            </a:pPr>
            <a:r>
              <a:rPr lang="ja-JP" altLang="en-US" sz="3200" dirty="0" smtClean="0">
                <a:solidFill>
                  <a:srgbClr val="FF0066"/>
                </a:solidFill>
                <a:effectLst>
                  <a:outerShdw blurRad="38100" dist="38100" dir="2700000" algn="tl">
                    <a:srgbClr val="000000">
                      <a:alpha val="43137"/>
                    </a:srgbClr>
                  </a:outerShdw>
                </a:effectLst>
                <a:latin typeface="Arial" charset="0"/>
              </a:rPr>
              <a:t>●</a:t>
            </a:r>
            <a:r>
              <a:rPr lang="ja-JP" altLang="en-US" sz="3600" dirty="0" smtClean="0">
                <a:solidFill>
                  <a:srgbClr val="FFFFFF"/>
                </a:solidFill>
                <a:effectLst>
                  <a:outerShdw blurRad="38100" dist="38100" dir="2700000" algn="tl">
                    <a:srgbClr val="000000">
                      <a:alpha val="43137"/>
                    </a:srgbClr>
                  </a:outerShdw>
                </a:effectLst>
                <a:latin typeface="Arial" charset="0"/>
              </a:rPr>
              <a:t>ネズミ、衛生害虫等</a:t>
            </a:r>
            <a:endParaRPr lang="ja-JP" altLang="en-US" sz="3600" dirty="0">
              <a:solidFill>
                <a:srgbClr val="FFFFFF"/>
              </a:solidFill>
              <a:effectLst>
                <a:outerShdw blurRad="38100" dist="38100" dir="2700000" algn="tl">
                  <a:srgbClr val="000000">
                    <a:alpha val="43137"/>
                  </a:srgbClr>
                </a:outerShdw>
              </a:effectLst>
              <a:latin typeface="Arial" charset="0"/>
            </a:endParaRPr>
          </a:p>
        </p:txBody>
      </p:sp>
      <p:sp>
        <p:nvSpPr>
          <p:cNvPr id="7" name="Text Box 16"/>
          <p:cNvSpPr txBox="1">
            <a:spLocks noChangeArrowheads="1"/>
          </p:cNvSpPr>
          <p:nvPr/>
        </p:nvSpPr>
        <p:spPr bwMode="auto">
          <a:xfrm>
            <a:off x="1214414" y="1785926"/>
            <a:ext cx="7572428" cy="1569660"/>
          </a:xfrm>
          <a:prstGeom prst="rect">
            <a:avLst/>
          </a:prstGeom>
          <a:noFill/>
          <a:ln w="9525">
            <a:noFill/>
            <a:miter lim="800000"/>
            <a:headEnd/>
            <a:tailEnd/>
          </a:ln>
          <a:effectLst/>
        </p:spPr>
        <p:txBody>
          <a:bodyPr wrap="square">
            <a:spAutoFit/>
          </a:bodyPr>
          <a:lstStyle/>
          <a:p>
            <a:pPr fontAlgn="base">
              <a:spcBef>
                <a:spcPct val="50000"/>
              </a:spcBef>
              <a:spcAft>
                <a:spcPct val="0"/>
              </a:spcAft>
            </a:pPr>
            <a:r>
              <a:rPr lang="ja-JP" altLang="en-US" sz="2400" dirty="0" smtClean="0">
                <a:solidFill>
                  <a:srgbClr val="FFFFFF"/>
                </a:solidFill>
                <a:effectLst>
                  <a:outerShdw blurRad="38100" dist="38100" dir="2700000" algn="tl">
                    <a:srgbClr val="000000">
                      <a:alpha val="43137"/>
                    </a:srgbClr>
                  </a:outerShdw>
                </a:effectLst>
                <a:latin typeface="Arial" charset="0"/>
              </a:rPr>
              <a:t>検査回数：毎学年</a:t>
            </a:r>
            <a:r>
              <a:rPr lang="en-US" altLang="ja-JP" sz="2400" dirty="0" smtClean="0">
                <a:solidFill>
                  <a:srgbClr val="FFFFFF"/>
                </a:solidFill>
                <a:effectLst>
                  <a:outerShdw blurRad="38100" dist="38100" dir="2700000" algn="tl">
                    <a:srgbClr val="000000">
                      <a:alpha val="43137"/>
                    </a:srgbClr>
                  </a:outerShdw>
                </a:effectLst>
                <a:latin typeface="Arial" charset="0"/>
              </a:rPr>
              <a:t>2</a:t>
            </a:r>
            <a:r>
              <a:rPr lang="ja-JP" altLang="en-US" sz="2400" dirty="0" smtClean="0">
                <a:solidFill>
                  <a:srgbClr val="FFFFFF"/>
                </a:solidFill>
                <a:effectLst>
                  <a:outerShdw blurRad="38100" dist="38100" dir="2700000" algn="tl">
                    <a:srgbClr val="000000">
                      <a:alpha val="43137"/>
                    </a:srgbClr>
                  </a:outerShdw>
                </a:effectLst>
                <a:latin typeface="Arial" charset="0"/>
              </a:rPr>
              <a:t>回定期に行う。</a:t>
            </a:r>
          </a:p>
          <a:p>
            <a:pPr fontAlgn="base">
              <a:spcBef>
                <a:spcPct val="50000"/>
              </a:spcBef>
              <a:spcAft>
                <a:spcPct val="0"/>
              </a:spcAft>
            </a:pPr>
            <a:r>
              <a:rPr lang="ja-JP" altLang="en-US" sz="2400" dirty="0" smtClean="0">
                <a:solidFill>
                  <a:srgbClr val="FFFFFF"/>
                </a:solidFill>
                <a:effectLst>
                  <a:outerShdw blurRad="38100" dist="38100" dir="2700000" algn="tl">
                    <a:srgbClr val="000000">
                      <a:alpha val="43137"/>
                    </a:srgbClr>
                  </a:outerShdw>
                </a:effectLst>
                <a:latin typeface="Arial" charset="0"/>
              </a:rPr>
              <a:t>検査事項：検査は、ネズミ、衛生害虫等の生息、活動の</a:t>
            </a:r>
            <a:endParaRPr lang="en-US" altLang="ja-JP" sz="2400" dirty="0" smtClean="0">
              <a:solidFill>
                <a:srgbClr val="FFFFFF"/>
              </a:solidFill>
              <a:effectLst>
                <a:outerShdw blurRad="38100" dist="38100" dir="2700000" algn="tl">
                  <a:srgbClr val="000000">
                    <a:alpha val="43137"/>
                  </a:srgbClr>
                </a:outerShdw>
              </a:effectLst>
              <a:latin typeface="Arial" charset="0"/>
            </a:endParaRPr>
          </a:p>
          <a:p>
            <a:pPr fontAlgn="base">
              <a:spcBef>
                <a:spcPct val="50000"/>
              </a:spcBef>
              <a:spcAft>
                <a:spcPct val="0"/>
              </a:spcAft>
            </a:pPr>
            <a:r>
              <a:rPr lang="en-US" altLang="ja-JP" sz="2400" dirty="0" smtClean="0">
                <a:solidFill>
                  <a:srgbClr val="FFFFFF"/>
                </a:solidFill>
                <a:effectLst>
                  <a:outerShdw blurRad="38100" dist="38100" dir="2700000" algn="tl">
                    <a:srgbClr val="000000">
                      <a:alpha val="43137"/>
                    </a:srgbClr>
                  </a:outerShdw>
                </a:effectLst>
                <a:latin typeface="Arial" charset="0"/>
              </a:rPr>
              <a:t>                 </a:t>
            </a:r>
            <a:r>
              <a:rPr lang="ja-JP" altLang="en-US" sz="2400" dirty="0" smtClean="0">
                <a:solidFill>
                  <a:srgbClr val="FFFFFF"/>
                </a:solidFill>
                <a:effectLst>
                  <a:outerShdw blurRad="38100" dist="38100" dir="2700000" algn="tl">
                    <a:srgbClr val="000000">
                      <a:alpha val="43137"/>
                    </a:srgbClr>
                  </a:outerShdw>
                </a:effectLst>
                <a:latin typeface="Arial" charset="0"/>
              </a:rPr>
              <a:t>有無及びその程度等について行う。</a:t>
            </a:r>
          </a:p>
        </p:txBody>
      </p:sp>
    </p:spTree>
    <p:extLst>
      <p:ext uri="{BB962C8B-B14F-4D97-AF65-F5344CB8AC3E}">
        <p14:creationId xmlns:p14="http://schemas.microsoft.com/office/powerpoint/2010/main" val="1326535848"/>
      </p:ext>
    </p:extLst>
  </p:cSld>
  <p:clrMapOvr>
    <a:masterClrMapping/>
  </p:clrMapOvr>
  <p:transition spd="med"/>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bg>
      <p:bgPr>
        <a:solidFill>
          <a:srgbClr val="000099"/>
        </a:solidFill>
        <a:effectLst/>
      </p:bgPr>
    </p:bg>
    <p:spTree>
      <p:nvGrpSpPr>
        <p:cNvPr id="1" name=""/>
        <p:cNvGrpSpPr/>
        <p:nvPr/>
      </p:nvGrpSpPr>
      <p:grpSpPr>
        <a:xfrm>
          <a:off x="0" y="0"/>
          <a:ext cx="0" cy="0"/>
          <a:chOff x="0" y="0"/>
          <a:chExt cx="0" cy="0"/>
        </a:xfrm>
      </p:grpSpPr>
      <p:sp>
        <p:nvSpPr>
          <p:cNvPr id="2" name="タイトル 1"/>
          <p:cNvSpPr>
            <a:spLocks noGrp="1"/>
          </p:cNvSpPr>
          <p:nvPr>
            <p:ph type="ctrTitle"/>
          </p:nvPr>
        </p:nvSpPr>
        <p:spPr>
          <a:xfrm>
            <a:off x="107504" y="1844824"/>
            <a:ext cx="9649072" cy="1349724"/>
          </a:xfrm>
        </p:spPr>
        <p:txBody>
          <a:bodyPr>
            <a:noAutofit/>
          </a:bodyPr>
          <a:lstStyle/>
          <a:p>
            <a:pPr algn="l"/>
            <a:r>
              <a:rPr lang="ja-JP" altLang="en-US" sz="3600" dirty="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　保健学習の実際と</a:t>
            </a:r>
            <a:r>
              <a:rPr lang="en-US" altLang="ja-JP" sz="3600" dirty="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
            </a:r>
            <a:br>
              <a:rPr lang="en-US" altLang="ja-JP" sz="3600" dirty="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br>
            <a:r>
              <a:rPr lang="ja-JP" altLang="en-US" sz="3600" dirty="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　　　　学校に必要な医薬品の基礎知識</a:t>
            </a:r>
          </a:p>
        </p:txBody>
      </p:sp>
    </p:spTree>
    <p:extLst>
      <p:ext uri="{BB962C8B-B14F-4D97-AF65-F5344CB8AC3E}">
        <p14:creationId xmlns:p14="http://schemas.microsoft.com/office/powerpoint/2010/main" val="1939761046"/>
      </p:ext>
    </p:extLst>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bg>
      <p:bgPr>
        <a:solidFill>
          <a:srgbClr val="000099"/>
        </a:solidFill>
        <a:effectLst/>
      </p:bgPr>
    </p:bg>
    <p:spTree>
      <p:nvGrpSpPr>
        <p:cNvPr id="1" name=""/>
        <p:cNvGrpSpPr/>
        <p:nvPr/>
      </p:nvGrpSpPr>
      <p:grpSpPr>
        <a:xfrm>
          <a:off x="0" y="0"/>
          <a:ext cx="0" cy="0"/>
          <a:chOff x="0" y="0"/>
          <a:chExt cx="0" cy="0"/>
        </a:xfrm>
      </p:grpSpPr>
      <p:graphicFrame>
        <p:nvGraphicFramePr>
          <p:cNvPr id="2" name="表 1"/>
          <p:cNvGraphicFramePr>
            <a:graphicFrameLocks noGrp="1"/>
          </p:cNvGraphicFramePr>
          <p:nvPr>
            <p:extLst/>
          </p:nvPr>
        </p:nvGraphicFramePr>
        <p:xfrm>
          <a:off x="448056" y="1671066"/>
          <a:ext cx="8293608" cy="4119373"/>
        </p:xfrm>
        <a:graphic>
          <a:graphicData uri="http://schemas.openxmlformats.org/drawingml/2006/table">
            <a:tbl>
              <a:tblPr firstRow="1" bandRow="1">
                <a:tableStyleId>{5C22544A-7EE6-4342-B048-85BDC9FD1C3A}</a:tableStyleId>
              </a:tblPr>
              <a:tblGrid>
                <a:gridCol w="2304288"/>
                <a:gridCol w="5989320"/>
              </a:tblGrid>
              <a:tr h="92663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sz="2100" b="0" i="0" u="none" strike="noStrike" kern="1200" baseline="0" dirty="0" smtClean="0">
                          <a:solidFill>
                            <a:schemeClr val="lt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医 薬 品</a:t>
                      </a:r>
                      <a:endParaRPr kumimoji="1" lang="ja-JP" altLang="en-US" sz="2100" dirty="0"/>
                    </a:p>
                  </a:txBody>
                  <a:tcPr marL="68580" marR="68580" marT="34290" marB="34290" anchor="ctr"/>
                </a:tc>
                <a:tc>
                  <a:txBody>
                    <a:bodyPr/>
                    <a:lstStyle/>
                    <a:p>
                      <a:pPr marL="0" marR="0" indent="0" algn="l" defTabSz="914400" rtl="0" eaLnBrk="1" fontAlgn="auto" latinLnBrk="0" hangingPunct="1">
                        <a:lnSpc>
                          <a:spcPct val="150000"/>
                        </a:lnSpc>
                        <a:spcBef>
                          <a:spcPts val="0"/>
                        </a:spcBef>
                        <a:spcAft>
                          <a:spcPts val="0"/>
                        </a:spcAft>
                        <a:buClrTx/>
                        <a:buSzTx/>
                        <a:buFontTx/>
                        <a:buNone/>
                        <a:tabLst/>
                        <a:defRPr/>
                      </a:pPr>
                      <a:r>
                        <a:rPr kumimoji="1" lang="ja-JP" altLang="en-US" sz="1800" b="0" i="0" u="none" strike="noStrike" kern="1200" baseline="0" dirty="0" smtClean="0">
                          <a:solidFill>
                            <a:srgbClr val="FF0000"/>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病気</a:t>
                      </a:r>
                      <a:r>
                        <a:rPr kumimoji="1" lang="en-US" altLang="ja-JP" sz="1800" b="0" i="0" u="none" strike="noStrike" kern="1200" baseline="0" dirty="0" smtClean="0">
                          <a:solidFill>
                            <a:srgbClr val="FF0000"/>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a:t>
                      </a:r>
                      <a:r>
                        <a:rPr kumimoji="1" lang="ja-JP" altLang="en-US" sz="1800" b="0" i="0" u="none" strike="noStrike" kern="1200" baseline="0" dirty="0" smtClean="0">
                          <a:solidFill>
                            <a:srgbClr val="FF0000"/>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疾病</a:t>
                      </a:r>
                      <a:r>
                        <a:rPr kumimoji="1" lang="en-US" altLang="ja-JP" sz="1800" b="0" i="0" u="none" strike="noStrike" kern="1200" baseline="0" dirty="0" smtClean="0">
                          <a:solidFill>
                            <a:srgbClr val="FF0000"/>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a:t>
                      </a:r>
                      <a:r>
                        <a:rPr kumimoji="1" lang="ja-JP" altLang="en-US" sz="1800" b="0" i="0" u="none" strike="noStrike" kern="1200" baseline="0" dirty="0" smtClean="0">
                          <a:solidFill>
                            <a:srgbClr val="FF0000"/>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の診断、治療又は予防</a:t>
                      </a:r>
                      <a:r>
                        <a:rPr kumimoji="1" lang="ja-JP" altLang="en-US" sz="1800" b="0" i="0" u="none" strike="noStrike" kern="1200" baseline="0" dirty="0" smtClean="0">
                          <a:solidFill>
                            <a:schemeClr val="tx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に使用されることが目的とされているもの。</a:t>
                      </a:r>
                      <a:endParaRPr kumimoji="1" lang="ja-JP" altLang="en-US" sz="1800" dirty="0">
                        <a:solidFill>
                          <a:schemeClr val="tx1"/>
                        </a:solidFill>
                      </a:endParaRPr>
                    </a:p>
                  </a:txBody>
                  <a:tcPr marL="68580" marR="68580" marT="34290" marB="34290"/>
                </a:tc>
              </a:tr>
              <a:tr h="147823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sz="2100" b="0" i="0" u="none" strike="noStrike" kern="1200" baseline="0" dirty="0" smtClean="0">
                          <a:solidFill>
                            <a:schemeClr val="dk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医薬部外品</a:t>
                      </a:r>
                      <a:endParaRPr kumimoji="1" lang="ja-JP" altLang="en-US" sz="2100" dirty="0"/>
                    </a:p>
                  </a:txBody>
                  <a:tcPr marL="68580" marR="68580" marT="34290" marB="34290"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baseline="0" dirty="0" smtClean="0">
                          <a:solidFill>
                            <a:srgbClr val="FF0000"/>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積極的に治療に用いられるものではなく</a:t>
                      </a:r>
                      <a:r>
                        <a:rPr kumimoji="1" lang="ja-JP" altLang="en-US" sz="1800" b="0" i="0" u="none" strike="noStrike" kern="1200" baseline="0" dirty="0" smtClean="0">
                          <a:solidFill>
                            <a:schemeClr val="tx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、吐き気等の不快感、あせも、ただれ等の防止を日的として使用されるもの。また、口臭、体臭、脱毛の防止、育毛、除毛等の</a:t>
                      </a:r>
                      <a:r>
                        <a:rPr kumimoji="1" lang="ja-JP" altLang="en-US" sz="1800" b="0" i="0" u="none" strike="noStrike" kern="1200" baseline="0" dirty="0" smtClean="0">
                          <a:solidFill>
                            <a:srgbClr val="FF0000"/>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美容目的</a:t>
                      </a:r>
                      <a:r>
                        <a:rPr kumimoji="1" lang="ja-JP" altLang="en-US" sz="1800" b="0" i="0" u="none" strike="noStrike" kern="1200" baseline="0" dirty="0" smtClean="0">
                          <a:solidFill>
                            <a:schemeClr val="tx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に使用されるもの。</a:t>
                      </a:r>
                      <a:r>
                        <a:rPr kumimoji="1" lang="ja-JP" altLang="en-US" sz="1800" b="0" i="0" u="none" strike="noStrike" kern="1200" baseline="0" dirty="0" smtClean="0">
                          <a:solidFill>
                            <a:srgbClr val="FF0000"/>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人体に対する作用が緩和</a:t>
                      </a:r>
                      <a:r>
                        <a:rPr kumimoji="1" lang="ja-JP" altLang="en-US" sz="1800" b="0" i="0" u="none" strike="noStrike" kern="1200" baseline="0" dirty="0" smtClean="0">
                          <a:solidFill>
                            <a:schemeClr val="tx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なもの。</a:t>
                      </a:r>
                      <a:endParaRPr kumimoji="1" lang="ja-JP" altLang="en-US" sz="1800" dirty="0">
                        <a:solidFill>
                          <a:schemeClr val="tx1"/>
                        </a:solidFill>
                      </a:endParaRPr>
                    </a:p>
                  </a:txBody>
                  <a:tcPr marL="68580" marR="68580" marT="34290" marB="34290" anchor="ctr"/>
                </a:tc>
              </a:tr>
              <a:tr h="17145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sz="2100" b="0" dirty="0" smtClean="0">
                          <a:solidFill>
                            <a:schemeClr val="tx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化 粧 品</a:t>
                      </a:r>
                      <a:endParaRPr kumimoji="1" lang="ja-JP" altLang="en-US" sz="2100" dirty="0"/>
                    </a:p>
                  </a:txBody>
                  <a:tcPr marL="68580" marR="68580" marT="34290" marB="34290" anchor="ctr"/>
                </a:tc>
                <a:tc>
                  <a:txBody>
                    <a:bodyPr/>
                    <a:lstStyle/>
                    <a:p>
                      <a:pPr marL="0" marR="0" indent="0" algn="l" defTabSz="914400" rtl="0" eaLnBrk="1" fontAlgn="auto" latinLnBrk="0" hangingPunct="1">
                        <a:lnSpc>
                          <a:spcPct val="150000"/>
                        </a:lnSpc>
                        <a:spcBef>
                          <a:spcPts val="0"/>
                        </a:spcBef>
                        <a:spcAft>
                          <a:spcPts val="0"/>
                        </a:spcAft>
                        <a:buClrTx/>
                        <a:buSzTx/>
                        <a:buFontTx/>
                        <a:buNone/>
                        <a:tabLst/>
                        <a:defRPr/>
                      </a:pPr>
                      <a:r>
                        <a:rPr kumimoji="1" lang="ja-JP" altLang="en-US" sz="1800" b="0" i="0" u="none" strike="noStrike" kern="1200" baseline="0" dirty="0" smtClean="0">
                          <a:solidFill>
                            <a:schemeClr val="tx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人の身体を清潔にし、</a:t>
                      </a:r>
                      <a:r>
                        <a:rPr kumimoji="1" lang="ja-JP" altLang="en-US" sz="1800" b="0" i="0" u="none" strike="noStrike" kern="1200" baseline="0" dirty="0" smtClean="0">
                          <a:solidFill>
                            <a:srgbClr val="FF0000"/>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美化し</a:t>
                      </a:r>
                      <a:r>
                        <a:rPr kumimoji="1" lang="ja-JP" altLang="en-US" sz="1800" b="0" i="0" u="none" strike="noStrike" kern="1200" baseline="0" dirty="0" smtClean="0">
                          <a:solidFill>
                            <a:schemeClr val="tx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a:t>
                      </a:r>
                      <a:r>
                        <a:rPr kumimoji="1" lang="ja-JP" altLang="en-US" sz="1800" b="0" i="0" u="none" strike="noStrike" kern="1200" baseline="0" dirty="0" smtClean="0">
                          <a:solidFill>
                            <a:srgbClr val="FF0000"/>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魅力を増し</a:t>
                      </a:r>
                      <a:r>
                        <a:rPr kumimoji="1" lang="ja-JP" altLang="en-US" sz="1800" b="0" i="0" u="none" strike="noStrike" kern="1200" baseline="0" dirty="0" smtClean="0">
                          <a:solidFill>
                            <a:schemeClr val="tx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a:t>
                      </a:r>
                      <a:r>
                        <a:rPr kumimoji="1" lang="ja-JP" altLang="en-US" sz="1800" b="0" i="0" u="none" strike="noStrike" kern="1200" baseline="0" dirty="0" smtClean="0">
                          <a:solidFill>
                            <a:srgbClr val="FF0000"/>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容貌を変え</a:t>
                      </a:r>
                      <a:r>
                        <a:rPr kumimoji="1" lang="ja-JP" altLang="en-US" sz="1800" b="0" i="0" u="none" strike="noStrike" kern="1200" baseline="0" dirty="0" smtClean="0">
                          <a:solidFill>
                            <a:schemeClr val="tx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又は皮膚若しくは毛髪を健やかに保つために使用されることが目的とされているもの。</a:t>
                      </a:r>
                      <a:r>
                        <a:rPr kumimoji="1" lang="ja-JP" altLang="en-US" sz="1800" b="0" i="0" u="none" strike="noStrike" kern="1200" baseline="0" dirty="0" smtClean="0">
                          <a:solidFill>
                            <a:srgbClr val="FF0000"/>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人体に対する作用が緩和</a:t>
                      </a:r>
                      <a:r>
                        <a:rPr kumimoji="1" lang="ja-JP" altLang="en-US" sz="1800" b="0" i="0" u="none" strike="noStrike" kern="1200" baseline="0" dirty="0" smtClean="0">
                          <a:solidFill>
                            <a:schemeClr val="tx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なもの。</a:t>
                      </a:r>
                      <a:endParaRPr kumimoji="1" lang="ja-JP" altLang="en-US" sz="1800" dirty="0">
                        <a:solidFill>
                          <a:schemeClr val="tx1"/>
                        </a:solidFill>
                      </a:endParaRPr>
                    </a:p>
                  </a:txBody>
                  <a:tcPr marL="68580" marR="68580" marT="34290" marB="34290" anchor="ctr"/>
                </a:tc>
              </a:tr>
            </a:tbl>
          </a:graphicData>
        </a:graphic>
      </p:graphicFrame>
      <p:pic>
        <p:nvPicPr>
          <p:cNvPr id="6" name="図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01826" y="1859809"/>
            <a:ext cx="752089" cy="561560"/>
          </a:xfrm>
          <a:prstGeom prst="rect">
            <a:avLst/>
          </a:prstGeom>
        </p:spPr>
      </p:pic>
      <p:pic>
        <p:nvPicPr>
          <p:cNvPr id="8" name="図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901826" y="2703254"/>
            <a:ext cx="752089" cy="612309"/>
          </a:xfrm>
          <a:prstGeom prst="rect">
            <a:avLst/>
          </a:prstGeom>
        </p:spPr>
      </p:pic>
      <p:pic>
        <p:nvPicPr>
          <p:cNvPr id="9" name="図 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901826" y="3320312"/>
            <a:ext cx="752089" cy="694808"/>
          </a:xfrm>
          <a:prstGeom prst="rect">
            <a:avLst/>
          </a:prstGeom>
        </p:spPr>
      </p:pic>
      <p:pic>
        <p:nvPicPr>
          <p:cNvPr id="10" name="図 9"/>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901826" y="4540534"/>
            <a:ext cx="752089" cy="831470"/>
          </a:xfrm>
          <a:prstGeom prst="rect">
            <a:avLst/>
          </a:prstGeom>
        </p:spPr>
      </p:pic>
      <p:sp>
        <p:nvSpPr>
          <p:cNvPr id="11" name="コンテンツ プレースホルダー 1"/>
          <p:cNvSpPr txBox="1">
            <a:spLocks/>
          </p:cNvSpPr>
          <p:nvPr/>
        </p:nvSpPr>
        <p:spPr bwMode="auto">
          <a:xfrm>
            <a:off x="0" y="1073848"/>
            <a:ext cx="9144000" cy="529568"/>
          </a:xfrm>
          <a:prstGeom prst="rect">
            <a:avLst/>
          </a:prstGeom>
          <a:noFill/>
          <a:ln w="9525">
            <a:noFill/>
            <a:miter lim="800000"/>
            <a:headEnd/>
            <a:tailEnd/>
          </a:ln>
        </p:spPr>
        <p:txBody>
          <a:bodyPr vert="horz" wrap="square" lIns="68580" tIns="34290" rIns="68580" bIns="34290" numCol="1" anchor="t" anchorCtr="0" compatLnSpc="1">
            <a:prstTxWarp prst="textNoShape">
              <a:avLst/>
            </a:prstTxWarp>
          </a:bodyPr>
          <a:lstStyle>
            <a:lvl1pPr marL="342900" indent="-342900" algn="l" rtl="0" eaLnBrk="0" fontAlgn="base" hangingPunct="0">
              <a:spcBef>
                <a:spcPct val="20000"/>
              </a:spcBef>
              <a:spcAft>
                <a:spcPct val="0"/>
              </a:spcAft>
              <a:buChar char="•"/>
              <a:defRPr kumimoji="1"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kumimoji="1" sz="2800">
                <a:solidFill>
                  <a:schemeClr val="tx1"/>
                </a:solidFill>
                <a:latin typeface="+mn-lt"/>
                <a:ea typeface="+mn-ea"/>
              </a:defRPr>
            </a:lvl2pPr>
            <a:lvl3pPr marL="1143000" indent="-228600" algn="l" rtl="0" eaLnBrk="0" fontAlgn="base" hangingPunct="0">
              <a:spcBef>
                <a:spcPct val="20000"/>
              </a:spcBef>
              <a:spcAft>
                <a:spcPct val="0"/>
              </a:spcAft>
              <a:buChar char="•"/>
              <a:defRPr kumimoji="1" sz="2400">
                <a:solidFill>
                  <a:schemeClr val="tx1"/>
                </a:solidFill>
                <a:latin typeface="+mn-lt"/>
                <a:ea typeface="+mn-ea"/>
              </a:defRPr>
            </a:lvl3pPr>
            <a:lvl4pPr marL="1600200" indent="-228600" algn="l" rtl="0" eaLnBrk="0" fontAlgn="base" hangingPunct="0">
              <a:spcBef>
                <a:spcPct val="20000"/>
              </a:spcBef>
              <a:spcAft>
                <a:spcPct val="0"/>
              </a:spcAft>
              <a:buChar char="–"/>
              <a:defRPr kumimoji="1" sz="2000">
                <a:solidFill>
                  <a:schemeClr val="tx1"/>
                </a:solidFill>
                <a:latin typeface="+mn-lt"/>
                <a:ea typeface="+mn-ea"/>
              </a:defRPr>
            </a:lvl4pPr>
            <a:lvl5pPr marL="2057400" indent="-228600" algn="l" rtl="0" eaLnBrk="0" fontAlgn="base" hangingPunct="0">
              <a:spcBef>
                <a:spcPct val="20000"/>
              </a:spcBef>
              <a:spcAft>
                <a:spcPct val="0"/>
              </a:spcAft>
              <a:buChar char="»"/>
              <a:defRPr kumimoji="1" sz="2000">
                <a:solidFill>
                  <a:schemeClr val="tx1"/>
                </a:solidFill>
                <a:latin typeface="+mn-lt"/>
                <a:ea typeface="+mn-ea"/>
              </a:defRPr>
            </a:lvl5pPr>
            <a:lvl6pPr marL="2514600" indent="-228600" algn="l" rtl="0" fontAlgn="base">
              <a:spcBef>
                <a:spcPct val="20000"/>
              </a:spcBef>
              <a:spcAft>
                <a:spcPct val="0"/>
              </a:spcAft>
              <a:buChar char="»"/>
              <a:defRPr kumimoji="1" sz="2000">
                <a:solidFill>
                  <a:schemeClr val="tx1"/>
                </a:solidFill>
                <a:latin typeface="+mn-lt"/>
                <a:ea typeface="+mn-ea"/>
              </a:defRPr>
            </a:lvl6pPr>
            <a:lvl7pPr marL="2971800" indent="-228600" algn="l" rtl="0" fontAlgn="base">
              <a:spcBef>
                <a:spcPct val="20000"/>
              </a:spcBef>
              <a:spcAft>
                <a:spcPct val="0"/>
              </a:spcAft>
              <a:buChar char="»"/>
              <a:defRPr kumimoji="1" sz="2000">
                <a:solidFill>
                  <a:schemeClr val="tx1"/>
                </a:solidFill>
                <a:latin typeface="+mn-lt"/>
                <a:ea typeface="+mn-ea"/>
              </a:defRPr>
            </a:lvl7pPr>
            <a:lvl8pPr marL="3429000" indent="-228600" algn="l" rtl="0" fontAlgn="base">
              <a:spcBef>
                <a:spcPct val="20000"/>
              </a:spcBef>
              <a:spcAft>
                <a:spcPct val="0"/>
              </a:spcAft>
              <a:buChar char="»"/>
              <a:defRPr kumimoji="1" sz="2000">
                <a:solidFill>
                  <a:schemeClr val="tx1"/>
                </a:solidFill>
                <a:latin typeface="+mn-lt"/>
                <a:ea typeface="+mn-ea"/>
              </a:defRPr>
            </a:lvl8pPr>
            <a:lvl9pPr marL="3886200" indent="-228600" algn="l" rtl="0" fontAlgn="base">
              <a:spcBef>
                <a:spcPct val="20000"/>
              </a:spcBef>
              <a:spcAft>
                <a:spcPct val="0"/>
              </a:spcAft>
              <a:buChar char="»"/>
              <a:defRPr kumimoji="1" sz="2000">
                <a:solidFill>
                  <a:schemeClr val="tx1"/>
                </a:solidFill>
                <a:latin typeface="+mn-lt"/>
                <a:ea typeface="+mn-ea"/>
              </a:defRPr>
            </a:lvl9pPr>
          </a:lstStyle>
          <a:p>
            <a:pPr marL="0" indent="0" algn="ctr">
              <a:buFontTx/>
              <a:buNone/>
            </a:pPr>
            <a:r>
              <a:rPr lang="ja-JP" altLang="en-US" sz="3300" dirty="0">
                <a:solidFill>
                  <a:prstClr val="white"/>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薬事法における定義</a:t>
            </a:r>
          </a:p>
        </p:txBody>
      </p:sp>
    </p:spTree>
    <p:extLst>
      <p:ext uri="{BB962C8B-B14F-4D97-AF65-F5344CB8AC3E}">
        <p14:creationId xmlns:p14="http://schemas.microsoft.com/office/powerpoint/2010/main" val="1530263327"/>
      </p:ext>
    </p:extLst>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bg>
      <p:bgPr>
        <a:solidFill>
          <a:srgbClr val="000099"/>
        </a:solidFill>
        <a:effectLst/>
      </p:bgPr>
    </p:bg>
    <p:spTree>
      <p:nvGrpSpPr>
        <p:cNvPr id="1" name=""/>
        <p:cNvGrpSpPr/>
        <p:nvPr/>
      </p:nvGrpSpPr>
      <p:grpSpPr>
        <a:xfrm>
          <a:off x="0" y="0"/>
          <a:ext cx="0" cy="0"/>
          <a:chOff x="0" y="0"/>
          <a:chExt cx="0" cy="0"/>
        </a:xfrm>
      </p:grpSpPr>
      <p:pic>
        <p:nvPicPr>
          <p:cNvPr id="446466"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688346" y="3525199"/>
            <a:ext cx="793388" cy="1885463"/>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a:ext uri="{91240B29-F687-4F45-9708-019B960494DF}">
              <a14:hiddenLine xmlns:a14="http://schemas.microsoft.com/office/drawing/2010/main" w="9525">
                <a:solidFill>
                  <a:schemeClr val="tx1"/>
                </a:solidFill>
                <a:miter lim="800000"/>
                <a:headEnd/>
                <a:tailEnd/>
              </a14:hiddenLine>
            </a:ext>
          </a:extLst>
        </p:spPr>
      </p:pic>
      <p:pic>
        <p:nvPicPr>
          <p:cNvPr id="446465" name="Picture 1"/>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664086" y="1172335"/>
            <a:ext cx="797740" cy="1994348"/>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a:ext uri="{91240B29-F687-4F45-9708-019B960494DF}">
              <a14:hiddenLine xmlns:a14="http://schemas.microsoft.com/office/drawing/2010/main" w="9525">
                <a:solidFill>
                  <a:schemeClr val="tx1"/>
                </a:solidFill>
                <a:miter lim="800000"/>
                <a:headEnd/>
                <a:tailEnd/>
              </a14:hiddenLine>
            </a:ext>
          </a:extLst>
        </p:spPr>
      </p:pic>
      <p:sp>
        <p:nvSpPr>
          <p:cNvPr id="8" name="正方形/長方形 7"/>
          <p:cNvSpPr/>
          <p:nvPr/>
        </p:nvSpPr>
        <p:spPr>
          <a:xfrm>
            <a:off x="1259538" y="4129542"/>
            <a:ext cx="6383528" cy="1338828"/>
          </a:xfrm>
          <a:prstGeom prst="rect">
            <a:avLst/>
          </a:prstGeom>
        </p:spPr>
        <p:txBody>
          <a:bodyPr wrap="square">
            <a:spAutoFit/>
          </a:bodyPr>
          <a:lstStyle/>
          <a:p>
            <a:pPr>
              <a:lnSpc>
                <a:spcPct val="150000"/>
              </a:lnSpc>
            </a:pPr>
            <a:r>
              <a:rPr lang="ja-JP" altLang="en-US" dirty="0">
                <a:solidFill>
                  <a:prstClr val="white"/>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効果・効能が認められた成分は配合されているが、</a:t>
            </a:r>
            <a:endParaRPr lang="en-US" altLang="ja-JP" dirty="0">
              <a:solidFill>
                <a:prstClr val="white"/>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a:p>
            <a:pPr>
              <a:lnSpc>
                <a:spcPct val="150000"/>
              </a:lnSpc>
            </a:pPr>
            <a:r>
              <a:rPr lang="ja-JP" altLang="en-US" dirty="0">
                <a:solidFill>
                  <a:prstClr val="white"/>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病気やケガなどを治すものではなく、</a:t>
            </a:r>
            <a:endParaRPr lang="en-US" altLang="ja-JP" dirty="0">
              <a:solidFill>
                <a:prstClr val="white"/>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a:p>
            <a:pPr>
              <a:lnSpc>
                <a:spcPct val="150000"/>
              </a:lnSpc>
            </a:pPr>
            <a:r>
              <a:rPr lang="ja-JP" altLang="en-US" dirty="0">
                <a:solidFill>
                  <a:prstClr val="white"/>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予防に重点を置かれたもので効果が期待できるというもの。</a:t>
            </a:r>
          </a:p>
        </p:txBody>
      </p:sp>
      <p:sp>
        <p:nvSpPr>
          <p:cNvPr id="9" name="正方形/長方形 8"/>
          <p:cNvSpPr/>
          <p:nvPr/>
        </p:nvSpPr>
        <p:spPr>
          <a:xfrm>
            <a:off x="1259538" y="2171761"/>
            <a:ext cx="5764950" cy="923330"/>
          </a:xfrm>
          <a:prstGeom prst="rect">
            <a:avLst/>
          </a:prstGeom>
        </p:spPr>
        <p:txBody>
          <a:bodyPr wrap="square">
            <a:spAutoFit/>
          </a:bodyPr>
          <a:lstStyle/>
          <a:p>
            <a:pPr>
              <a:lnSpc>
                <a:spcPct val="150000"/>
              </a:lnSpc>
            </a:pPr>
            <a:r>
              <a:rPr lang="ja-JP" altLang="en-US" dirty="0">
                <a:solidFill>
                  <a:prstClr val="white"/>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配合されている有効成分の効果が認められており、</a:t>
            </a:r>
            <a:endParaRPr lang="en-US" altLang="ja-JP" dirty="0">
              <a:solidFill>
                <a:prstClr val="white"/>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a:p>
            <a:pPr>
              <a:lnSpc>
                <a:spcPct val="150000"/>
              </a:lnSpc>
            </a:pPr>
            <a:r>
              <a:rPr lang="ja-JP" altLang="en-US" dirty="0">
                <a:solidFill>
                  <a:prstClr val="white"/>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病気の治療や予防に使われるクスリを指します。 </a:t>
            </a:r>
          </a:p>
        </p:txBody>
      </p:sp>
      <p:cxnSp>
        <p:nvCxnSpPr>
          <p:cNvPr id="12" name="直線コネクタ 11"/>
          <p:cNvCxnSpPr/>
          <p:nvPr/>
        </p:nvCxnSpPr>
        <p:spPr>
          <a:xfrm>
            <a:off x="1320413" y="2962207"/>
            <a:ext cx="4916759" cy="2978"/>
          </a:xfrm>
          <a:prstGeom prst="line">
            <a:avLst/>
          </a:prstGeom>
          <a:ln w="63500" cmpd="sng">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5" name="直線コネクタ 14"/>
          <p:cNvCxnSpPr/>
          <p:nvPr/>
        </p:nvCxnSpPr>
        <p:spPr>
          <a:xfrm flipV="1">
            <a:off x="1309235" y="5336381"/>
            <a:ext cx="6003586" cy="5268"/>
          </a:xfrm>
          <a:prstGeom prst="line">
            <a:avLst/>
          </a:prstGeom>
          <a:ln w="63500" cmpd="sng">
            <a:solidFill>
              <a:srgbClr val="FF0000"/>
            </a:solidFill>
          </a:ln>
        </p:spPr>
        <p:style>
          <a:lnRef idx="1">
            <a:schemeClr val="accent1"/>
          </a:lnRef>
          <a:fillRef idx="0">
            <a:schemeClr val="accent1"/>
          </a:fillRef>
          <a:effectRef idx="0">
            <a:schemeClr val="accent1"/>
          </a:effectRef>
          <a:fontRef idx="minor">
            <a:schemeClr val="tx1"/>
          </a:fontRef>
        </p:style>
      </p:cxnSp>
      <p:sp>
        <p:nvSpPr>
          <p:cNvPr id="4" name="正方形/長方形 3"/>
          <p:cNvSpPr/>
          <p:nvPr/>
        </p:nvSpPr>
        <p:spPr>
          <a:xfrm>
            <a:off x="1259538" y="1834713"/>
            <a:ext cx="1223412" cy="507831"/>
          </a:xfrm>
          <a:prstGeom prst="rect">
            <a:avLst/>
          </a:prstGeom>
        </p:spPr>
        <p:txBody>
          <a:bodyPr wrap="none">
            <a:spAutoFit/>
          </a:bodyPr>
          <a:lstStyle/>
          <a:p>
            <a:r>
              <a:rPr lang="ja-JP" altLang="en-US" sz="2700" dirty="0">
                <a:solidFill>
                  <a:srgbClr val="FFC000"/>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医薬品</a:t>
            </a:r>
          </a:p>
        </p:txBody>
      </p:sp>
      <p:sp>
        <p:nvSpPr>
          <p:cNvPr id="6" name="正方形/長方形 5"/>
          <p:cNvSpPr/>
          <p:nvPr/>
        </p:nvSpPr>
        <p:spPr>
          <a:xfrm>
            <a:off x="1259538" y="3747620"/>
            <a:ext cx="1915909" cy="507831"/>
          </a:xfrm>
          <a:prstGeom prst="rect">
            <a:avLst/>
          </a:prstGeom>
        </p:spPr>
        <p:txBody>
          <a:bodyPr wrap="none">
            <a:spAutoFit/>
          </a:bodyPr>
          <a:lstStyle/>
          <a:p>
            <a:r>
              <a:rPr lang="ja-JP" altLang="en-US" sz="2700" dirty="0">
                <a:solidFill>
                  <a:srgbClr val="FFC000"/>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医薬部外品</a:t>
            </a:r>
          </a:p>
        </p:txBody>
      </p:sp>
      <p:sp>
        <p:nvSpPr>
          <p:cNvPr id="10" name="タイトル 1"/>
          <p:cNvSpPr txBox="1">
            <a:spLocks/>
          </p:cNvSpPr>
          <p:nvPr/>
        </p:nvSpPr>
        <p:spPr>
          <a:xfrm>
            <a:off x="972589" y="1097923"/>
            <a:ext cx="9144000" cy="651365"/>
          </a:xfrm>
          <a:prstGeom prst="rect">
            <a:avLst/>
          </a:prstGeom>
        </p:spPr>
        <p:txBody>
          <a:bodyPr vert="horz" lIns="68580" tIns="34290" rIns="68580" bIns="3429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3300" dirty="0">
                <a:solidFill>
                  <a:srgbClr val="FFC000"/>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医薬品</a:t>
            </a:r>
            <a:r>
              <a:rPr lang="ja-JP" altLang="en-US" sz="3300" dirty="0">
                <a:solidFill>
                  <a:prstClr val="white"/>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と</a:t>
            </a:r>
            <a:r>
              <a:rPr lang="ja-JP" altLang="en-US" sz="3300" dirty="0">
                <a:solidFill>
                  <a:srgbClr val="FFC000"/>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医薬部外品</a:t>
            </a:r>
            <a:r>
              <a:rPr lang="ja-JP" altLang="en-US" sz="3300" dirty="0">
                <a:solidFill>
                  <a:prstClr val="white"/>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の違い</a:t>
            </a:r>
          </a:p>
        </p:txBody>
      </p:sp>
    </p:spTree>
    <p:extLst>
      <p:ext uri="{BB962C8B-B14F-4D97-AF65-F5344CB8AC3E}">
        <p14:creationId xmlns:p14="http://schemas.microsoft.com/office/powerpoint/2010/main" val="39576225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46465"/>
                                        </p:tgtEl>
                                        <p:attrNameLst>
                                          <p:attrName>style.visibility</p:attrName>
                                        </p:attrNameLst>
                                      </p:cBhvr>
                                      <p:to>
                                        <p:strVal val="visible"/>
                                      </p:to>
                                    </p:set>
                                    <p:animEffect transition="in" filter="fade">
                                      <p:cBhvr>
                                        <p:cTn id="7" dur="500"/>
                                        <p:tgtEl>
                                          <p:spTgt spid="44646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46466"/>
                                        </p:tgtEl>
                                        <p:attrNameLst>
                                          <p:attrName>style.visibility</p:attrName>
                                        </p:attrNameLst>
                                      </p:cBhvr>
                                      <p:to>
                                        <p:strVal val="visible"/>
                                      </p:to>
                                    </p:set>
                                    <p:animEffect transition="in" filter="fade">
                                      <p:cBhvr>
                                        <p:cTn id="12" dur="500"/>
                                        <p:tgtEl>
                                          <p:spTgt spid="44646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fade">
                                      <p:cBhvr>
                                        <p:cTn id="17" dur="500"/>
                                        <p:tgtEl>
                                          <p:spTgt spid="12"/>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fade">
                                      <p:cBhvr>
                                        <p:cTn id="2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5.xml><?xml version="1.0" encoding="utf-8"?>
<p:sld xmlns:a="http://schemas.openxmlformats.org/drawingml/2006/main" xmlns:r="http://schemas.openxmlformats.org/officeDocument/2006/relationships" xmlns:p="http://schemas.openxmlformats.org/presentationml/2006/main">
  <p:cSld>
    <p:bg>
      <p:bgPr>
        <a:solidFill>
          <a:srgbClr val="000099"/>
        </a:solidFill>
        <a:effectLst/>
      </p:bgPr>
    </p:bg>
    <p:spTree>
      <p:nvGrpSpPr>
        <p:cNvPr id="1" name=""/>
        <p:cNvGrpSpPr/>
        <p:nvPr/>
      </p:nvGrpSpPr>
      <p:grpSpPr>
        <a:xfrm>
          <a:off x="0" y="0"/>
          <a:ext cx="0" cy="0"/>
          <a:chOff x="0" y="0"/>
          <a:chExt cx="0" cy="0"/>
        </a:xfrm>
      </p:grpSpPr>
      <p:sp>
        <p:nvSpPr>
          <p:cNvPr id="2" name="タイトル 1"/>
          <p:cNvSpPr>
            <a:spLocks noGrp="1"/>
          </p:cNvSpPr>
          <p:nvPr>
            <p:ph type="ctrTitle"/>
          </p:nvPr>
        </p:nvSpPr>
        <p:spPr>
          <a:xfrm>
            <a:off x="0" y="1118087"/>
            <a:ext cx="9144000" cy="613808"/>
          </a:xfrm>
        </p:spPr>
        <p:txBody>
          <a:bodyPr>
            <a:normAutofit/>
          </a:bodyPr>
          <a:lstStyle/>
          <a:p>
            <a:r>
              <a:rPr lang="ja-JP" altLang="en-US" sz="3300" dirty="0">
                <a:solidFill>
                  <a:srgbClr val="FFC000"/>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医薬部外品</a:t>
            </a:r>
            <a:r>
              <a:rPr lang="ja-JP" altLang="en-US" sz="3300" dirty="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と</a:t>
            </a:r>
            <a:r>
              <a:rPr lang="ja-JP" altLang="en-US" sz="3300" dirty="0">
                <a:solidFill>
                  <a:srgbClr val="FFC000"/>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化粧品</a:t>
            </a:r>
            <a:r>
              <a:rPr lang="ja-JP" altLang="en-US" sz="3300" dirty="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の違い</a:t>
            </a:r>
          </a:p>
        </p:txBody>
      </p:sp>
      <p:pic>
        <p:nvPicPr>
          <p:cNvPr id="3" name="図 2"/>
          <p:cNvPicPr>
            <a:picLocks noChangeAspect="1"/>
          </p:cNvPicPr>
          <p:nvPr/>
        </p:nvPicPr>
        <p:blipFill>
          <a:blip r:embed="rId3"/>
          <a:stretch>
            <a:fillRect/>
          </a:stretch>
        </p:blipFill>
        <p:spPr>
          <a:xfrm>
            <a:off x="2723012" y="2524833"/>
            <a:ext cx="1377191" cy="1565999"/>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8" name="図 7"/>
          <p:cNvPicPr>
            <a:picLocks noChangeAspect="1"/>
          </p:cNvPicPr>
          <p:nvPr/>
        </p:nvPicPr>
        <p:blipFill>
          <a:blip r:embed="rId4"/>
          <a:stretch>
            <a:fillRect/>
          </a:stretch>
        </p:blipFill>
        <p:spPr>
          <a:xfrm>
            <a:off x="5053461" y="2524833"/>
            <a:ext cx="1784213" cy="1565999"/>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10" name="円形吹き出し 9"/>
          <p:cNvSpPr/>
          <p:nvPr/>
        </p:nvSpPr>
        <p:spPr>
          <a:xfrm>
            <a:off x="492507" y="2045561"/>
            <a:ext cx="1759226" cy="1262270"/>
          </a:xfrm>
          <a:prstGeom prst="wedgeEllipseCallout">
            <a:avLst>
              <a:gd name="adj1" fmla="val 66737"/>
              <a:gd name="adj2" fmla="val 26280"/>
            </a:avLst>
          </a:prstGeom>
          <a:solidFill>
            <a:schemeClr val="accent2">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dirty="0">
                <a:solidFill>
                  <a:prstClr val="black"/>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ある程度</a:t>
            </a:r>
            <a:r>
              <a:rPr lang="ja-JP" altLang="en-US" dirty="0" smtClean="0">
                <a:solidFill>
                  <a:prstClr val="black"/>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、効能</a:t>
            </a:r>
            <a:r>
              <a:rPr lang="ja-JP" altLang="en-US" dirty="0">
                <a:solidFill>
                  <a:prstClr val="black"/>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をうたっても</a:t>
            </a:r>
            <a:r>
              <a:rPr lang="en-US" altLang="ja-JP" dirty="0">
                <a:solidFill>
                  <a:prstClr val="black"/>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OK</a:t>
            </a:r>
            <a:r>
              <a:rPr lang="ja-JP" altLang="en-US" dirty="0">
                <a:solidFill>
                  <a:prstClr val="black"/>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a:t>
            </a:r>
          </a:p>
        </p:txBody>
      </p:sp>
      <p:sp>
        <p:nvSpPr>
          <p:cNvPr id="11" name="円形吹き出し 10"/>
          <p:cNvSpPr/>
          <p:nvPr/>
        </p:nvSpPr>
        <p:spPr>
          <a:xfrm>
            <a:off x="7151230" y="1414426"/>
            <a:ext cx="1759226" cy="1262270"/>
          </a:xfrm>
          <a:prstGeom prst="wedgeEllipseCallout">
            <a:avLst>
              <a:gd name="adj1" fmla="val -60946"/>
              <a:gd name="adj2" fmla="val 39736"/>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600" dirty="0">
                <a:solidFill>
                  <a:prstClr val="black"/>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うたえる効能が医薬部外品よりも少ない</a:t>
            </a:r>
          </a:p>
        </p:txBody>
      </p:sp>
      <p:sp>
        <p:nvSpPr>
          <p:cNvPr id="13" name="四角形吹き出し 12"/>
          <p:cNvSpPr/>
          <p:nvPr/>
        </p:nvSpPr>
        <p:spPr>
          <a:xfrm>
            <a:off x="113565" y="4966309"/>
            <a:ext cx="2251948" cy="784605"/>
          </a:xfrm>
          <a:prstGeom prst="wedgeRectCallout">
            <a:avLst>
              <a:gd name="adj1" fmla="val -48222"/>
              <a:gd name="adj2" fmla="val 73561"/>
            </a:avLst>
          </a:prstGeom>
          <a:solidFill>
            <a:schemeClr val="bg1"/>
          </a:solidFill>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500" dirty="0">
                <a:solidFill>
                  <a:prstClr val="black"/>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どちらも劇的な効能を</a:t>
            </a:r>
            <a:endParaRPr lang="en-US" altLang="ja-JP" sz="1500" dirty="0">
              <a:solidFill>
                <a:prstClr val="black"/>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a:p>
            <a:pPr algn="ctr"/>
            <a:r>
              <a:rPr lang="ja-JP" altLang="en-US" sz="1500" dirty="0">
                <a:solidFill>
                  <a:prstClr val="black"/>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うたってはいけません！</a:t>
            </a:r>
          </a:p>
        </p:txBody>
      </p:sp>
      <p:sp>
        <p:nvSpPr>
          <p:cNvPr id="14" name="タイトル 1"/>
          <p:cNvSpPr txBox="1">
            <a:spLocks/>
          </p:cNvSpPr>
          <p:nvPr/>
        </p:nvSpPr>
        <p:spPr>
          <a:xfrm>
            <a:off x="1913284" y="4524785"/>
            <a:ext cx="2996648" cy="426614"/>
          </a:xfrm>
          <a:prstGeom prst="rect">
            <a:avLst/>
          </a:prstGeom>
        </p:spPr>
        <p:txBody>
          <a:bodyPr vert="horz" lIns="68580" tIns="34290" rIns="68580" bIns="34290" rtlCol="0" anchor="b">
            <a:normAutofit/>
          </a:bodyPr>
          <a:lstStyle>
            <a:lvl1pPr algn="ctr" defTabSz="914400" rtl="0" eaLnBrk="1" latinLnBrk="0" hangingPunct="1">
              <a:lnSpc>
                <a:spcPct val="90000"/>
              </a:lnSpc>
              <a:spcBef>
                <a:spcPct val="0"/>
              </a:spcBef>
              <a:buNone/>
              <a:defRPr kumimoji="1" sz="6000" kern="1200">
                <a:solidFill>
                  <a:schemeClr val="tx1"/>
                </a:solidFill>
                <a:latin typeface="+mj-lt"/>
                <a:ea typeface="+mj-ea"/>
                <a:cs typeface="+mj-cs"/>
              </a:defRPr>
            </a:lvl1pPr>
          </a:lstStyle>
          <a:p>
            <a:r>
              <a:rPr lang="ja-JP" altLang="en-US" sz="1800" dirty="0">
                <a:solidFill>
                  <a:prstClr val="white"/>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医薬部外品のクリーム</a:t>
            </a:r>
          </a:p>
        </p:txBody>
      </p:sp>
      <p:sp>
        <p:nvSpPr>
          <p:cNvPr id="15" name="タイトル 1"/>
          <p:cNvSpPr txBox="1">
            <a:spLocks/>
          </p:cNvSpPr>
          <p:nvPr/>
        </p:nvSpPr>
        <p:spPr>
          <a:xfrm>
            <a:off x="4460750" y="4524785"/>
            <a:ext cx="2996648" cy="426614"/>
          </a:xfrm>
          <a:prstGeom prst="rect">
            <a:avLst/>
          </a:prstGeom>
        </p:spPr>
        <p:txBody>
          <a:bodyPr vert="horz" lIns="68580" tIns="34290" rIns="68580" bIns="34290" rtlCol="0" anchor="b">
            <a:normAutofit/>
          </a:bodyPr>
          <a:lstStyle>
            <a:lvl1pPr algn="ctr" defTabSz="914400" rtl="0" eaLnBrk="1" latinLnBrk="0" hangingPunct="1">
              <a:lnSpc>
                <a:spcPct val="90000"/>
              </a:lnSpc>
              <a:spcBef>
                <a:spcPct val="0"/>
              </a:spcBef>
              <a:buNone/>
              <a:defRPr kumimoji="1" sz="6000" kern="1200">
                <a:solidFill>
                  <a:schemeClr val="tx1"/>
                </a:solidFill>
                <a:latin typeface="+mj-lt"/>
                <a:ea typeface="+mj-ea"/>
                <a:cs typeface="+mj-cs"/>
              </a:defRPr>
            </a:lvl1pPr>
          </a:lstStyle>
          <a:p>
            <a:r>
              <a:rPr lang="ja-JP" altLang="en-US" sz="1800" dirty="0">
                <a:solidFill>
                  <a:prstClr val="white"/>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化粧品のクリーム</a:t>
            </a:r>
          </a:p>
        </p:txBody>
      </p:sp>
      <p:sp>
        <p:nvSpPr>
          <p:cNvPr id="4" name="正方形/長方形 3"/>
          <p:cNvSpPr/>
          <p:nvPr/>
        </p:nvSpPr>
        <p:spPr>
          <a:xfrm>
            <a:off x="3094847" y="5219176"/>
            <a:ext cx="5195653" cy="738664"/>
          </a:xfrm>
          <a:prstGeom prst="rect">
            <a:avLst/>
          </a:prstGeom>
        </p:spPr>
        <p:txBody>
          <a:bodyPr wrap="none">
            <a:spAutoFit/>
          </a:bodyPr>
          <a:lstStyle/>
          <a:p>
            <a:r>
              <a:rPr lang="ja-JP" altLang="en-US" sz="2100" dirty="0">
                <a:solidFill>
                  <a:srgbClr val="FFC000"/>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有効性の高さ</a:t>
            </a:r>
            <a:endParaRPr lang="en-US" altLang="ja-JP" sz="2100" dirty="0">
              <a:solidFill>
                <a:srgbClr val="FFC000"/>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a:p>
            <a:r>
              <a:rPr lang="ja-JP" altLang="en-US" sz="2100" dirty="0">
                <a:solidFill>
                  <a:srgbClr val="FFC000"/>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「医薬品」</a:t>
            </a:r>
            <a:r>
              <a:rPr lang="en-US" altLang="ja-JP" sz="2100" dirty="0">
                <a:solidFill>
                  <a:srgbClr val="FFC000"/>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&gt;</a:t>
            </a:r>
            <a:r>
              <a:rPr lang="ja-JP" altLang="en-US" sz="2100" dirty="0">
                <a:solidFill>
                  <a:srgbClr val="FFC000"/>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「医薬部外品」</a:t>
            </a:r>
            <a:r>
              <a:rPr lang="en-US" altLang="ja-JP" sz="2100" dirty="0">
                <a:solidFill>
                  <a:srgbClr val="FFC000"/>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&gt;</a:t>
            </a:r>
            <a:r>
              <a:rPr lang="ja-JP" altLang="en-US" sz="2100" dirty="0">
                <a:solidFill>
                  <a:srgbClr val="FFC000"/>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「化粧品」</a:t>
            </a:r>
          </a:p>
        </p:txBody>
      </p:sp>
      <p:pic>
        <p:nvPicPr>
          <p:cNvPr id="5" name="図 4"/>
          <p:cNvPicPr>
            <a:picLocks noChangeAspect="1"/>
          </p:cNvPicPr>
          <p:nvPr/>
        </p:nvPicPr>
        <p:blipFill>
          <a:blip r:embed="rId5"/>
          <a:stretch>
            <a:fillRect/>
          </a:stretch>
        </p:blipFill>
        <p:spPr>
          <a:xfrm>
            <a:off x="7238977" y="3068148"/>
            <a:ext cx="1671479" cy="1898161"/>
          </a:xfrm>
          <a:prstGeom prst="rect">
            <a:avLst/>
          </a:prstGeom>
          <a:ln>
            <a:noFill/>
          </a:ln>
          <a:effectLst>
            <a:outerShdw blurRad="292100" dist="139700" dir="2700000" algn="tl" rotWithShape="0">
              <a:srgbClr val="333333">
                <a:alpha val="65000"/>
              </a:srgbClr>
            </a:outerShdw>
          </a:effectLst>
        </p:spPr>
      </p:pic>
      <p:sp>
        <p:nvSpPr>
          <p:cNvPr id="6" name="正方形/長方形 5"/>
          <p:cNvSpPr/>
          <p:nvPr/>
        </p:nvSpPr>
        <p:spPr>
          <a:xfrm>
            <a:off x="7191571" y="3277430"/>
            <a:ext cx="1107996" cy="461665"/>
          </a:xfrm>
          <a:prstGeom prst="rect">
            <a:avLst/>
          </a:prstGeom>
        </p:spPr>
        <p:txBody>
          <a:bodyPr wrap="none">
            <a:spAutoFit/>
          </a:bodyPr>
          <a:lstStyle/>
          <a:p>
            <a:r>
              <a:rPr lang="ja-JP" altLang="ja-JP" sz="1200" dirty="0" smtClean="0">
                <a:solidFill>
                  <a:prstClr val="black"/>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ロドデノール</a:t>
            </a:r>
            <a:endParaRPr lang="en-US" altLang="ja-JP" sz="1200" dirty="0" smtClean="0">
              <a:solidFill>
                <a:prstClr val="black"/>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endParaRPr>
          </a:p>
          <a:p>
            <a:r>
              <a:rPr lang="ja-JP" altLang="ja-JP" sz="1200" dirty="0" smtClean="0">
                <a:solidFill>
                  <a:prstClr val="black"/>
                </a:solidFill>
                <a:hlinkClick r:id="rId6" tooltip="医薬部外品"/>
              </a:rPr>
              <a:t>医薬</a:t>
            </a:r>
            <a:r>
              <a:rPr lang="ja-JP" altLang="ja-JP" sz="1200" dirty="0">
                <a:solidFill>
                  <a:prstClr val="black"/>
                </a:solidFill>
                <a:hlinkClick r:id="rId6" tooltip="医薬部外品"/>
              </a:rPr>
              <a:t>部外品</a:t>
            </a:r>
            <a:endParaRPr lang="ja-JP" altLang="en-US" sz="1200" dirty="0">
              <a:solidFill>
                <a:prstClr val="black"/>
              </a:solidFill>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14799969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fade">
                                      <p:cBhvr>
                                        <p:cTn id="10" dur="500"/>
                                        <p:tgtEl>
                                          <p:spTgt spid="14"/>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15"/>
                                        </p:tgtEl>
                                        <p:attrNameLst>
                                          <p:attrName>style.visibility</p:attrName>
                                        </p:attrNameLst>
                                      </p:cBhvr>
                                      <p:to>
                                        <p:strVal val="visible"/>
                                      </p:to>
                                    </p:set>
                                    <p:animEffect transition="in" filter="fade">
                                      <p:cBhvr>
                                        <p:cTn id="18" dur="500"/>
                                        <p:tgtEl>
                                          <p:spTgt spid="15"/>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fade">
                                      <p:cBhvr>
                                        <p:cTn id="23" dur="500"/>
                                        <p:tgtEl>
                                          <p:spTgt spid="10"/>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grpId="0" nodeType="click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fade">
                                      <p:cBhvr>
                                        <p:cTn id="28" dur="500"/>
                                        <p:tgtEl>
                                          <p:spTgt spid="11"/>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grpId="0" nodeType="clickEffect">
                                  <p:stCondLst>
                                    <p:cond delay="0"/>
                                  </p:stCondLst>
                                  <p:childTnLst>
                                    <p:set>
                                      <p:cBhvr>
                                        <p:cTn id="32" dur="1" fill="hold">
                                          <p:stCondLst>
                                            <p:cond delay="0"/>
                                          </p:stCondLst>
                                        </p:cTn>
                                        <p:tgtEl>
                                          <p:spTgt spid="13"/>
                                        </p:tgtEl>
                                        <p:attrNameLst>
                                          <p:attrName>style.visibility</p:attrName>
                                        </p:attrNameLst>
                                      </p:cBhvr>
                                      <p:to>
                                        <p:strVal val="visible"/>
                                      </p:to>
                                    </p:set>
                                    <p:animEffect transition="in" filter="fade">
                                      <p:cBhvr>
                                        <p:cTn id="33" dur="500"/>
                                        <p:tgtEl>
                                          <p:spTgt spid="13"/>
                                        </p:tgtEl>
                                      </p:cBhvr>
                                    </p:animEffect>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grpId="0" nodeType="clickEffect">
                                  <p:stCondLst>
                                    <p:cond delay="0"/>
                                  </p:stCondLst>
                                  <p:childTnLst>
                                    <p:set>
                                      <p:cBhvr>
                                        <p:cTn id="37" dur="1" fill="hold">
                                          <p:stCondLst>
                                            <p:cond delay="0"/>
                                          </p:stCondLst>
                                        </p:cTn>
                                        <p:tgtEl>
                                          <p:spTgt spid="4"/>
                                        </p:tgtEl>
                                        <p:attrNameLst>
                                          <p:attrName>style.visibility</p:attrName>
                                        </p:attrNameLst>
                                      </p:cBhvr>
                                      <p:to>
                                        <p:strVal val="visible"/>
                                      </p:to>
                                    </p:set>
                                    <p:animEffect transition="in" filter="fade">
                                      <p:cBhvr>
                                        <p:cTn id="38" dur="500"/>
                                        <p:tgtEl>
                                          <p:spTgt spid="4"/>
                                        </p:tgtEl>
                                      </p:cBhvr>
                                    </p:animEffect>
                                  </p:childTnLst>
                                </p:cTn>
                              </p:par>
                            </p:childTnLst>
                          </p:cTn>
                        </p:par>
                      </p:childTnLst>
                    </p:cTn>
                  </p:par>
                  <p:par>
                    <p:cTn id="39" fill="hold">
                      <p:stCondLst>
                        <p:cond delay="indefinite"/>
                      </p:stCondLst>
                      <p:childTnLst>
                        <p:par>
                          <p:cTn id="40" fill="hold">
                            <p:stCondLst>
                              <p:cond delay="0"/>
                            </p:stCondLst>
                            <p:childTnLst>
                              <p:par>
                                <p:cTn id="41" presetID="10" presetClass="entr" presetSubtype="0" fill="hold" nodeType="clickEffect">
                                  <p:stCondLst>
                                    <p:cond delay="0"/>
                                  </p:stCondLst>
                                  <p:childTnLst>
                                    <p:set>
                                      <p:cBhvr>
                                        <p:cTn id="42" dur="1" fill="hold">
                                          <p:stCondLst>
                                            <p:cond delay="0"/>
                                          </p:stCondLst>
                                        </p:cTn>
                                        <p:tgtEl>
                                          <p:spTgt spid="5"/>
                                        </p:tgtEl>
                                        <p:attrNameLst>
                                          <p:attrName>style.visibility</p:attrName>
                                        </p:attrNameLst>
                                      </p:cBhvr>
                                      <p:to>
                                        <p:strVal val="visible"/>
                                      </p:to>
                                    </p:set>
                                    <p:animEffect transition="in" filter="fade">
                                      <p:cBhvr>
                                        <p:cTn id="43" dur="500"/>
                                        <p:tgtEl>
                                          <p:spTgt spid="5"/>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6"/>
                                        </p:tgtEl>
                                        <p:attrNameLst>
                                          <p:attrName>style.visibility</p:attrName>
                                        </p:attrNameLst>
                                      </p:cBhvr>
                                      <p:to>
                                        <p:strVal val="visible"/>
                                      </p:to>
                                    </p:set>
                                    <p:animEffect transition="in" filter="fade">
                                      <p:cBhvr>
                                        <p:cTn id="46"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3" grpId="0" animBg="1"/>
      <p:bldP spid="14" grpId="0"/>
      <p:bldP spid="15" grpId="0"/>
      <p:bldP spid="4" grpId="0"/>
      <p:bldP spid="6" grpId="0"/>
    </p:bldLst>
  </p:timing>
</p:sld>
</file>

<file path=ppt/slides/slide96.xml><?xml version="1.0" encoding="utf-8"?>
<p:sld xmlns:a="http://schemas.openxmlformats.org/drawingml/2006/main" xmlns:r="http://schemas.openxmlformats.org/officeDocument/2006/relationships" xmlns:p="http://schemas.openxmlformats.org/presentationml/2006/main">
  <p:cSld>
    <p:bg>
      <p:bgPr>
        <a:solidFill>
          <a:srgbClr val="000099"/>
        </a:solidFill>
        <a:effectLst/>
      </p:bgPr>
    </p:bg>
    <p:spTree>
      <p:nvGrpSpPr>
        <p:cNvPr id="1" name=""/>
        <p:cNvGrpSpPr/>
        <p:nvPr/>
      </p:nvGrpSpPr>
      <p:grpSpPr>
        <a:xfrm>
          <a:off x="0" y="0"/>
          <a:ext cx="0" cy="0"/>
          <a:chOff x="0" y="0"/>
          <a:chExt cx="0" cy="0"/>
        </a:xfrm>
      </p:grpSpPr>
      <p:graphicFrame>
        <p:nvGraphicFramePr>
          <p:cNvPr id="6" name="表 5"/>
          <p:cNvGraphicFramePr>
            <a:graphicFrameLocks noGrp="1"/>
          </p:cNvGraphicFramePr>
          <p:nvPr>
            <p:extLst/>
          </p:nvPr>
        </p:nvGraphicFramePr>
        <p:xfrm>
          <a:off x="368545" y="2100039"/>
          <a:ext cx="8398565" cy="3453848"/>
        </p:xfrm>
        <a:graphic>
          <a:graphicData uri="http://schemas.openxmlformats.org/drawingml/2006/table">
            <a:tbl>
              <a:tblPr firstRow="1" bandRow="1">
                <a:tableStyleId>{5C22544A-7EE6-4342-B048-85BDC9FD1C3A}</a:tableStyleId>
              </a:tblPr>
              <a:tblGrid>
                <a:gridCol w="616785"/>
                <a:gridCol w="2124005"/>
                <a:gridCol w="5657775"/>
              </a:tblGrid>
              <a:tr h="1714500">
                <a:tc rowSpan="2">
                  <a:txBody>
                    <a:bodyPr/>
                    <a:lstStyle/>
                    <a:p>
                      <a:pPr algn="ctr"/>
                      <a:r>
                        <a:rPr kumimoji="1" lang="ja-JP" altLang="en-US" sz="3300" b="0" dirty="0" smtClean="0">
                          <a:solidFill>
                            <a:schemeClr val="tx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医</a:t>
                      </a:r>
                      <a:r>
                        <a:rPr kumimoji="1" lang="ja-JP" altLang="en-US" sz="3300" b="0" baseline="0" dirty="0" smtClean="0">
                          <a:solidFill>
                            <a:schemeClr val="tx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 </a:t>
                      </a:r>
                      <a:r>
                        <a:rPr kumimoji="1" lang="ja-JP" altLang="en-US" sz="3300" b="0" dirty="0" smtClean="0">
                          <a:solidFill>
                            <a:schemeClr val="tx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薬 品</a:t>
                      </a:r>
                      <a:endParaRPr kumimoji="1" lang="ja-JP" altLang="en-US" sz="3300" b="0" dirty="0">
                        <a:solidFill>
                          <a:schemeClr val="tx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a:txBody>
                  <a:tcPr marL="68580" marR="68580" marT="34290" marB="34290" vert="eaVert" anchor="ctr">
                    <a:solidFill>
                      <a:schemeClr val="bg1"/>
                    </a:solidFill>
                  </a:tcPr>
                </a:tc>
                <a:tc>
                  <a:txBody>
                    <a:bodyPr/>
                    <a:lstStyle/>
                    <a:p>
                      <a:pPr algn="ctr"/>
                      <a:r>
                        <a:rPr kumimoji="1" lang="ja-JP" altLang="en-US" sz="2400" b="0" dirty="0" smtClean="0">
                          <a:solidFill>
                            <a:schemeClr val="tx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医療用医薬品</a:t>
                      </a:r>
                      <a:endParaRPr kumimoji="1" lang="ja-JP" altLang="en-US" sz="2400" b="0" dirty="0">
                        <a:solidFill>
                          <a:schemeClr val="tx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a:txBody>
                  <a:tcPr marL="68580" marR="68580" marT="34290" marB="34290" anchor="ctr"/>
                </a:tc>
                <a:tc>
                  <a:txBody>
                    <a:bodyPr/>
                    <a:lstStyle/>
                    <a:p>
                      <a:pPr>
                        <a:lnSpc>
                          <a:spcPct val="150000"/>
                        </a:lnSpc>
                      </a:pPr>
                      <a:r>
                        <a:rPr kumimoji="1" lang="ja-JP" altLang="en-US" sz="2400" b="0" i="0" u="none" strike="noStrike" kern="1200" baseline="0" dirty="0" smtClean="0">
                          <a:solidFill>
                            <a:schemeClr val="tx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原則として医師・歯科医師の診断に基づく</a:t>
                      </a:r>
                      <a:r>
                        <a:rPr kumimoji="1" lang="ja-JP" altLang="en-US" sz="2400" b="0" i="0" u="none" strike="noStrike" kern="1200" baseline="0" dirty="0" smtClean="0">
                          <a:solidFill>
                            <a:srgbClr val="FFC000"/>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処方せんが必要</a:t>
                      </a:r>
                      <a:r>
                        <a:rPr kumimoji="1" lang="ja-JP" altLang="en-US" sz="2400" b="0" i="0" u="none" strike="noStrike" kern="1200" baseline="0" dirty="0" smtClean="0">
                          <a:solidFill>
                            <a:schemeClr val="tx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で、薬局において薬剤師から購入可能。</a:t>
                      </a:r>
                      <a:endParaRPr kumimoji="1" lang="ja-JP" altLang="en-US" sz="2400" b="0" dirty="0">
                        <a:solidFill>
                          <a:schemeClr val="tx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a:txBody>
                  <a:tcPr marL="68580" marR="68580" marT="34290" marB="34290" anchor="ctr"/>
                </a:tc>
              </a:tr>
              <a:tr h="1739348">
                <a:tc vMerge="1">
                  <a:txBody>
                    <a:bodyPr/>
                    <a:lstStyle/>
                    <a:p>
                      <a:endParaRPr kumimoji="1" lang="ja-JP" altLang="en-US" dirty="0"/>
                    </a:p>
                  </a:txBody>
                  <a:tcPr/>
                </a:tc>
                <a:tc>
                  <a:txBody>
                    <a:bodyPr/>
                    <a:lstStyle/>
                    <a:p>
                      <a:pPr algn="ctr"/>
                      <a:r>
                        <a:rPr kumimoji="1" lang="ja-JP" altLang="en-US" sz="2400" b="0" dirty="0" smtClean="0">
                          <a:solidFill>
                            <a:schemeClr val="tx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一般用医薬品（</a:t>
                      </a:r>
                      <a:r>
                        <a:rPr kumimoji="1" lang="en-US" altLang="ja-JP" sz="2400" b="0" dirty="0" smtClean="0">
                          <a:solidFill>
                            <a:schemeClr val="tx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OTC</a:t>
                      </a:r>
                      <a:r>
                        <a:rPr kumimoji="1" lang="ja-JP" altLang="en-US" sz="2400" b="0" dirty="0" smtClean="0">
                          <a:solidFill>
                            <a:schemeClr val="tx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a:t>
                      </a:r>
                      <a:endParaRPr kumimoji="1" lang="ja-JP" altLang="en-US" sz="2400" b="0" dirty="0">
                        <a:solidFill>
                          <a:schemeClr val="tx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a:txBody>
                  <a:tcPr marL="68580" marR="68580" marT="34290" marB="34290" anchor="ctr"/>
                </a:tc>
                <a:tc>
                  <a:txBody>
                    <a:bodyPr/>
                    <a:lstStyle/>
                    <a:p>
                      <a:pPr>
                        <a:lnSpc>
                          <a:spcPct val="150000"/>
                        </a:lnSpc>
                      </a:pPr>
                      <a:r>
                        <a:rPr kumimoji="1" lang="ja-JP" altLang="en-US" sz="2400" b="0" i="0" u="none" strike="noStrike" kern="1200" baseline="0" dirty="0" smtClean="0">
                          <a:solidFill>
                            <a:schemeClr val="tx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原則として「薬局」や「薬店・ドラッグストア」において薬剤師等の薬の専門家の助言を得て、</a:t>
                      </a:r>
                      <a:r>
                        <a:rPr kumimoji="1" lang="ja-JP" altLang="en-US" sz="2400" b="0" i="0" u="none" strike="noStrike" kern="1200" baseline="0" dirty="0" smtClean="0">
                          <a:solidFill>
                            <a:srgbClr val="FFC000"/>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自らの判断で購入可能</a:t>
                      </a:r>
                      <a:r>
                        <a:rPr kumimoji="1" lang="ja-JP" altLang="en-US" sz="2400" b="0" i="0" u="none" strike="noStrike" kern="1200" baseline="0" dirty="0" smtClean="0">
                          <a:solidFill>
                            <a:schemeClr val="tx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a:t>
                      </a:r>
                      <a:endParaRPr kumimoji="1" lang="ja-JP" altLang="en-US" sz="2400" b="0" dirty="0">
                        <a:solidFill>
                          <a:schemeClr val="tx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a:txBody>
                  <a:tcPr marL="68580" marR="68580" marT="34290" marB="34290" anchor="ctr"/>
                </a:tc>
              </a:tr>
            </a:tbl>
          </a:graphicData>
        </a:graphic>
      </p:graphicFrame>
      <p:sp>
        <p:nvSpPr>
          <p:cNvPr id="7" name="タイトル 1"/>
          <p:cNvSpPr txBox="1">
            <a:spLocks/>
          </p:cNvSpPr>
          <p:nvPr/>
        </p:nvSpPr>
        <p:spPr>
          <a:xfrm>
            <a:off x="0" y="1247296"/>
            <a:ext cx="9144000" cy="613808"/>
          </a:xfrm>
          <a:prstGeom prst="rect">
            <a:avLst/>
          </a:prstGeom>
        </p:spPr>
        <p:txBody>
          <a:bodyPr vert="horz" lIns="68580" tIns="34290" rIns="68580" bIns="34290" rtlCol="0" anchor="ctr">
            <a:norm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pPr algn="ctr"/>
            <a:r>
              <a:rPr lang="ja-JP" altLang="en-US" sz="3300" dirty="0">
                <a:solidFill>
                  <a:srgbClr val="FFC000"/>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医療用医薬品</a:t>
            </a:r>
            <a:r>
              <a:rPr lang="ja-JP" altLang="en-US" sz="3300" dirty="0">
                <a:solidFill>
                  <a:prstClr val="white"/>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と</a:t>
            </a:r>
            <a:r>
              <a:rPr lang="ja-JP" altLang="en-US" sz="3300" dirty="0">
                <a:solidFill>
                  <a:srgbClr val="FFC000"/>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一般用医薬品</a:t>
            </a:r>
            <a:r>
              <a:rPr lang="ja-JP" altLang="en-US" sz="3300" dirty="0">
                <a:solidFill>
                  <a:prstClr val="white"/>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の違い</a:t>
            </a:r>
          </a:p>
        </p:txBody>
      </p:sp>
    </p:spTree>
    <p:extLst>
      <p:ext uri="{BB962C8B-B14F-4D97-AF65-F5344CB8AC3E}">
        <p14:creationId xmlns:p14="http://schemas.microsoft.com/office/powerpoint/2010/main" val="833253403"/>
      </p:ext>
    </p:extLst>
  </p:cSld>
  <p:clrMapOvr>
    <a:masterClrMapping/>
  </p:clrMapOvr>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bg>
      <p:bgPr>
        <a:solidFill>
          <a:srgbClr val="000099"/>
        </a:solidFill>
        <a:effectLst/>
      </p:bgPr>
    </p:bg>
    <p:spTree>
      <p:nvGrpSpPr>
        <p:cNvPr id="1" name=""/>
        <p:cNvGrpSpPr/>
        <p:nvPr/>
      </p:nvGrpSpPr>
      <p:grpSpPr>
        <a:xfrm>
          <a:off x="0" y="0"/>
          <a:ext cx="0" cy="0"/>
          <a:chOff x="0" y="0"/>
          <a:chExt cx="0" cy="0"/>
        </a:xfrm>
      </p:grpSpPr>
      <p:sp>
        <p:nvSpPr>
          <p:cNvPr id="7" name="タイトル 1"/>
          <p:cNvSpPr txBox="1">
            <a:spLocks/>
          </p:cNvSpPr>
          <p:nvPr/>
        </p:nvSpPr>
        <p:spPr>
          <a:xfrm>
            <a:off x="0" y="1247296"/>
            <a:ext cx="9144000" cy="613808"/>
          </a:xfrm>
          <a:prstGeom prst="rect">
            <a:avLst/>
          </a:prstGeom>
        </p:spPr>
        <p:txBody>
          <a:bodyPr vert="horz" lIns="68580" tIns="34290" rIns="68580" bIns="34290" rtlCol="0" anchor="ctr">
            <a:norm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pPr algn="ctr"/>
            <a:r>
              <a:rPr lang="ja-JP" altLang="en-US" sz="3300" dirty="0">
                <a:solidFill>
                  <a:prstClr val="white"/>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一般用医薬品の分類</a:t>
            </a:r>
          </a:p>
        </p:txBody>
      </p:sp>
      <p:graphicFrame>
        <p:nvGraphicFramePr>
          <p:cNvPr id="3" name="表 2"/>
          <p:cNvGraphicFramePr>
            <a:graphicFrameLocks noGrp="1"/>
          </p:cNvGraphicFramePr>
          <p:nvPr>
            <p:extLst/>
          </p:nvPr>
        </p:nvGraphicFramePr>
        <p:xfrm>
          <a:off x="307184" y="2028827"/>
          <a:ext cx="8647273" cy="3682752"/>
        </p:xfrm>
        <a:graphic>
          <a:graphicData uri="http://schemas.openxmlformats.org/drawingml/2006/table">
            <a:tbl>
              <a:tblPr firstRow="1" bandRow="1">
                <a:tableStyleId>{5C22544A-7EE6-4342-B048-85BDC9FD1C3A}</a:tableStyleId>
              </a:tblPr>
              <a:tblGrid>
                <a:gridCol w="709851"/>
                <a:gridCol w="1567101"/>
                <a:gridCol w="1224201"/>
                <a:gridCol w="5146120"/>
              </a:tblGrid>
              <a:tr h="303758">
                <a:tc>
                  <a:txBody>
                    <a:bodyPr/>
                    <a:lstStyle/>
                    <a:p>
                      <a:pPr algn="ctr">
                        <a:lnSpc>
                          <a:spcPct val="150000"/>
                        </a:lnSpc>
                      </a:pPr>
                      <a:r>
                        <a:rPr kumimoji="1" lang="ja-JP" altLang="en-US" sz="1000" b="0" dirty="0" smtClean="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リスク</a:t>
                      </a:r>
                      <a:endParaRPr kumimoji="1" lang="ja-JP" altLang="en-US" sz="1000" b="0" dirty="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a:txBody>
                  <a:tcPr marL="68580" marR="68580" marT="34290" marB="34290" anchor="ctr"/>
                </a:tc>
                <a:tc>
                  <a:txBody>
                    <a:bodyPr/>
                    <a:lstStyle/>
                    <a:p>
                      <a:pPr algn="ctr">
                        <a:lnSpc>
                          <a:spcPct val="150000"/>
                        </a:lnSpc>
                      </a:pPr>
                      <a:r>
                        <a:rPr kumimoji="1" lang="ja-JP" altLang="en-US" sz="1000" b="0" dirty="0" smtClean="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一般医薬品の分類</a:t>
                      </a:r>
                      <a:endParaRPr kumimoji="1" lang="ja-JP" altLang="en-US" sz="1000" b="0" dirty="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a:txBody>
                  <a:tcPr marL="68580" marR="68580" marT="34290" marB="34290" anchor="ctr"/>
                </a:tc>
                <a:tc>
                  <a:txBody>
                    <a:bodyPr/>
                    <a:lstStyle/>
                    <a:p>
                      <a:pPr algn="ctr">
                        <a:lnSpc>
                          <a:spcPct val="150000"/>
                        </a:lnSpc>
                      </a:pPr>
                      <a:r>
                        <a:rPr kumimoji="1" lang="ja-JP" altLang="en-US" sz="1000" b="0" dirty="0" smtClean="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販売できる人</a:t>
                      </a:r>
                      <a:endParaRPr kumimoji="1" lang="ja-JP" altLang="en-US" sz="1000" b="0" dirty="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a:txBody>
                  <a:tcPr marL="68580" marR="68580" marT="34290" marB="34290" anchor="ctr"/>
                </a:tc>
                <a:tc>
                  <a:txBody>
                    <a:bodyPr/>
                    <a:lstStyle/>
                    <a:p>
                      <a:pPr algn="ctr">
                        <a:lnSpc>
                          <a:spcPct val="150000"/>
                        </a:lnSpc>
                      </a:pPr>
                      <a:r>
                        <a:rPr kumimoji="1" lang="ja-JP" altLang="en-US" sz="1000" b="0" dirty="0" smtClean="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販売に際しての情報提供</a:t>
                      </a:r>
                      <a:endParaRPr kumimoji="1" lang="ja-JP" altLang="en-US" sz="1000" b="0" dirty="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a:txBody>
                  <a:tcPr marL="68580" marR="68580" marT="34290" marB="34290" anchor="ctr"/>
                </a:tc>
              </a:tr>
              <a:tr h="1148715">
                <a:tc rowSpan="3">
                  <a:txBody>
                    <a:bodyPr/>
                    <a:lstStyle/>
                    <a:p>
                      <a:pPr algn="ctr">
                        <a:lnSpc>
                          <a:spcPct val="150000"/>
                        </a:lnSpc>
                      </a:pPr>
                      <a:r>
                        <a:rPr kumimoji="1" lang="ja-JP" altLang="en-US" sz="1000" b="0" dirty="0" smtClean="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高い</a:t>
                      </a:r>
                      <a:endParaRPr kumimoji="1" lang="en-US" altLang="ja-JP" sz="1000" b="0" dirty="0" smtClean="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a:p>
                      <a:pPr algn="ctr">
                        <a:lnSpc>
                          <a:spcPct val="150000"/>
                        </a:lnSpc>
                      </a:pPr>
                      <a:r>
                        <a:rPr kumimoji="1" lang="ja-JP" altLang="en-US" sz="1000" b="0" dirty="0" smtClean="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　</a:t>
                      </a:r>
                      <a:endParaRPr kumimoji="1" lang="en-US" altLang="ja-JP" sz="1000" b="0" dirty="0" smtClean="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a:p>
                      <a:pPr algn="ctr">
                        <a:lnSpc>
                          <a:spcPct val="150000"/>
                        </a:lnSpc>
                      </a:pPr>
                      <a:endParaRPr kumimoji="1" lang="en-US" altLang="ja-JP" sz="1000" b="0" dirty="0" smtClean="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a:p>
                      <a:pPr algn="ctr">
                        <a:lnSpc>
                          <a:spcPct val="150000"/>
                        </a:lnSpc>
                      </a:pPr>
                      <a:endParaRPr kumimoji="1" lang="en-US" altLang="ja-JP" sz="1000" b="0" dirty="0" smtClean="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a:p>
                      <a:pPr algn="ctr">
                        <a:lnSpc>
                          <a:spcPct val="150000"/>
                        </a:lnSpc>
                      </a:pPr>
                      <a:endParaRPr kumimoji="1" lang="en-US" altLang="ja-JP" sz="1000" b="0" dirty="0" smtClean="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a:p>
                      <a:pPr algn="ctr">
                        <a:lnSpc>
                          <a:spcPct val="150000"/>
                        </a:lnSpc>
                      </a:pPr>
                      <a:endParaRPr kumimoji="1" lang="en-US" altLang="ja-JP" sz="1000" b="0" dirty="0" smtClean="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a:p>
                      <a:pPr algn="ctr">
                        <a:lnSpc>
                          <a:spcPct val="150000"/>
                        </a:lnSpc>
                      </a:pPr>
                      <a:endParaRPr kumimoji="1" lang="en-US" altLang="ja-JP" sz="1000" b="0" dirty="0" smtClean="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a:p>
                      <a:pPr algn="ctr">
                        <a:lnSpc>
                          <a:spcPct val="150000"/>
                        </a:lnSpc>
                      </a:pPr>
                      <a:endParaRPr kumimoji="1" lang="en-US" altLang="ja-JP" sz="1000" b="0" dirty="0" smtClean="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a:p>
                      <a:pPr algn="ctr">
                        <a:lnSpc>
                          <a:spcPct val="150000"/>
                        </a:lnSpc>
                      </a:pPr>
                      <a:r>
                        <a:rPr kumimoji="1" lang="ja-JP" altLang="en-US" sz="1000" b="0" dirty="0" smtClean="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低い</a:t>
                      </a:r>
                      <a:endParaRPr kumimoji="1" lang="ja-JP" altLang="en-US" sz="1000" b="0" dirty="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a:txBody>
                  <a:tcPr marL="68580" marR="68580" marT="34290" marB="34290" anchor="ctr">
                    <a:solidFill>
                      <a:schemeClr val="bg1"/>
                    </a:solidFill>
                  </a:tcPr>
                </a:tc>
                <a:tc>
                  <a:txBody>
                    <a:bodyPr/>
                    <a:lstStyle/>
                    <a:p>
                      <a:pPr algn="ctr">
                        <a:lnSpc>
                          <a:spcPct val="150000"/>
                        </a:lnSpc>
                      </a:pPr>
                      <a:r>
                        <a:rPr kumimoji="1" lang="ja-JP" altLang="en-US" sz="1400" b="0" i="0" u="none" strike="noStrike" kern="1200" baseline="0" dirty="0" smtClean="0">
                          <a:solidFill>
                            <a:schemeClr val="dk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第一類医薬品</a:t>
                      </a:r>
                      <a:endParaRPr kumimoji="1" lang="ja-JP" altLang="en-US" sz="1000" b="0" dirty="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a:txBody>
                  <a:tcPr marL="68580" marR="68580" marT="34290" marB="34290" anchor="ctr"/>
                </a:tc>
                <a:tc>
                  <a:txBody>
                    <a:bodyPr/>
                    <a:lstStyle/>
                    <a:p>
                      <a:pPr algn="ctr">
                        <a:lnSpc>
                          <a:spcPct val="150000"/>
                        </a:lnSpc>
                      </a:pPr>
                      <a:r>
                        <a:rPr kumimoji="1" lang="ja-JP" altLang="en-US" sz="1000" b="0" dirty="0" smtClean="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薬剤師</a:t>
                      </a:r>
                      <a:endParaRPr kumimoji="1" lang="ja-JP" altLang="en-US" sz="1000" b="0" dirty="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a:txBody>
                  <a:tcPr marL="68580" marR="68580" marT="34290" marB="34290" anchor="ctr"/>
                </a:tc>
                <a:tc>
                  <a:txBody>
                    <a:bodyPr/>
                    <a:lstStyle/>
                    <a:p>
                      <a:pPr>
                        <a:lnSpc>
                          <a:spcPct val="150000"/>
                        </a:lnSpc>
                      </a:pPr>
                      <a:r>
                        <a:rPr kumimoji="1" lang="ja-JP" altLang="en-US" sz="1400" b="0" i="0" u="none" strike="noStrike" kern="1200" baseline="0" dirty="0" smtClean="0">
                          <a:solidFill>
                            <a:schemeClr val="dk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○原則、書面による情報提供「使用上の注意」等について義務</a:t>
                      </a:r>
                      <a:endParaRPr kumimoji="1" lang="en-US" altLang="ja-JP" sz="1400" b="0" i="0" u="none" strike="noStrike" kern="1200" baseline="0" dirty="0" smtClean="0">
                        <a:solidFill>
                          <a:schemeClr val="dk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a:p>
                      <a:pPr>
                        <a:lnSpc>
                          <a:spcPct val="150000"/>
                        </a:lnSpc>
                      </a:pPr>
                      <a:r>
                        <a:rPr kumimoji="1" lang="ja-JP" altLang="en-US" sz="1400" b="0" i="0" u="none" strike="noStrike" kern="1200" baseline="0" dirty="0" smtClean="0">
                          <a:solidFill>
                            <a:schemeClr val="dk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○対面販売</a:t>
                      </a:r>
                    </a:p>
                    <a:p>
                      <a:pPr>
                        <a:lnSpc>
                          <a:spcPct val="150000"/>
                        </a:lnSpc>
                      </a:pPr>
                      <a:r>
                        <a:rPr kumimoji="1" lang="ja-JP" altLang="en-US" sz="1400" b="0" i="0" u="none" strike="noStrike" kern="1200" baseline="0" dirty="0" smtClean="0">
                          <a:solidFill>
                            <a:schemeClr val="dk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○第</a:t>
                      </a:r>
                      <a:r>
                        <a:rPr kumimoji="1" lang="en-US" altLang="ja-JP" sz="1400" b="0" i="0" u="none" strike="noStrike" kern="1200" baseline="0" dirty="0" smtClean="0">
                          <a:solidFill>
                            <a:schemeClr val="dk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1</a:t>
                      </a:r>
                      <a:r>
                        <a:rPr kumimoji="1" lang="ja-JP" altLang="en-US" sz="1400" b="0" i="0" u="none" strike="noStrike" kern="1200" baseline="0" dirty="0" smtClean="0">
                          <a:solidFill>
                            <a:schemeClr val="dk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類医薬品 の表示が必要</a:t>
                      </a:r>
                      <a:endParaRPr kumimoji="1" lang="ja-JP" altLang="en-US" sz="1000" b="0" dirty="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a:txBody>
                  <a:tcPr marL="68580" marR="68580" marT="34290" marB="34290" anchor="ctr"/>
                </a:tc>
              </a:tr>
              <a:tr h="1499501">
                <a:tc vMerge="1">
                  <a:txBody>
                    <a:bodyPr/>
                    <a:lstStyle/>
                    <a:p>
                      <a:endParaRPr kumimoji="1" lang="ja-JP" altLang="en-US" dirty="0"/>
                    </a:p>
                  </a:txBody>
                  <a:tcPr/>
                </a:tc>
                <a:tc>
                  <a:txBody>
                    <a:bodyPr/>
                    <a:lstStyle/>
                    <a:p>
                      <a:pPr algn="ctr">
                        <a:lnSpc>
                          <a:spcPct val="150000"/>
                        </a:lnSpc>
                      </a:pPr>
                      <a:r>
                        <a:rPr kumimoji="1" lang="ja-JP" altLang="en-US" sz="1400" b="0" i="0" u="none" strike="noStrike" kern="1200" baseline="0" dirty="0" smtClean="0">
                          <a:solidFill>
                            <a:schemeClr val="dk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第二類医薬品</a:t>
                      </a:r>
                      <a:endParaRPr kumimoji="1" lang="ja-JP" altLang="en-US" sz="1000" b="0" dirty="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a:txBody>
                  <a:tcPr marL="68580" marR="68580" marT="34290" marB="34290" anchor="ctr"/>
                </a:tc>
                <a:tc rowSpan="2">
                  <a:txBody>
                    <a:bodyPr/>
                    <a:lstStyle/>
                    <a:p>
                      <a:pPr algn="ctr">
                        <a:lnSpc>
                          <a:spcPct val="150000"/>
                        </a:lnSpc>
                      </a:pPr>
                      <a:r>
                        <a:rPr kumimoji="1" lang="ja-JP" altLang="en-US" sz="1400" b="0" i="0" u="none" strike="noStrike" kern="1200" baseline="0" dirty="0" smtClean="0">
                          <a:solidFill>
                            <a:schemeClr val="dk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薬剤師又は</a:t>
                      </a:r>
                    </a:p>
                    <a:p>
                      <a:pPr algn="ctr">
                        <a:lnSpc>
                          <a:spcPct val="150000"/>
                        </a:lnSpc>
                      </a:pPr>
                      <a:r>
                        <a:rPr kumimoji="1" lang="ja-JP" altLang="en-US" sz="1400" b="0" i="0" u="none" strike="noStrike" kern="1200" baseline="0" dirty="0" smtClean="0">
                          <a:solidFill>
                            <a:schemeClr val="dk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登録販売者</a:t>
                      </a:r>
                      <a:endParaRPr kumimoji="1" lang="ja-JP" altLang="en-US" sz="1000" b="0" dirty="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a:txBody>
                  <a:tcPr marL="68580" marR="68580" marT="34290" marB="34290" anchor="ctr"/>
                </a:tc>
                <a:tc>
                  <a:txBody>
                    <a:bodyPr/>
                    <a:lstStyle/>
                    <a:p>
                      <a:pPr>
                        <a:lnSpc>
                          <a:spcPct val="150000"/>
                        </a:lnSpc>
                      </a:pPr>
                      <a:r>
                        <a:rPr kumimoji="1" lang="ja-JP" altLang="en-US" sz="1400" b="0" i="0" u="none" strike="noStrike" kern="1200" baseline="0" dirty="0" smtClean="0">
                          <a:solidFill>
                            <a:schemeClr val="dk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○書面による情報提供「使用上の注意」等について努力義務</a:t>
                      </a:r>
                    </a:p>
                    <a:p>
                      <a:pPr>
                        <a:lnSpc>
                          <a:spcPct val="150000"/>
                        </a:lnSpc>
                      </a:pPr>
                      <a:r>
                        <a:rPr kumimoji="1" lang="ja-JP" altLang="en-US" sz="1400" b="0" i="0" u="none" strike="noStrike" kern="1200" baseline="0" dirty="0" smtClean="0">
                          <a:solidFill>
                            <a:schemeClr val="dk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○第</a:t>
                      </a:r>
                      <a:r>
                        <a:rPr kumimoji="1" lang="en-US" altLang="ja-JP" sz="1400" b="0" i="0" u="none" strike="noStrike" kern="1200" baseline="0" dirty="0" smtClean="0">
                          <a:solidFill>
                            <a:schemeClr val="dk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2</a:t>
                      </a:r>
                      <a:r>
                        <a:rPr kumimoji="1" lang="ja-JP" altLang="en-US" sz="1400" b="0" i="0" u="none" strike="noStrike" kern="1200" baseline="0" dirty="0" smtClean="0">
                          <a:solidFill>
                            <a:schemeClr val="dk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類医薬品 の表示が必要</a:t>
                      </a:r>
                    </a:p>
                    <a:p>
                      <a:pPr>
                        <a:lnSpc>
                          <a:spcPct val="150000"/>
                        </a:lnSpc>
                      </a:pPr>
                      <a:r>
                        <a:rPr kumimoji="1" lang="ja-JP" altLang="en-US" sz="1400" b="0" i="0" u="none" strike="noStrike" kern="1200" baseline="0" dirty="0" smtClean="0">
                          <a:solidFill>
                            <a:schemeClr val="dk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○指定第二類医薬品では、第２類医薬品 又は</a:t>
                      </a:r>
                      <a:endParaRPr kumimoji="1" lang="en-US" altLang="ja-JP" sz="1400" b="0" i="0" u="none" strike="noStrike" kern="1200" baseline="0" dirty="0" smtClean="0">
                        <a:solidFill>
                          <a:schemeClr val="dk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a:p>
                      <a:pPr>
                        <a:lnSpc>
                          <a:spcPct val="150000"/>
                        </a:lnSpc>
                      </a:pPr>
                      <a:r>
                        <a:rPr kumimoji="1" lang="ja-JP" altLang="en-US" sz="1400" b="0" i="0" u="none" strike="noStrike" kern="1200" baseline="0" dirty="0" smtClean="0">
                          <a:solidFill>
                            <a:schemeClr val="dk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　第２類医薬品 の表示が必要</a:t>
                      </a:r>
                      <a:endParaRPr kumimoji="1" lang="ja-JP" altLang="en-US" sz="1000" b="0" dirty="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a:txBody>
                  <a:tcPr marL="68580" marR="68580" marT="34290" marB="34290" anchor="ctr"/>
                </a:tc>
              </a:tr>
              <a:tr h="730778">
                <a:tc vMerge="1">
                  <a:txBody>
                    <a:bodyPr/>
                    <a:lstStyle/>
                    <a:p>
                      <a:endParaRPr kumimoji="1" lang="ja-JP" altLang="en-US" dirty="0"/>
                    </a:p>
                  </a:txBody>
                  <a:tcPr/>
                </a:tc>
                <a:tc>
                  <a:txBody>
                    <a:bodyPr/>
                    <a:lstStyle/>
                    <a:p>
                      <a:pPr algn="ctr">
                        <a:lnSpc>
                          <a:spcPct val="150000"/>
                        </a:lnSpc>
                      </a:pPr>
                      <a:r>
                        <a:rPr kumimoji="1" lang="ja-JP" altLang="en-US" sz="1400" b="0" i="0" u="none" strike="noStrike" kern="1200" baseline="0" dirty="0" smtClean="0">
                          <a:solidFill>
                            <a:schemeClr val="dk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第三類医薬品</a:t>
                      </a:r>
                      <a:endParaRPr kumimoji="1" lang="ja-JP" altLang="en-US" sz="1000" b="0" dirty="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a:txBody>
                  <a:tcPr marL="68580" marR="68580" marT="34290" marB="34290" anchor="ctr"/>
                </a:tc>
                <a:tc vMerge="1">
                  <a:txBody>
                    <a:bodyPr/>
                    <a:lstStyle/>
                    <a:p>
                      <a:endParaRPr kumimoji="1" lang="ja-JP" altLang="en-US" dirty="0"/>
                    </a:p>
                  </a:txBody>
                  <a:tcPr/>
                </a:tc>
                <a:tc>
                  <a:txBody>
                    <a:bodyPr/>
                    <a:lstStyle/>
                    <a:p>
                      <a:pPr>
                        <a:lnSpc>
                          <a:spcPct val="150000"/>
                        </a:lnSpc>
                      </a:pPr>
                      <a:r>
                        <a:rPr kumimoji="1" lang="ja-JP" altLang="en-US" sz="1400" b="0" i="0" u="none" strike="noStrike" kern="1200" baseline="0" dirty="0" smtClean="0">
                          <a:solidFill>
                            <a:schemeClr val="dk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○情報提供の義務又は努力義務に関する規定がない</a:t>
                      </a:r>
                      <a:endParaRPr kumimoji="1" lang="ja-JP" altLang="en-US" sz="1000" b="0" dirty="0">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a:txBody>
                  <a:tcPr marL="68580" marR="68580" marT="34290" marB="34290" anchor="ctr"/>
                </a:tc>
              </a:tr>
            </a:tbl>
          </a:graphicData>
        </a:graphic>
      </p:graphicFrame>
      <p:sp>
        <p:nvSpPr>
          <p:cNvPr id="4" name="正方形/長方形 3"/>
          <p:cNvSpPr/>
          <p:nvPr/>
        </p:nvSpPr>
        <p:spPr>
          <a:xfrm>
            <a:off x="4036219" y="3106961"/>
            <a:ext cx="985838" cy="250031"/>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sp>
        <p:nvSpPr>
          <p:cNvPr id="8" name="正方形/長方形 7"/>
          <p:cNvSpPr/>
          <p:nvPr/>
        </p:nvSpPr>
        <p:spPr>
          <a:xfrm>
            <a:off x="4036219" y="3933057"/>
            <a:ext cx="985838" cy="216024"/>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sp>
        <p:nvSpPr>
          <p:cNvPr id="9" name="正方形/長方形 8"/>
          <p:cNvSpPr/>
          <p:nvPr/>
        </p:nvSpPr>
        <p:spPr>
          <a:xfrm>
            <a:off x="5922170" y="4293096"/>
            <a:ext cx="1170110" cy="24300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sp>
        <p:nvSpPr>
          <p:cNvPr id="10" name="正方形/長方形 9"/>
          <p:cNvSpPr/>
          <p:nvPr/>
        </p:nvSpPr>
        <p:spPr>
          <a:xfrm>
            <a:off x="4036221" y="4581128"/>
            <a:ext cx="1111843" cy="216024"/>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sp>
        <p:nvSpPr>
          <p:cNvPr id="11" name="正方形/長方形 10"/>
          <p:cNvSpPr/>
          <p:nvPr/>
        </p:nvSpPr>
        <p:spPr>
          <a:xfrm>
            <a:off x="6229325" y="4293096"/>
            <a:ext cx="142875" cy="20250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sp>
        <p:nvSpPr>
          <p:cNvPr id="5" name="円/楕円 4"/>
          <p:cNvSpPr/>
          <p:nvPr/>
        </p:nvSpPr>
        <p:spPr>
          <a:xfrm>
            <a:off x="4214813" y="4618952"/>
            <a:ext cx="178200" cy="178200"/>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sp>
        <p:nvSpPr>
          <p:cNvPr id="2" name="上下矢印 1"/>
          <p:cNvSpPr/>
          <p:nvPr/>
        </p:nvSpPr>
        <p:spPr>
          <a:xfrm>
            <a:off x="516366" y="3164683"/>
            <a:ext cx="258184" cy="1920323"/>
          </a:xfrm>
          <a:prstGeom prst="upDownArrow">
            <a:avLst/>
          </a:prstGeom>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spTree>
    <p:extLst>
      <p:ext uri="{BB962C8B-B14F-4D97-AF65-F5344CB8AC3E}">
        <p14:creationId xmlns:p14="http://schemas.microsoft.com/office/powerpoint/2010/main" val="991370432"/>
      </p:ext>
    </p:extLst>
  </p:cSld>
  <p:clrMapOvr>
    <a:masterClrMapping/>
  </p:clrMapOvr>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bg>
      <p:bgPr>
        <a:solidFill>
          <a:srgbClr val="000099"/>
        </a:solidFill>
        <a:effectLst/>
      </p:bgPr>
    </p:bg>
    <p:spTree>
      <p:nvGrpSpPr>
        <p:cNvPr id="1" name=""/>
        <p:cNvGrpSpPr/>
        <p:nvPr/>
      </p:nvGrpSpPr>
      <p:grpSpPr>
        <a:xfrm>
          <a:off x="0" y="0"/>
          <a:ext cx="0" cy="0"/>
          <a:chOff x="0" y="0"/>
          <a:chExt cx="0" cy="0"/>
        </a:xfrm>
      </p:grpSpPr>
      <p:sp>
        <p:nvSpPr>
          <p:cNvPr id="4" name="正方形/長方形 3"/>
          <p:cNvSpPr/>
          <p:nvPr/>
        </p:nvSpPr>
        <p:spPr>
          <a:xfrm>
            <a:off x="1328661" y="1689408"/>
            <a:ext cx="7176053" cy="4154984"/>
          </a:xfrm>
          <a:prstGeom prst="rect">
            <a:avLst/>
          </a:prstGeom>
        </p:spPr>
        <p:txBody>
          <a:bodyPr wrap="square">
            <a:spAutoFit/>
          </a:bodyPr>
          <a:lstStyle/>
          <a:p>
            <a:pPr>
              <a:lnSpc>
                <a:spcPct val="200000"/>
              </a:lnSpc>
            </a:pPr>
            <a:r>
              <a:rPr lang="ja-JP" altLang="en-US" sz="2400" dirty="0">
                <a:solidFill>
                  <a:prstClr val="white"/>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 </a:t>
            </a:r>
            <a:r>
              <a:rPr lang="ja-JP" altLang="en-US" sz="2400" dirty="0">
                <a:solidFill>
                  <a:srgbClr val="FFC000"/>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一般用医薬品の取扱いに関する対応</a:t>
            </a:r>
            <a:endParaRPr lang="en-US" altLang="ja-JP" sz="2400" dirty="0">
              <a:solidFill>
                <a:srgbClr val="FFC000"/>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a:p>
            <a:pPr>
              <a:lnSpc>
                <a:spcPct val="200000"/>
              </a:lnSpc>
            </a:pPr>
            <a:r>
              <a:rPr lang="ja-JP" altLang="en-US" sz="2400" dirty="0">
                <a:solidFill>
                  <a:prstClr val="white"/>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　ポイント</a:t>
            </a:r>
            <a:endParaRPr lang="en-US" altLang="ja-JP" sz="2400" dirty="0">
              <a:solidFill>
                <a:prstClr val="white"/>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a:p>
            <a:pPr>
              <a:lnSpc>
                <a:spcPct val="200000"/>
              </a:lnSpc>
            </a:pPr>
            <a:r>
              <a:rPr lang="ja-JP" altLang="en-US" sz="2100" dirty="0">
                <a:solidFill>
                  <a:prstClr val="white"/>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　●</a:t>
            </a:r>
            <a:r>
              <a:rPr lang="ja-JP" altLang="en-US" sz="2100" dirty="0">
                <a:solidFill>
                  <a:prstClr val="white"/>
                </a:solidFill>
                <a:latin typeface="メイリオ" panose="020B0604030504040204" pitchFamily="50" charset="-128"/>
                <a:ea typeface="メイリオ" panose="020B0604030504040204" pitchFamily="50" charset="-128"/>
                <a:cs typeface="メイリオ" panose="020B0604030504040204" pitchFamily="50" charset="-128"/>
              </a:rPr>
              <a:t>学校での一般用医薬品の管理に関する</a:t>
            </a:r>
            <a:r>
              <a:rPr lang="ja-JP" altLang="en-US" sz="2100" dirty="0">
                <a:solidFill>
                  <a:srgbClr val="FFC000"/>
                </a:solidFill>
                <a:latin typeface="メイリオ" panose="020B0604030504040204" pitchFamily="50" charset="-128"/>
                <a:ea typeface="メイリオ" panose="020B0604030504040204" pitchFamily="50" charset="-128"/>
                <a:cs typeface="メイリオ" panose="020B0604030504040204" pitchFamily="50" charset="-128"/>
              </a:rPr>
              <a:t>責任者は</a:t>
            </a:r>
            <a:endParaRPr lang="en-US" altLang="ja-JP" sz="2100" dirty="0">
              <a:solidFill>
                <a:srgbClr val="FFC000"/>
              </a:solidFill>
              <a:latin typeface="メイリオ" panose="020B0604030504040204" pitchFamily="50" charset="-128"/>
              <a:ea typeface="メイリオ" panose="020B0604030504040204" pitchFamily="50" charset="-128"/>
              <a:cs typeface="メイリオ" panose="020B0604030504040204" pitchFamily="50" charset="-128"/>
            </a:endParaRPr>
          </a:p>
          <a:p>
            <a:pPr>
              <a:lnSpc>
                <a:spcPct val="200000"/>
              </a:lnSpc>
            </a:pPr>
            <a:r>
              <a:rPr lang="ja-JP" altLang="en-US" sz="2100" dirty="0">
                <a:solidFill>
                  <a:prstClr val="white"/>
                </a:solidFill>
                <a:latin typeface="メイリオ" panose="020B0604030504040204" pitchFamily="50" charset="-128"/>
                <a:ea typeface="メイリオ" panose="020B0604030504040204" pitchFamily="50" charset="-128"/>
                <a:cs typeface="メイリオ" panose="020B0604030504040204" pitchFamily="50" charset="-128"/>
              </a:rPr>
              <a:t>　　</a:t>
            </a:r>
            <a:r>
              <a:rPr lang="ja-JP" altLang="en-US" sz="2100" dirty="0">
                <a:solidFill>
                  <a:srgbClr val="FFC000"/>
                </a:solidFill>
                <a:latin typeface="メイリオ" panose="020B0604030504040204" pitchFamily="50" charset="-128"/>
                <a:ea typeface="メイリオ" panose="020B0604030504040204" pitchFamily="50" charset="-128"/>
                <a:cs typeface="メイリオ" panose="020B0604030504040204" pitchFamily="50" charset="-128"/>
              </a:rPr>
              <a:t>校長先生</a:t>
            </a:r>
            <a:r>
              <a:rPr lang="ja-JP" altLang="en-US" sz="2100" dirty="0">
                <a:solidFill>
                  <a:prstClr val="white"/>
                </a:solidFill>
                <a:latin typeface="メイリオ" panose="020B0604030504040204" pitchFamily="50" charset="-128"/>
                <a:ea typeface="メイリオ" panose="020B0604030504040204" pitchFamily="50" charset="-128"/>
                <a:cs typeface="メイリオ" panose="020B0604030504040204" pitchFamily="50" charset="-128"/>
              </a:rPr>
              <a:t>であること。</a:t>
            </a:r>
            <a:endParaRPr lang="en-US" altLang="ja-JP" sz="2100" dirty="0">
              <a:solidFill>
                <a:prstClr val="white"/>
              </a:solidFill>
              <a:latin typeface="メイリオ" panose="020B0604030504040204" pitchFamily="50" charset="-128"/>
              <a:ea typeface="メイリオ" panose="020B0604030504040204" pitchFamily="50" charset="-128"/>
              <a:cs typeface="メイリオ" panose="020B0604030504040204" pitchFamily="50" charset="-128"/>
            </a:endParaRPr>
          </a:p>
          <a:p>
            <a:pPr>
              <a:lnSpc>
                <a:spcPct val="200000"/>
              </a:lnSpc>
            </a:pPr>
            <a:r>
              <a:rPr lang="ja-JP" altLang="en-US" sz="2100" dirty="0">
                <a:solidFill>
                  <a:prstClr val="white"/>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　●</a:t>
            </a:r>
            <a:r>
              <a:rPr lang="ja-JP" altLang="en-US" sz="2100" dirty="0">
                <a:solidFill>
                  <a:prstClr val="white"/>
                </a:solidFill>
                <a:latin typeface="メイリオ" panose="020B0604030504040204" pitchFamily="50" charset="-128"/>
                <a:ea typeface="メイリオ" panose="020B0604030504040204" pitchFamily="50" charset="-128"/>
                <a:cs typeface="メイリオ" panose="020B0604030504040204" pitchFamily="50" charset="-128"/>
              </a:rPr>
              <a:t>一般用医薬品の取扱いについては、教職員の</a:t>
            </a:r>
            <a:endParaRPr lang="en-US" altLang="ja-JP" sz="2100" dirty="0">
              <a:solidFill>
                <a:prstClr val="white"/>
              </a:solidFill>
              <a:latin typeface="メイリオ" panose="020B0604030504040204" pitchFamily="50" charset="-128"/>
              <a:ea typeface="メイリオ" panose="020B0604030504040204" pitchFamily="50" charset="-128"/>
              <a:cs typeface="メイリオ" panose="020B0604030504040204" pitchFamily="50" charset="-128"/>
            </a:endParaRPr>
          </a:p>
          <a:p>
            <a:pPr>
              <a:lnSpc>
                <a:spcPct val="200000"/>
              </a:lnSpc>
            </a:pPr>
            <a:r>
              <a:rPr lang="ja-JP" altLang="en-US" sz="2100" dirty="0">
                <a:solidFill>
                  <a:prstClr val="white"/>
                </a:solidFill>
                <a:latin typeface="メイリオ" panose="020B0604030504040204" pitchFamily="50" charset="-128"/>
                <a:ea typeface="メイリオ" panose="020B0604030504040204" pitchFamily="50" charset="-128"/>
                <a:cs typeface="メイリオ" panose="020B0604030504040204" pitchFamily="50" charset="-128"/>
              </a:rPr>
              <a:t>　　</a:t>
            </a:r>
            <a:r>
              <a:rPr lang="ja-JP" altLang="en-US" sz="2100" dirty="0">
                <a:solidFill>
                  <a:srgbClr val="FFC000"/>
                </a:solidFill>
                <a:latin typeface="メイリオ" panose="020B0604030504040204" pitchFamily="50" charset="-128"/>
                <a:ea typeface="メイリオ" panose="020B0604030504040204" pitchFamily="50" charset="-128"/>
                <a:cs typeface="メイリオ" panose="020B0604030504040204" pitchFamily="50" charset="-128"/>
              </a:rPr>
              <a:t>共通理解</a:t>
            </a:r>
            <a:r>
              <a:rPr lang="ja-JP" altLang="en-US" sz="2100" dirty="0">
                <a:solidFill>
                  <a:prstClr val="white"/>
                </a:solidFill>
                <a:latin typeface="メイリオ" panose="020B0604030504040204" pitchFamily="50" charset="-128"/>
                <a:ea typeface="メイリオ" panose="020B0604030504040204" pitchFamily="50" charset="-128"/>
                <a:cs typeface="メイリオ" panose="020B0604030504040204" pitchFamily="50" charset="-128"/>
              </a:rPr>
              <a:t>を図ること。</a:t>
            </a:r>
            <a:endParaRPr lang="ja-JP" altLang="en-US" sz="2100" dirty="0">
              <a:solidFill>
                <a:prstClr val="white"/>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5" name="正方形/長方形 4"/>
          <p:cNvSpPr/>
          <p:nvPr/>
        </p:nvSpPr>
        <p:spPr>
          <a:xfrm>
            <a:off x="0" y="1245349"/>
            <a:ext cx="9144000" cy="600164"/>
          </a:xfrm>
          <a:prstGeom prst="rect">
            <a:avLst/>
          </a:prstGeom>
        </p:spPr>
        <p:txBody>
          <a:bodyPr wrap="square">
            <a:spAutoFit/>
          </a:bodyPr>
          <a:lstStyle/>
          <a:p>
            <a:pPr algn="ctr"/>
            <a:r>
              <a:rPr lang="ja-JP" altLang="en-US" sz="3300" dirty="0">
                <a:solidFill>
                  <a:prstClr val="white"/>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学校での医薬品取扱いに関する対応</a:t>
            </a:r>
            <a:endParaRPr lang="ja-JP" altLang="en-US" dirty="0">
              <a:solidFill>
                <a:prstClr val="white"/>
              </a:solidFill>
            </a:endParaRPr>
          </a:p>
        </p:txBody>
      </p:sp>
    </p:spTree>
    <p:extLst>
      <p:ext uri="{BB962C8B-B14F-4D97-AF65-F5344CB8AC3E}">
        <p14:creationId xmlns:p14="http://schemas.microsoft.com/office/powerpoint/2010/main" val="34543370"/>
      </p:ext>
    </p:extLst>
  </p:cSld>
  <p:clrMapOvr>
    <a:masterClrMapping/>
  </p:clrMapOvr>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bg>
      <p:bgPr>
        <a:solidFill>
          <a:srgbClr val="000099"/>
        </a:solidFill>
        <a:effectLst/>
      </p:bgPr>
    </p:bg>
    <p:spTree>
      <p:nvGrpSpPr>
        <p:cNvPr id="1" name=""/>
        <p:cNvGrpSpPr/>
        <p:nvPr/>
      </p:nvGrpSpPr>
      <p:grpSpPr>
        <a:xfrm>
          <a:off x="0" y="0"/>
          <a:ext cx="0" cy="0"/>
          <a:chOff x="0" y="0"/>
          <a:chExt cx="0" cy="0"/>
        </a:xfrm>
      </p:grpSpPr>
      <p:sp>
        <p:nvSpPr>
          <p:cNvPr id="4" name="正方形/長方形 3"/>
          <p:cNvSpPr/>
          <p:nvPr/>
        </p:nvSpPr>
        <p:spPr>
          <a:xfrm>
            <a:off x="1137174" y="2445167"/>
            <a:ext cx="7478968" cy="2308324"/>
          </a:xfrm>
          <a:prstGeom prst="rect">
            <a:avLst/>
          </a:prstGeom>
        </p:spPr>
        <p:txBody>
          <a:bodyPr wrap="square">
            <a:spAutoFit/>
          </a:bodyPr>
          <a:lstStyle/>
          <a:p>
            <a:pPr>
              <a:lnSpc>
                <a:spcPct val="200000"/>
              </a:lnSpc>
            </a:pPr>
            <a:r>
              <a:rPr lang="ja-JP" altLang="en-US" sz="2400" dirty="0">
                <a:solidFill>
                  <a:prstClr val="white"/>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一般用医薬品の保管や使用状況などについては、　　養護教諭が</a:t>
            </a:r>
            <a:r>
              <a:rPr lang="ja-JP" altLang="en-US" sz="2400" dirty="0">
                <a:solidFill>
                  <a:srgbClr val="FFC000"/>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一般用医薬品管理簿</a:t>
            </a:r>
            <a:r>
              <a:rPr lang="ja-JP" altLang="en-US" sz="2400" dirty="0">
                <a:solidFill>
                  <a:prstClr val="white"/>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に記録し、</a:t>
            </a:r>
            <a:endParaRPr lang="en-US" altLang="ja-JP" sz="2400" dirty="0">
              <a:solidFill>
                <a:prstClr val="white"/>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a:p>
            <a:pPr>
              <a:lnSpc>
                <a:spcPct val="200000"/>
              </a:lnSpc>
            </a:pPr>
            <a:r>
              <a:rPr lang="ja-JP" altLang="en-US" sz="2400" dirty="0">
                <a:solidFill>
                  <a:srgbClr val="FFC000"/>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校長先生</a:t>
            </a:r>
            <a:r>
              <a:rPr lang="ja-JP" altLang="en-US" sz="2400" dirty="0">
                <a:solidFill>
                  <a:prstClr val="white"/>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への報告・連絡及び相談に努めてください。</a:t>
            </a:r>
          </a:p>
        </p:txBody>
      </p:sp>
      <p:sp>
        <p:nvSpPr>
          <p:cNvPr id="5" name="正方形/長方形 4"/>
          <p:cNvSpPr/>
          <p:nvPr/>
        </p:nvSpPr>
        <p:spPr>
          <a:xfrm>
            <a:off x="0" y="1398647"/>
            <a:ext cx="9144000" cy="600164"/>
          </a:xfrm>
          <a:prstGeom prst="rect">
            <a:avLst/>
          </a:prstGeom>
        </p:spPr>
        <p:txBody>
          <a:bodyPr wrap="square">
            <a:spAutoFit/>
          </a:bodyPr>
          <a:lstStyle/>
          <a:p>
            <a:pPr algn="ctr"/>
            <a:r>
              <a:rPr lang="ja-JP" altLang="en-US" sz="3300" dirty="0">
                <a:solidFill>
                  <a:prstClr val="white"/>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一般用医薬品の管理について</a:t>
            </a:r>
            <a:endParaRPr lang="ja-JP" altLang="en-US" dirty="0">
              <a:solidFill>
                <a:srgbClr val="FFC000"/>
              </a:solidFill>
            </a:endParaRPr>
          </a:p>
        </p:txBody>
      </p:sp>
    </p:spTree>
    <p:extLst>
      <p:ext uri="{BB962C8B-B14F-4D97-AF65-F5344CB8AC3E}">
        <p14:creationId xmlns:p14="http://schemas.microsoft.com/office/powerpoint/2010/main" val="1262079822"/>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0.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1.xml><?xml version="1.0" encoding="utf-8"?>
<a:theme xmlns:a="http://schemas.openxmlformats.org/drawingml/2006/main" name="1_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2.xml><?xml version="1.0" encoding="utf-8"?>
<a:theme xmlns:a="http://schemas.openxmlformats.org/drawingml/2006/main" name="2_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3.xml><?xml version="1.0" encoding="utf-8"?>
<a:theme xmlns:a="http://schemas.openxmlformats.org/drawingml/2006/main" name="3_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4.xml><?xml version="1.0" encoding="utf-8"?>
<a:theme xmlns:a="http://schemas.openxmlformats.org/drawingml/2006/main" name="4_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5.xml><?xml version="1.0" encoding="utf-8"?>
<a:theme xmlns:a="http://schemas.openxmlformats.org/drawingml/2006/main" name="5_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6.xml><?xml version="1.0" encoding="utf-8"?>
<a:theme xmlns:a="http://schemas.openxmlformats.org/drawingml/2006/main" name="6_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7.xml><?xml version="1.0" encoding="utf-8"?>
<a:theme xmlns:a="http://schemas.openxmlformats.org/drawingml/2006/main" name="7_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8.xml><?xml version="1.0" encoding="utf-8"?>
<a:theme xmlns:a="http://schemas.openxmlformats.org/drawingml/2006/main" name="8_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9.xml><?xml version="1.0" encoding="utf-8"?>
<a:theme xmlns:a="http://schemas.openxmlformats.org/drawingml/2006/main" name="9_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3_標準デザイン">
  <a:themeElements>
    <a:clrScheme name="標準デザイン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標準デザイン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標準デザイン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標準デザイン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標準デザイン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標準デザイン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標準デザイン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標準デザイン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標準デザイン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標準デザイン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標準デザイン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標準デザイン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標準デザイン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0.xml><?xml version="1.0" encoding="utf-8"?>
<a:theme xmlns:a="http://schemas.openxmlformats.org/drawingml/2006/main" name="10_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1.xml><?xml version="1.0" encoding="utf-8"?>
<a:theme xmlns:a="http://schemas.openxmlformats.org/drawingml/2006/main" name="11_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2.xml><?xml version="1.0" encoding="utf-8"?>
<a:theme xmlns:a="http://schemas.openxmlformats.org/drawingml/2006/main" name="12_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3.xml><?xml version="1.0" encoding="utf-8"?>
<a:theme xmlns:a="http://schemas.openxmlformats.org/drawingml/2006/main" name="2_標準デザイン">
  <a:themeElements>
    <a:clrScheme name="標準デザイン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標準デザイン">
      <a:majorFont>
        <a:latin typeface="Arial"/>
        <a:ea typeface="ＭＳ Ｐゴシック"/>
        <a:cs typeface=""/>
      </a:majorFont>
      <a:minorFont>
        <a:latin typeface="Arial"/>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標準デザイン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標準デザイン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標準デザイン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標準デザイン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標準デザイン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標準デザイン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標準デザイン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標準デザイン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標準デザイン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標準デザイン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標準デザイン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標準デザイン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4.xml><?xml version="1.0" encoding="utf-8"?>
<a:theme xmlns:a="http://schemas.openxmlformats.org/drawingml/2006/main" name="13_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5.xml><?xml version="1.0" encoding="utf-8"?>
<a:theme xmlns:a="http://schemas.openxmlformats.org/drawingml/2006/main" name="16_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6.xml><?xml version="1.0" encoding="utf-8"?>
<a:theme xmlns:a="http://schemas.openxmlformats.org/drawingml/2006/main" name="14_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7.xml><?xml version="1.0" encoding="utf-8"?>
<a:theme xmlns:a="http://schemas.openxmlformats.org/drawingml/2006/main" name="15_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8.xml><?xml version="1.0" encoding="utf-8"?>
<a:theme xmlns:a="http://schemas.openxmlformats.org/drawingml/2006/main" name="17_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9.xml><?xml version="1.0" encoding="utf-8"?>
<a:theme xmlns:a="http://schemas.openxmlformats.org/drawingml/2006/main" name="18_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標準デザイン">
  <a:themeElements>
    <a:clrScheme name="標準デザイン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標準デザイン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標準デザイン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標準デザイン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標準デザイン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標準デザイン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標準デザイン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標準デザイン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標準デザイン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標準デザイン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標準デザイン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標準デザイン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標準デザイン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0.xml><?xml version="1.0" encoding="utf-8"?>
<a:theme xmlns:a="http://schemas.openxmlformats.org/drawingml/2006/main" name="19_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1.xml><?xml version="1.0" encoding="utf-8"?>
<a:theme xmlns:a="http://schemas.openxmlformats.org/drawingml/2006/main" name="1_標準デザイン">
  <a:themeElements>
    <a:clrScheme name="標準デザイン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標準デザイン">
      <a:majorFont>
        <a:latin typeface="Arial"/>
        <a:ea typeface="ＭＳ Ｐゴシック"/>
        <a:cs typeface=""/>
      </a:majorFont>
      <a:minorFont>
        <a:latin typeface="Arial"/>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標準デザイン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標準デザイン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標準デザイン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標準デザイン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標準デザイン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標準デザイン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標準デザイン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標準デザイン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標準デザイン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標準デザイン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標準デザイン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標準デザイン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3.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2_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12700">
          <a:solidFill>
            <a:schemeClr val="tx1"/>
          </a:solidFill>
        </a:ln>
      </a:spPr>
      <a:bodyPr rtlCol="0" anchor="ctr"/>
      <a:lstStyle>
        <a:defPPr algn="ctr">
          <a:defRPr kumimoji="1"/>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theme>
</file>

<file path=ppt/theme/theme5.xml><?xml version="1.0" encoding="utf-8"?>
<a:theme xmlns:a="http://schemas.openxmlformats.org/drawingml/2006/main" name="4_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12700">
          <a:solidFill>
            <a:schemeClr val="tx1"/>
          </a:solidFill>
        </a:ln>
      </a:spPr>
      <a:bodyPr rtlCol="0" anchor="ctr"/>
      <a:lstStyle>
        <a:defPPr algn="ctr">
          <a:defRPr kumimoji="1"/>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theme>
</file>

<file path=ppt/theme/theme6.xml><?xml version="1.0" encoding="utf-8"?>
<a:theme xmlns:a="http://schemas.openxmlformats.org/drawingml/2006/main" name="3_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12700">
          <a:solidFill>
            <a:schemeClr val="tx1"/>
          </a:solidFill>
        </a:ln>
      </a:spPr>
      <a:bodyPr rtlCol="0" anchor="ctr"/>
      <a:lstStyle>
        <a:defPPr algn="ctr">
          <a:defRPr kumimoji="1"/>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theme>
</file>

<file path=ppt/theme/theme7.xml><?xml version="1.0" encoding="utf-8"?>
<a:theme xmlns:a="http://schemas.openxmlformats.org/drawingml/2006/main" name="5_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12700">
          <a:solidFill>
            <a:schemeClr val="tx1"/>
          </a:solidFill>
        </a:ln>
      </a:spPr>
      <a:bodyPr rtlCol="0" anchor="ctr"/>
      <a:lstStyle>
        <a:defPPr algn="ctr">
          <a:defRPr kumimoji="1"/>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theme>
</file>

<file path=ppt/theme/theme8.xml><?xml version="1.0" encoding="utf-8"?>
<a:theme xmlns:a="http://schemas.openxmlformats.org/drawingml/2006/main" name="6_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12700">
          <a:solidFill>
            <a:schemeClr val="tx1"/>
          </a:solidFill>
        </a:ln>
      </a:spPr>
      <a:bodyPr rtlCol="0" anchor="ctr"/>
      <a:lstStyle>
        <a:defPPr algn="ctr">
          <a:defRPr kumimoji="1"/>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theme>
</file>

<file path=ppt/theme/theme9.xml><?xml version="1.0" encoding="utf-8"?>
<a:theme xmlns:a="http://schemas.openxmlformats.org/drawingml/2006/main" name="1_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12781</TotalTime>
  <Words>13590</Words>
  <Application>Microsoft Office PowerPoint</Application>
  <PresentationFormat>画面に合わせる (4:3)</PresentationFormat>
  <Paragraphs>2027</Paragraphs>
  <Slides>218</Slides>
  <Notes>198</Notes>
  <HiddenSlides>0</HiddenSlides>
  <MMClips>0</MMClips>
  <ScaleCrop>false</ScaleCrop>
  <HeadingPairs>
    <vt:vector size="8" baseType="variant">
      <vt:variant>
        <vt:lpstr>使用されているフォント</vt:lpstr>
      </vt:variant>
      <vt:variant>
        <vt:i4>12</vt:i4>
      </vt:variant>
      <vt:variant>
        <vt:lpstr>テーマ</vt:lpstr>
      </vt:variant>
      <vt:variant>
        <vt:i4>31</vt:i4>
      </vt:variant>
      <vt:variant>
        <vt:lpstr>埋め込まれた OLE サーバー</vt:lpstr>
      </vt:variant>
      <vt:variant>
        <vt:i4>1</vt:i4>
      </vt:variant>
      <vt:variant>
        <vt:lpstr>スライド タイトル</vt:lpstr>
      </vt:variant>
      <vt:variant>
        <vt:i4>218</vt:i4>
      </vt:variant>
    </vt:vector>
  </HeadingPairs>
  <TitlesOfParts>
    <vt:vector size="262" baseType="lpstr">
      <vt:lpstr>HGP創英角ｺﾞｼｯｸUB</vt:lpstr>
      <vt:lpstr>HGS創英角ﾎﾟｯﾌﾟ体</vt:lpstr>
      <vt:lpstr>HGｺﾞｼｯｸM</vt:lpstr>
      <vt:lpstr>ＭＳ Ｐゴシック</vt:lpstr>
      <vt:lpstr>ＭＳ ゴシック</vt:lpstr>
      <vt:lpstr>ＭＳ 明朝</vt:lpstr>
      <vt:lpstr>メイリオ</vt:lpstr>
      <vt:lpstr>Arial</vt:lpstr>
      <vt:lpstr>Calibri</vt:lpstr>
      <vt:lpstr>Calibri Light</vt:lpstr>
      <vt:lpstr>Times New Roman</vt:lpstr>
      <vt:lpstr>Wingdings</vt:lpstr>
      <vt:lpstr>Office ​​テーマ</vt:lpstr>
      <vt:lpstr>3_標準デザイン</vt:lpstr>
      <vt:lpstr>標準デザイン</vt:lpstr>
      <vt:lpstr>2_Office ​​テーマ</vt:lpstr>
      <vt:lpstr>4_Office ​​テーマ</vt:lpstr>
      <vt:lpstr>3_Office ​​テーマ</vt:lpstr>
      <vt:lpstr>5_Office ​​テーマ</vt:lpstr>
      <vt:lpstr>6_Office ​​テーマ</vt:lpstr>
      <vt:lpstr>1_Office ​​テーマ</vt:lpstr>
      <vt:lpstr>Office テーマ</vt:lpstr>
      <vt:lpstr>1_Office テーマ</vt:lpstr>
      <vt:lpstr>2_Office テーマ</vt:lpstr>
      <vt:lpstr>3_Office テーマ</vt:lpstr>
      <vt:lpstr>4_Office テーマ</vt:lpstr>
      <vt:lpstr>5_Office テーマ</vt:lpstr>
      <vt:lpstr>6_Office テーマ</vt:lpstr>
      <vt:lpstr>7_Office テーマ</vt:lpstr>
      <vt:lpstr>8_Office テーマ</vt:lpstr>
      <vt:lpstr>9_Office テーマ</vt:lpstr>
      <vt:lpstr>10_Office テーマ</vt:lpstr>
      <vt:lpstr>11_Office テーマ</vt:lpstr>
      <vt:lpstr>12_Office テーマ</vt:lpstr>
      <vt:lpstr>2_標準デザイン</vt:lpstr>
      <vt:lpstr>13_Office テーマ</vt:lpstr>
      <vt:lpstr>16_Office テーマ</vt:lpstr>
      <vt:lpstr>14_Office テーマ</vt:lpstr>
      <vt:lpstr>15_Office テーマ</vt:lpstr>
      <vt:lpstr>17_Office テーマ</vt:lpstr>
      <vt:lpstr>18_Office テーマ</vt:lpstr>
      <vt:lpstr>19_Office テーマ</vt:lpstr>
      <vt:lpstr>1_標準デザイン</vt:lpstr>
      <vt:lpstr>Image</vt:lpstr>
      <vt:lpstr>「嘔吐物の正しい処理の仕方」 実習編</vt:lpstr>
      <vt:lpstr>　   環境衛生に関する和歌山県の 　　　　　　取り組み状況について</vt:lpstr>
      <vt:lpstr>PowerPoint プレゼンテーション</vt:lpstr>
      <vt:lpstr>PowerPoint プレゼンテーション</vt:lpstr>
      <vt:lpstr>●学校保健衛生の歴史</vt:lpstr>
      <vt:lpstr>●学校保健安全法（２００９年）</vt:lpstr>
      <vt:lpstr>PowerPoint プレゼンテーション</vt:lpstr>
      <vt:lpstr>PowerPoint プレゼンテーション</vt:lpstr>
      <vt:lpstr>PowerPoint プレゼンテーション</vt:lpstr>
      <vt:lpstr>●学校保健安全法　施行規則 （学校薬剤師の職務執行の準則） </vt:lpstr>
      <vt:lpstr>PowerPoint プレゼンテーション</vt:lpstr>
      <vt:lpstr>学校環境衛生基準の変遷</vt:lpstr>
      <vt:lpstr>PowerPoint プレゼンテーション</vt:lpstr>
      <vt:lpstr>PowerPoint プレゼンテーション</vt:lpstr>
      <vt:lpstr>PowerPoint プレゼンテーション</vt:lpstr>
      <vt:lpstr>PowerPoint プレゼンテーション</vt:lpstr>
      <vt:lpstr>● 日常点検の検査項目</vt:lpstr>
      <vt:lpstr>● 日常点検の検査項目の基準</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空気検査の機器の注意事項</vt:lpstr>
      <vt:lpstr>検知管の濃度表</vt:lpstr>
      <vt:lpstr>二酸化炭素について</vt:lpstr>
      <vt:lpstr>空気検査の機器の注意事項</vt:lpstr>
      <vt:lpstr>PowerPoint プレゼンテーション</vt:lpstr>
      <vt:lpstr>PowerPoint プレゼンテーション</vt:lpstr>
      <vt:lpstr>PowerPoint プレゼンテーション</vt:lpstr>
      <vt:lpstr>ダニ検査用マイティチェッカー  文部科学省「学校環境衛生基準」準拠商品</vt:lpstr>
      <vt:lpstr>PowerPoint プレゼンテーション</vt:lpstr>
      <vt:lpstr>PowerPoint プレゼンテーション</vt:lpstr>
      <vt:lpstr>学校給食衛生管理基準</vt:lpstr>
      <vt:lpstr>学校給食衛生管理基準の検査項目</vt:lpstr>
      <vt:lpstr>PowerPoint プレゼンテーション</vt:lpstr>
      <vt:lpstr>PowerPoint プレゼンテーション</vt:lpstr>
      <vt:lpstr>PowerPoint プレゼンテーション</vt:lpstr>
      <vt:lpstr>PowerPoint プレゼンテーション</vt:lpstr>
      <vt:lpstr>スタンプの採取箇所</vt:lpstr>
      <vt:lpstr>スタンプ採取箇所</vt:lpstr>
      <vt:lpstr>スタンプ採取箇所</vt:lpstr>
      <vt:lpstr>スタンプ採取箇所</vt:lpstr>
      <vt:lpstr>スタンプ採取箇所</vt:lpstr>
      <vt:lpstr>スタンプ採取箇所</vt:lpstr>
      <vt:lpstr>スタンプ採取箇所</vt:lpstr>
      <vt:lpstr>スタンプ採取箇所</vt:lpstr>
      <vt:lpstr>スタンプ採取箇所</vt:lpstr>
      <vt:lpstr>でんぷん性残留物検査　判定Ａ</vt:lpstr>
      <vt:lpstr>でんぷん性残留物検査　判定Ｂ</vt:lpstr>
      <vt:lpstr>でんぷん性残留物検査　判定Ｃ</vt:lpstr>
      <vt:lpstr>脂肪性残留物検査　判定Ａ</vt:lpstr>
      <vt:lpstr>脂肪性残留物検査　判定Ｂ</vt:lpstr>
      <vt:lpstr>脂肪性残留物検査　判定Ｃ</vt:lpstr>
      <vt:lpstr>ルミテスターPD-20</vt:lpstr>
      <vt:lpstr>ルミテスター　管理基準値</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プールの事故例</vt:lpstr>
      <vt:lpstr>　使用期間前点検票　　　日常点検票</vt:lpstr>
      <vt:lpstr>PowerPoint プレゼンテーション</vt:lpstr>
      <vt:lpstr>水質基準</vt:lpstr>
      <vt:lpstr>PowerPoint プレゼンテーション</vt:lpstr>
      <vt:lpstr>PowerPoint プレゼンテーション</vt:lpstr>
      <vt:lpstr>PowerPoint プレゼンテーション</vt:lpstr>
      <vt:lpstr>PowerPoint プレゼンテーション</vt:lpstr>
      <vt:lpstr>公定法DPD法</vt:lpstr>
      <vt:lpstr>DPD試薬</vt:lpstr>
      <vt:lpstr>PowerPoint プレゼンテーション</vt:lpstr>
      <vt:lpstr>公定法</vt:lpstr>
      <vt:lpstr>公定法と簡易測定法のランニングコスト</vt:lpstr>
      <vt:lpstr>浄化施設・設備</vt:lpstr>
      <vt:lpstr>浄化施設・設備</vt:lpstr>
      <vt:lpstr>浄化施設・設備</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　保健学習の実際と 　　　　学校に必要な医薬品の基礎知識</vt:lpstr>
      <vt:lpstr>PowerPoint プレゼンテーション</vt:lpstr>
      <vt:lpstr>PowerPoint プレゼンテーション</vt:lpstr>
      <vt:lpstr>医薬部外品と化粧品の違い</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うがい薬の使い方</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最近多いのは・・・</vt:lpstr>
      <vt:lpstr>PowerPoint プレゼンテーション</vt:lpstr>
      <vt:lpstr>PowerPoint プレゼンテーション</vt:lpstr>
      <vt:lpstr>PowerPoint プレゼンテーション</vt:lpstr>
      <vt:lpstr>「合法ハーブ」と呼ばれる製品</vt:lpstr>
      <vt:lpstr>PowerPoint プレゼンテーション</vt:lpstr>
      <vt:lpstr>PowerPoint プレゼンテーション</vt:lpstr>
      <vt:lpstr>脱法ドラッグの使用による健康被害状況</vt:lpstr>
      <vt:lpstr>PowerPoint プレゼンテーション</vt:lpstr>
      <vt:lpstr>脱法ドラッグ販売店の状況</vt:lpstr>
      <vt:lpstr>PowerPoint プレゼンテーション</vt:lpstr>
      <vt:lpstr>店内の掲示</vt:lpstr>
      <vt:lpstr>PowerPoint プレゼンテーション</vt:lpstr>
      <vt:lpstr>違法ドラッグ＝脱法ドラッグ</vt:lpstr>
      <vt:lpstr>違法ドラッグの乱用意識</vt:lpstr>
      <vt:lpstr>違法ドラッグ（脱法ドラッグ）</vt:lpstr>
      <vt:lpstr>薬事法指定薬物の規制の問題点</vt:lpstr>
      <vt:lpstr>PowerPoint プレゼンテーション</vt:lpstr>
      <vt:lpstr>どのようなものが含まれているのか</vt:lpstr>
      <vt:lpstr>PowerPoint プレゼンテーション</vt:lpstr>
      <vt:lpstr>PowerPoint プレゼンテーション</vt:lpstr>
      <vt:lpstr>違法ドラッグに注意（まとめ）</vt:lpstr>
      <vt:lpstr>PowerPoint プレゼンテーション</vt:lpstr>
      <vt:lpstr>PowerPoint プレゼンテーション</vt:lpstr>
      <vt:lpstr>PowerPoint プレゼンテーション</vt:lpstr>
      <vt:lpstr>「嘔吐物の正しい処理の仕方」 実習編</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HCLO(次亜塩素酸)濃度とpＨの関係</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嘔吐物処理チーム</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 おう吐物処理報告書 </vt:lpstr>
      <vt:lpstr>PowerPoint プレゼンテーション</vt:lpstr>
      <vt:lpstr>PowerPoint プレゼンテーション</vt:lpstr>
      <vt:lpstr>PowerPoint プレゼンテーション</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空気検査の結果について</dc:title>
  <dc:creator>社団法人 和歌山県薬剤師会</dc:creator>
  <cp:lastModifiedBy>Takaya Nishimae</cp:lastModifiedBy>
  <cp:revision>763</cp:revision>
  <cp:lastPrinted>2013-10-06T07:52:02Z</cp:lastPrinted>
  <dcterms:created xsi:type="dcterms:W3CDTF">2011-02-12T02:18:26Z</dcterms:created>
  <dcterms:modified xsi:type="dcterms:W3CDTF">2013-10-05T23:05:24Z</dcterms:modified>
</cp:coreProperties>
</file>